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4.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5.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729" r:id="rId3"/>
    <p:sldMasterId id="2147483733" r:id="rId4"/>
    <p:sldMasterId id="2147483786" r:id="rId5"/>
    <p:sldMasterId id="2147483790" r:id="rId6"/>
    <p:sldMasterId id="2147483846" r:id="rId7"/>
  </p:sldMasterIdLst>
  <p:notesMasterIdLst>
    <p:notesMasterId r:id="rId39"/>
  </p:notesMasterIdLst>
  <p:handoutMasterIdLst>
    <p:handoutMasterId r:id="rId40"/>
  </p:handoutMasterIdLst>
  <p:sldIdLst>
    <p:sldId id="256" r:id="rId8"/>
    <p:sldId id="257" r:id="rId9"/>
    <p:sldId id="292" r:id="rId10"/>
    <p:sldId id="297" r:id="rId11"/>
    <p:sldId id="294" r:id="rId12"/>
    <p:sldId id="302" r:id="rId13"/>
    <p:sldId id="298" r:id="rId14"/>
    <p:sldId id="304" r:id="rId15"/>
    <p:sldId id="307" r:id="rId16"/>
    <p:sldId id="308" r:id="rId17"/>
    <p:sldId id="309" r:id="rId18"/>
    <p:sldId id="310" r:id="rId19"/>
    <p:sldId id="311" r:id="rId20"/>
    <p:sldId id="312" r:id="rId21"/>
    <p:sldId id="327" r:id="rId22"/>
    <p:sldId id="328" r:id="rId23"/>
    <p:sldId id="329" r:id="rId24"/>
    <p:sldId id="330" r:id="rId25"/>
    <p:sldId id="334" r:id="rId26"/>
    <p:sldId id="335" r:id="rId27"/>
    <p:sldId id="333" r:id="rId28"/>
    <p:sldId id="313" r:id="rId29"/>
    <p:sldId id="314" r:id="rId30"/>
    <p:sldId id="315" r:id="rId31"/>
    <p:sldId id="316" r:id="rId32"/>
    <p:sldId id="317" r:id="rId33"/>
    <p:sldId id="318" r:id="rId34"/>
    <p:sldId id="319" r:id="rId35"/>
    <p:sldId id="322" r:id="rId36"/>
    <p:sldId id="323" r:id="rId37"/>
    <p:sldId id="324" r:id="rId38"/>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79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993300"/>
    <a:srgbClr val="F15C43"/>
    <a:srgbClr val="FF505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0"/>
    <p:restoredTop sz="94631"/>
  </p:normalViewPr>
  <p:slideViewPr>
    <p:cSldViewPr>
      <p:cViewPr varScale="1">
        <p:scale>
          <a:sx n="77" d="100"/>
          <a:sy n="77" d="100"/>
        </p:scale>
        <p:origin x="1188" y="78"/>
      </p:cViewPr>
      <p:guideLst>
        <p:guide orient="horz" pos="2160"/>
        <p:guide pos="2880"/>
        <p:guide orient="horz" pos="79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117AB1-1EEB-4A04-BB32-3814D1A5C9D1}"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de-DE"/>
        </a:p>
      </dgm:t>
    </dgm:pt>
    <dgm:pt modelId="{F7F785FC-12B3-4FE3-B4C7-16094AD50DA1}">
      <dgm:prSet phldrT="[Text]" custT="1"/>
      <dgm:spPr/>
      <dgm:t>
        <a:bodyPr/>
        <a:lstStyle/>
        <a:p>
          <a:r>
            <a:rPr lang="de-DE" sz="1400" dirty="0" smtClean="0"/>
            <a:t>Eigenschaften und Verwendungszweck (obj. Funktionale Austauschbarkeit)</a:t>
          </a:r>
          <a:endParaRPr lang="de-DE" sz="1400" dirty="0"/>
        </a:p>
      </dgm:t>
    </dgm:pt>
    <dgm:pt modelId="{BBA9B30B-0508-4BE9-97F2-169D6EE351F7}" type="parTrans" cxnId="{46A1DD2E-2178-4C5A-BC2F-CB95BDF83DF7}">
      <dgm:prSet/>
      <dgm:spPr/>
      <dgm:t>
        <a:bodyPr/>
        <a:lstStyle/>
        <a:p>
          <a:endParaRPr lang="de-DE"/>
        </a:p>
      </dgm:t>
    </dgm:pt>
    <dgm:pt modelId="{5CED554D-8AAF-429F-88FE-35C5491CF100}" type="sibTrans" cxnId="{46A1DD2E-2178-4C5A-BC2F-CB95BDF83DF7}">
      <dgm:prSet/>
      <dgm:spPr/>
      <dgm:t>
        <a:bodyPr/>
        <a:lstStyle/>
        <a:p>
          <a:endParaRPr lang="de-DE"/>
        </a:p>
      </dgm:t>
    </dgm:pt>
    <dgm:pt modelId="{0FC9C2BE-6D53-4991-8BE3-F1B962F78ED5}">
      <dgm:prSet phldrT="[Text]" custT="1"/>
      <dgm:spPr/>
      <dgm:t>
        <a:bodyPr/>
        <a:lstStyle/>
        <a:p>
          <a:r>
            <a:rPr lang="de-DE" sz="1400" dirty="0" smtClean="0"/>
            <a:t>Verbrauchersicht bzw. Verbraucher-präferenzen</a:t>
          </a:r>
          <a:endParaRPr lang="de-DE" sz="1400" dirty="0"/>
        </a:p>
      </dgm:t>
    </dgm:pt>
    <dgm:pt modelId="{E5874529-201D-46F2-863D-68A4DE8CC24F}" type="parTrans" cxnId="{1093E336-FEE3-4AEE-AE9D-08B06909A3B4}">
      <dgm:prSet/>
      <dgm:spPr/>
      <dgm:t>
        <a:bodyPr/>
        <a:lstStyle/>
        <a:p>
          <a:endParaRPr lang="de-DE"/>
        </a:p>
      </dgm:t>
    </dgm:pt>
    <dgm:pt modelId="{828CC694-380A-4BDE-BD7D-E7250FA4D876}" type="sibTrans" cxnId="{1093E336-FEE3-4AEE-AE9D-08B06909A3B4}">
      <dgm:prSet/>
      <dgm:spPr/>
      <dgm:t>
        <a:bodyPr/>
        <a:lstStyle/>
        <a:p>
          <a:endParaRPr lang="de-DE"/>
        </a:p>
      </dgm:t>
    </dgm:pt>
    <dgm:pt modelId="{2B1A5D5B-8B4B-4F3E-9F74-8EB11C68CF7A}">
      <dgm:prSet phldrT="[Text]" custT="1"/>
      <dgm:spPr/>
      <dgm:t>
        <a:bodyPr/>
        <a:lstStyle/>
        <a:p>
          <a:r>
            <a:rPr lang="de-DE" sz="1400" dirty="0" smtClean="0"/>
            <a:t>Preis</a:t>
          </a:r>
          <a:endParaRPr lang="de-DE" sz="1400" dirty="0"/>
        </a:p>
      </dgm:t>
    </dgm:pt>
    <dgm:pt modelId="{45EF05CE-08C9-49F7-8267-D90380CF5DED}" type="parTrans" cxnId="{6AD0EDD9-7676-451F-980D-73833E5020CB}">
      <dgm:prSet/>
      <dgm:spPr/>
      <dgm:t>
        <a:bodyPr/>
        <a:lstStyle/>
        <a:p>
          <a:endParaRPr lang="de-DE"/>
        </a:p>
      </dgm:t>
    </dgm:pt>
    <dgm:pt modelId="{9C07A8A7-1FF2-492B-8600-62FC13F4B00F}" type="sibTrans" cxnId="{6AD0EDD9-7676-451F-980D-73833E5020CB}">
      <dgm:prSet/>
      <dgm:spPr/>
      <dgm:t>
        <a:bodyPr/>
        <a:lstStyle/>
        <a:p>
          <a:endParaRPr lang="de-DE"/>
        </a:p>
      </dgm:t>
    </dgm:pt>
    <dgm:pt modelId="{47F93AE4-2C00-4546-805A-4F5B1C5CB2CE}" type="pres">
      <dgm:prSet presAssocID="{B3117AB1-1EEB-4A04-BB32-3814D1A5C9D1}" presName="cycle" presStyleCnt="0">
        <dgm:presLayoutVars>
          <dgm:dir/>
          <dgm:resizeHandles val="exact"/>
        </dgm:presLayoutVars>
      </dgm:prSet>
      <dgm:spPr/>
      <dgm:t>
        <a:bodyPr/>
        <a:lstStyle/>
        <a:p>
          <a:endParaRPr lang="de-DE"/>
        </a:p>
      </dgm:t>
    </dgm:pt>
    <dgm:pt modelId="{66C6ECE3-303D-4B91-BBA0-8BEDA30BBE95}" type="pres">
      <dgm:prSet presAssocID="{F7F785FC-12B3-4FE3-B4C7-16094AD50DA1}" presName="node" presStyleLbl="node1" presStyleIdx="0" presStyleCnt="3" custRadScaleRad="104566" custRadScaleInc="-3781">
        <dgm:presLayoutVars>
          <dgm:bulletEnabled val="1"/>
        </dgm:presLayoutVars>
      </dgm:prSet>
      <dgm:spPr/>
      <dgm:t>
        <a:bodyPr/>
        <a:lstStyle/>
        <a:p>
          <a:endParaRPr lang="de-DE"/>
        </a:p>
      </dgm:t>
    </dgm:pt>
    <dgm:pt modelId="{6931FF6A-B101-482C-93FD-539E8240D305}" type="pres">
      <dgm:prSet presAssocID="{F7F785FC-12B3-4FE3-B4C7-16094AD50DA1}" presName="spNode" presStyleCnt="0"/>
      <dgm:spPr/>
    </dgm:pt>
    <dgm:pt modelId="{6835BAFD-E2D1-4D32-8D0A-50C18461CABF}" type="pres">
      <dgm:prSet presAssocID="{5CED554D-8AAF-429F-88FE-35C5491CF100}" presName="sibTrans" presStyleLbl="sibTrans1D1" presStyleIdx="0" presStyleCnt="3"/>
      <dgm:spPr/>
      <dgm:t>
        <a:bodyPr/>
        <a:lstStyle/>
        <a:p>
          <a:endParaRPr lang="de-DE"/>
        </a:p>
      </dgm:t>
    </dgm:pt>
    <dgm:pt modelId="{A988AEFC-8BDB-4746-88DE-89A65B232A8E}" type="pres">
      <dgm:prSet presAssocID="{0FC9C2BE-6D53-4991-8BE3-F1B962F78ED5}" presName="node" presStyleLbl="node1" presStyleIdx="1" presStyleCnt="3">
        <dgm:presLayoutVars>
          <dgm:bulletEnabled val="1"/>
        </dgm:presLayoutVars>
      </dgm:prSet>
      <dgm:spPr/>
      <dgm:t>
        <a:bodyPr/>
        <a:lstStyle/>
        <a:p>
          <a:endParaRPr lang="de-DE"/>
        </a:p>
      </dgm:t>
    </dgm:pt>
    <dgm:pt modelId="{B6F611AA-ACFC-43E0-9256-798163CC70CD}" type="pres">
      <dgm:prSet presAssocID="{0FC9C2BE-6D53-4991-8BE3-F1B962F78ED5}" presName="spNode" presStyleCnt="0"/>
      <dgm:spPr/>
    </dgm:pt>
    <dgm:pt modelId="{0D48C2C3-F279-4A00-B066-304657130ED3}" type="pres">
      <dgm:prSet presAssocID="{828CC694-380A-4BDE-BD7D-E7250FA4D876}" presName="sibTrans" presStyleLbl="sibTrans1D1" presStyleIdx="1" presStyleCnt="3"/>
      <dgm:spPr/>
      <dgm:t>
        <a:bodyPr/>
        <a:lstStyle/>
        <a:p>
          <a:endParaRPr lang="de-DE"/>
        </a:p>
      </dgm:t>
    </dgm:pt>
    <dgm:pt modelId="{9FE28B6C-C9A6-426A-80DA-2C75405BA4DB}" type="pres">
      <dgm:prSet presAssocID="{2B1A5D5B-8B4B-4F3E-9F74-8EB11C68CF7A}" presName="node" presStyleLbl="node1" presStyleIdx="2" presStyleCnt="3">
        <dgm:presLayoutVars>
          <dgm:bulletEnabled val="1"/>
        </dgm:presLayoutVars>
      </dgm:prSet>
      <dgm:spPr/>
      <dgm:t>
        <a:bodyPr/>
        <a:lstStyle/>
        <a:p>
          <a:endParaRPr lang="de-DE"/>
        </a:p>
      </dgm:t>
    </dgm:pt>
    <dgm:pt modelId="{83C73DDD-361B-4F88-B996-C7D3D9C7AFF5}" type="pres">
      <dgm:prSet presAssocID="{2B1A5D5B-8B4B-4F3E-9F74-8EB11C68CF7A}" presName="spNode" presStyleCnt="0"/>
      <dgm:spPr/>
    </dgm:pt>
    <dgm:pt modelId="{F309291F-1BF3-4BE7-B99D-4CAF51761DFA}" type="pres">
      <dgm:prSet presAssocID="{9C07A8A7-1FF2-492B-8600-62FC13F4B00F}" presName="sibTrans" presStyleLbl="sibTrans1D1" presStyleIdx="2" presStyleCnt="3"/>
      <dgm:spPr/>
      <dgm:t>
        <a:bodyPr/>
        <a:lstStyle/>
        <a:p>
          <a:endParaRPr lang="de-DE"/>
        </a:p>
      </dgm:t>
    </dgm:pt>
  </dgm:ptLst>
  <dgm:cxnLst>
    <dgm:cxn modelId="{6AD0EDD9-7676-451F-980D-73833E5020CB}" srcId="{B3117AB1-1EEB-4A04-BB32-3814D1A5C9D1}" destId="{2B1A5D5B-8B4B-4F3E-9F74-8EB11C68CF7A}" srcOrd="2" destOrd="0" parTransId="{45EF05CE-08C9-49F7-8267-D90380CF5DED}" sibTransId="{9C07A8A7-1FF2-492B-8600-62FC13F4B00F}"/>
    <dgm:cxn modelId="{C4E73BB1-9AB0-422E-8334-BA1E5B144C6F}" type="presOf" srcId="{5CED554D-8AAF-429F-88FE-35C5491CF100}" destId="{6835BAFD-E2D1-4D32-8D0A-50C18461CABF}" srcOrd="0" destOrd="0" presId="urn:microsoft.com/office/officeart/2005/8/layout/cycle6"/>
    <dgm:cxn modelId="{7877BF70-9FA4-44E3-84BD-96CFA6F30231}" type="presOf" srcId="{F7F785FC-12B3-4FE3-B4C7-16094AD50DA1}" destId="{66C6ECE3-303D-4B91-BBA0-8BEDA30BBE95}" srcOrd="0" destOrd="0" presId="urn:microsoft.com/office/officeart/2005/8/layout/cycle6"/>
    <dgm:cxn modelId="{8E55FFB0-73C1-4817-8A42-AFD68B249BE9}" type="presOf" srcId="{0FC9C2BE-6D53-4991-8BE3-F1B962F78ED5}" destId="{A988AEFC-8BDB-4746-88DE-89A65B232A8E}" srcOrd="0" destOrd="0" presId="urn:microsoft.com/office/officeart/2005/8/layout/cycle6"/>
    <dgm:cxn modelId="{CAE91C02-E7A8-4613-8B3A-77BA89F12410}" type="presOf" srcId="{9C07A8A7-1FF2-492B-8600-62FC13F4B00F}" destId="{F309291F-1BF3-4BE7-B99D-4CAF51761DFA}" srcOrd="0" destOrd="0" presId="urn:microsoft.com/office/officeart/2005/8/layout/cycle6"/>
    <dgm:cxn modelId="{1093E336-FEE3-4AEE-AE9D-08B06909A3B4}" srcId="{B3117AB1-1EEB-4A04-BB32-3814D1A5C9D1}" destId="{0FC9C2BE-6D53-4991-8BE3-F1B962F78ED5}" srcOrd="1" destOrd="0" parTransId="{E5874529-201D-46F2-863D-68A4DE8CC24F}" sibTransId="{828CC694-380A-4BDE-BD7D-E7250FA4D876}"/>
    <dgm:cxn modelId="{511D48B0-A9D2-4DEB-AA75-88063BC0A8F3}" type="presOf" srcId="{2B1A5D5B-8B4B-4F3E-9F74-8EB11C68CF7A}" destId="{9FE28B6C-C9A6-426A-80DA-2C75405BA4DB}" srcOrd="0" destOrd="0" presId="urn:microsoft.com/office/officeart/2005/8/layout/cycle6"/>
    <dgm:cxn modelId="{46A1DD2E-2178-4C5A-BC2F-CB95BDF83DF7}" srcId="{B3117AB1-1EEB-4A04-BB32-3814D1A5C9D1}" destId="{F7F785FC-12B3-4FE3-B4C7-16094AD50DA1}" srcOrd="0" destOrd="0" parTransId="{BBA9B30B-0508-4BE9-97F2-169D6EE351F7}" sibTransId="{5CED554D-8AAF-429F-88FE-35C5491CF100}"/>
    <dgm:cxn modelId="{EC0A3BF9-6EB2-412A-9391-2180B7058B77}" type="presOf" srcId="{828CC694-380A-4BDE-BD7D-E7250FA4D876}" destId="{0D48C2C3-F279-4A00-B066-304657130ED3}" srcOrd="0" destOrd="0" presId="urn:microsoft.com/office/officeart/2005/8/layout/cycle6"/>
    <dgm:cxn modelId="{A439F091-E560-4CD8-B612-06EBBFCCCD7C}" type="presOf" srcId="{B3117AB1-1EEB-4A04-BB32-3814D1A5C9D1}" destId="{47F93AE4-2C00-4546-805A-4F5B1C5CB2CE}" srcOrd="0" destOrd="0" presId="urn:microsoft.com/office/officeart/2005/8/layout/cycle6"/>
    <dgm:cxn modelId="{0427AB77-A367-4CC5-BCC4-015F89BA0D7F}" type="presParOf" srcId="{47F93AE4-2C00-4546-805A-4F5B1C5CB2CE}" destId="{66C6ECE3-303D-4B91-BBA0-8BEDA30BBE95}" srcOrd="0" destOrd="0" presId="urn:microsoft.com/office/officeart/2005/8/layout/cycle6"/>
    <dgm:cxn modelId="{4BA789F9-DD99-4448-AA92-AA21E84D7E0A}" type="presParOf" srcId="{47F93AE4-2C00-4546-805A-4F5B1C5CB2CE}" destId="{6931FF6A-B101-482C-93FD-539E8240D305}" srcOrd="1" destOrd="0" presId="urn:microsoft.com/office/officeart/2005/8/layout/cycle6"/>
    <dgm:cxn modelId="{284F9DA6-E502-4577-B995-51CB5AD33A97}" type="presParOf" srcId="{47F93AE4-2C00-4546-805A-4F5B1C5CB2CE}" destId="{6835BAFD-E2D1-4D32-8D0A-50C18461CABF}" srcOrd="2" destOrd="0" presId="urn:microsoft.com/office/officeart/2005/8/layout/cycle6"/>
    <dgm:cxn modelId="{14769A7A-AE50-4317-9160-054B03D58493}" type="presParOf" srcId="{47F93AE4-2C00-4546-805A-4F5B1C5CB2CE}" destId="{A988AEFC-8BDB-4746-88DE-89A65B232A8E}" srcOrd="3" destOrd="0" presId="urn:microsoft.com/office/officeart/2005/8/layout/cycle6"/>
    <dgm:cxn modelId="{1E945E05-46A5-41EF-91CC-397DE5A28983}" type="presParOf" srcId="{47F93AE4-2C00-4546-805A-4F5B1C5CB2CE}" destId="{B6F611AA-ACFC-43E0-9256-798163CC70CD}" srcOrd="4" destOrd="0" presId="urn:microsoft.com/office/officeart/2005/8/layout/cycle6"/>
    <dgm:cxn modelId="{00A6DC9C-2562-47D3-A56C-C10382D47154}" type="presParOf" srcId="{47F93AE4-2C00-4546-805A-4F5B1C5CB2CE}" destId="{0D48C2C3-F279-4A00-B066-304657130ED3}" srcOrd="5" destOrd="0" presId="urn:microsoft.com/office/officeart/2005/8/layout/cycle6"/>
    <dgm:cxn modelId="{D9101F20-1270-42C6-844B-2D7BE8A7F856}" type="presParOf" srcId="{47F93AE4-2C00-4546-805A-4F5B1C5CB2CE}" destId="{9FE28B6C-C9A6-426A-80DA-2C75405BA4DB}" srcOrd="6" destOrd="0" presId="urn:microsoft.com/office/officeart/2005/8/layout/cycle6"/>
    <dgm:cxn modelId="{6C938C79-BA11-4174-92DA-C9D09063684A}" type="presParOf" srcId="{47F93AE4-2C00-4546-805A-4F5B1C5CB2CE}" destId="{83C73DDD-361B-4F88-B996-C7D3D9C7AFF5}" srcOrd="7" destOrd="0" presId="urn:microsoft.com/office/officeart/2005/8/layout/cycle6"/>
    <dgm:cxn modelId="{70DA2B35-5FAA-4142-9F02-C1CA2D22D9D9}" type="presParOf" srcId="{47F93AE4-2C00-4546-805A-4F5B1C5CB2CE}" destId="{F309291F-1BF3-4BE7-B99D-4CAF51761DFA}" srcOrd="8"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117AB1-1EEB-4A04-BB32-3814D1A5C9D1}"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de-DE"/>
        </a:p>
      </dgm:t>
    </dgm:pt>
    <dgm:pt modelId="{F7F785FC-12B3-4FE3-B4C7-16094AD50DA1}">
      <dgm:prSet phldrT="[Text]"/>
      <dgm:spPr/>
      <dgm:t>
        <a:bodyPr/>
        <a:lstStyle/>
        <a:p>
          <a:r>
            <a:rPr lang="de-DE" dirty="0" smtClean="0"/>
            <a:t>Verbrauchersicht bzw. Verbraucherpräferenzen</a:t>
          </a:r>
        </a:p>
      </dgm:t>
    </dgm:pt>
    <dgm:pt modelId="{BBA9B30B-0508-4BE9-97F2-169D6EE351F7}" type="parTrans" cxnId="{46A1DD2E-2178-4C5A-BC2F-CB95BDF83DF7}">
      <dgm:prSet/>
      <dgm:spPr/>
      <dgm:t>
        <a:bodyPr/>
        <a:lstStyle/>
        <a:p>
          <a:endParaRPr lang="de-DE"/>
        </a:p>
      </dgm:t>
    </dgm:pt>
    <dgm:pt modelId="{5CED554D-8AAF-429F-88FE-35C5491CF100}" type="sibTrans" cxnId="{46A1DD2E-2178-4C5A-BC2F-CB95BDF83DF7}">
      <dgm:prSet/>
      <dgm:spPr/>
      <dgm:t>
        <a:bodyPr/>
        <a:lstStyle/>
        <a:p>
          <a:endParaRPr lang="de-DE"/>
        </a:p>
      </dgm:t>
    </dgm:pt>
    <dgm:pt modelId="{0FC9C2BE-6D53-4991-8BE3-F1B962F78ED5}">
      <dgm:prSet phldrT="[Text]"/>
      <dgm:spPr/>
      <dgm:t>
        <a:bodyPr/>
        <a:lstStyle/>
        <a:p>
          <a:r>
            <a:rPr lang="de-DE" dirty="0" smtClean="0"/>
            <a:t>Eigenschaften und Verwendungszweck (obj. Funktionale Austauschbarkeit)</a:t>
          </a:r>
          <a:endParaRPr lang="de-DE" dirty="0"/>
        </a:p>
      </dgm:t>
    </dgm:pt>
    <dgm:pt modelId="{E5874529-201D-46F2-863D-68A4DE8CC24F}" type="parTrans" cxnId="{1093E336-FEE3-4AEE-AE9D-08B06909A3B4}">
      <dgm:prSet/>
      <dgm:spPr/>
      <dgm:t>
        <a:bodyPr/>
        <a:lstStyle/>
        <a:p>
          <a:endParaRPr lang="de-DE"/>
        </a:p>
      </dgm:t>
    </dgm:pt>
    <dgm:pt modelId="{828CC694-380A-4BDE-BD7D-E7250FA4D876}" type="sibTrans" cxnId="{1093E336-FEE3-4AEE-AE9D-08B06909A3B4}">
      <dgm:prSet/>
      <dgm:spPr/>
      <dgm:t>
        <a:bodyPr/>
        <a:lstStyle/>
        <a:p>
          <a:endParaRPr lang="de-DE"/>
        </a:p>
      </dgm:t>
    </dgm:pt>
    <dgm:pt modelId="{2B1A5D5B-8B4B-4F3E-9F74-8EB11C68CF7A}">
      <dgm:prSet phldrT="[Text]"/>
      <dgm:spPr/>
      <dgm:t>
        <a:bodyPr/>
        <a:lstStyle/>
        <a:p>
          <a:r>
            <a:rPr lang="de-DE" dirty="0" smtClean="0"/>
            <a:t>Preis</a:t>
          </a:r>
          <a:endParaRPr lang="de-DE" dirty="0"/>
        </a:p>
      </dgm:t>
    </dgm:pt>
    <dgm:pt modelId="{45EF05CE-08C9-49F7-8267-D90380CF5DED}" type="parTrans" cxnId="{6AD0EDD9-7676-451F-980D-73833E5020CB}">
      <dgm:prSet/>
      <dgm:spPr/>
      <dgm:t>
        <a:bodyPr/>
        <a:lstStyle/>
        <a:p>
          <a:endParaRPr lang="de-DE"/>
        </a:p>
      </dgm:t>
    </dgm:pt>
    <dgm:pt modelId="{9C07A8A7-1FF2-492B-8600-62FC13F4B00F}" type="sibTrans" cxnId="{6AD0EDD9-7676-451F-980D-73833E5020CB}">
      <dgm:prSet/>
      <dgm:spPr/>
      <dgm:t>
        <a:bodyPr/>
        <a:lstStyle/>
        <a:p>
          <a:endParaRPr lang="de-DE"/>
        </a:p>
      </dgm:t>
    </dgm:pt>
    <dgm:pt modelId="{47F93AE4-2C00-4546-805A-4F5B1C5CB2CE}" type="pres">
      <dgm:prSet presAssocID="{B3117AB1-1EEB-4A04-BB32-3814D1A5C9D1}" presName="cycle" presStyleCnt="0">
        <dgm:presLayoutVars>
          <dgm:dir/>
          <dgm:resizeHandles val="exact"/>
        </dgm:presLayoutVars>
      </dgm:prSet>
      <dgm:spPr/>
      <dgm:t>
        <a:bodyPr/>
        <a:lstStyle/>
        <a:p>
          <a:endParaRPr lang="de-DE"/>
        </a:p>
      </dgm:t>
    </dgm:pt>
    <dgm:pt modelId="{66C6ECE3-303D-4B91-BBA0-8BEDA30BBE95}" type="pres">
      <dgm:prSet presAssocID="{F7F785FC-12B3-4FE3-B4C7-16094AD50DA1}" presName="node" presStyleLbl="node1" presStyleIdx="0" presStyleCnt="3" custScaleX="162582" custRadScaleRad="100981" custRadScaleInc="-7857">
        <dgm:presLayoutVars>
          <dgm:bulletEnabled val="1"/>
        </dgm:presLayoutVars>
      </dgm:prSet>
      <dgm:spPr/>
      <dgm:t>
        <a:bodyPr/>
        <a:lstStyle/>
        <a:p>
          <a:endParaRPr lang="de-DE"/>
        </a:p>
      </dgm:t>
    </dgm:pt>
    <dgm:pt modelId="{6931FF6A-B101-482C-93FD-539E8240D305}" type="pres">
      <dgm:prSet presAssocID="{F7F785FC-12B3-4FE3-B4C7-16094AD50DA1}" presName="spNode" presStyleCnt="0"/>
      <dgm:spPr/>
    </dgm:pt>
    <dgm:pt modelId="{6835BAFD-E2D1-4D32-8D0A-50C18461CABF}" type="pres">
      <dgm:prSet presAssocID="{5CED554D-8AAF-429F-88FE-35C5491CF100}" presName="sibTrans" presStyleLbl="sibTrans1D1" presStyleIdx="0" presStyleCnt="3"/>
      <dgm:spPr/>
      <dgm:t>
        <a:bodyPr/>
        <a:lstStyle/>
        <a:p>
          <a:endParaRPr lang="de-DE"/>
        </a:p>
      </dgm:t>
    </dgm:pt>
    <dgm:pt modelId="{A988AEFC-8BDB-4746-88DE-89A65B232A8E}" type="pres">
      <dgm:prSet presAssocID="{0FC9C2BE-6D53-4991-8BE3-F1B962F78ED5}" presName="node" presStyleLbl="node1" presStyleIdx="1" presStyleCnt="3" custScaleX="128050" custScaleY="138216">
        <dgm:presLayoutVars>
          <dgm:bulletEnabled val="1"/>
        </dgm:presLayoutVars>
      </dgm:prSet>
      <dgm:spPr/>
      <dgm:t>
        <a:bodyPr/>
        <a:lstStyle/>
        <a:p>
          <a:endParaRPr lang="de-DE"/>
        </a:p>
      </dgm:t>
    </dgm:pt>
    <dgm:pt modelId="{B6F611AA-ACFC-43E0-9256-798163CC70CD}" type="pres">
      <dgm:prSet presAssocID="{0FC9C2BE-6D53-4991-8BE3-F1B962F78ED5}" presName="spNode" presStyleCnt="0"/>
      <dgm:spPr/>
    </dgm:pt>
    <dgm:pt modelId="{0D48C2C3-F279-4A00-B066-304657130ED3}" type="pres">
      <dgm:prSet presAssocID="{828CC694-380A-4BDE-BD7D-E7250FA4D876}" presName="sibTrans" presStyleLbl="sibTrans1D1" presStyleIdx="1" presStyleCnt="3"/>
      <dgm:spPr/>
      <dgm:t>
        <a:bodyPr/>
        <a:lstStyle/>
        <a:p>
          <a:endParaRPr lang="de-DE"/>
        </a:p>
      </dgm:t>
    </dgm:pt>
    <dgm:pt modelId="{9FE28B6C-C9A6-426A-80DA-2C75405BA4DB}" type="pres">
      <dgm:prSet presAssocID="{2B1A5D5B-8B4B-4F3E-9F74-8EB11C68CF7A}" presName="node" presStyleLbl="node1" presStyleIdx="2" presStyleCnt="3" custScaleX="136670" custScaleY="138216">
        <dgm:presLayoutVars>
          <dgm:bulletEnabled val="1"/>
        </dgm:presLayoutVars>
      </dgm:prSet>
      <dgm:spPr/>
      <dgm:t>
        <a:bodyPr/>
        <a:lstStyle/>
        <a:p>
          <a:endParaRPr lang="de-DE"/>
        </a:p>
      </dgm:t>
    </dgm:pt>
    <dgm:pt modelId="{83C73DDD-361B-4F88-B996-C7D3D9C7AFF5}" type="pres">
      <dgm:prSet presAssocID="{2B1A5D5B-8B4B-4F3E-9F74-8EB11C68CF7A}" presName="spNode" presStyleCnt="0"/>
      <dgm:spPr/>
    </dgm:pt>
    <dgm:pt modelId="{F309291F-1BF3-4BE7-B99D-4CAF51761DFA}" type="pres">
      <dgm:prSet presAssocID="{9C07A8A7-1FF2-492B-8600-62FC13F4B00F}" presName="sibTrans" presStyleLbl="sibTrans1D1" presStyleIdx="2" presStyleCnt="3"/>
      <dgm:spPr/>
      <dgm:t>
        <a:bodyPr/>
        <a:lstStyle/>
        <a:p>
          <a:endParaRPr lang="de-DE"/>
        </a:p>
      </dgm:t>
    </dgm:pt>
  </dgm:ptLst>
  <dgm:cxnLst>
    <dgm:cxn modelId="{4DDF3935-3FFD-4744-8EAC-1E32213C08A2}" type="presOf" srcId="{0FC9C2BE-6D53-4991-8BE3-F1B962F78ED5}" destId="{A988AEFC-8BDB-4746-88DE-89A65B232A8E}" srcOrd="0" destOrd="0" presId="urn:microsoft.com/office/officeart/2005/8/layout/cycle6"/>
    <dgm:cxn modelId="{D009880A-E259-4E82-BFF6-EAF2A9712A60}" type="presOf" srcId="{5CED554D-8AAF-429F-88FE-35C5491CF100}" destId="{6835BAFD-E2D1-4D32-8D0A-50C18461CABF}" srcOrd="0" destOrd="0" presId="urn:microsoft.com/office/officeart/2005/8/layout/cycle6"/>
    <dgm:cxn modelId="{9005F071-DB3A-4F56-A15D-2753D9D05AD3}" type="presOf" srcId="{2B1A5D5B-8B4B-4F3E-9F74-8EB11C68CF7A}" destId="{9FE28B6C-C9A6-426A-80DA-2C75405BA4DB}" srcOrd="0" destOrd="0" presId="urn:microsoft.com/office/officeart/2005/8/layout/cycle6"/>
    <dgm:cxn modelId="{2E73771F-8DB4-4478-8017-8BA9D58454D4}" type="presOf" srcId="{B3117AB1-1EEB-4A04-BB32-3814D1A5C9D1}" destId="{47F93AE4-2C00-4546-805A-4F5B1C5CB2CE}" srcOrd="0" destOrd="0" presId="urn:microsoft.com/office/officeart/2005/8/layout/cycle6"/>
    <dgm:cxn modelId="{CB5017F7-0B2D-4822-8BEE-DDD8DAEFA7CF}" type="presOf" srcId="{F7F785FC-12B3-4FE3-B4C7-16094AD50DA1}" destId="{66C6ECE3-303D-4B91-BBA0-8BEDA30BBE95}" srcOrd="0" destOrd="0" presId="urn:microsoft.com/office/officeart/2005/8/layout/cycle6"/>
    <dgm:cxn modelId="{1093E336-FEE3-4AEE-AE9D-08B06909A3B4}" srcId="{B3117AB1-1EEB-4A04-BB32-3814D1A5C9D1}" destId="{0FC9C2BE-6D53-4991-8BE3-F1B962F78ED5}" srcOrd="1" destOrd="0" parTransId="{E5874529-201D-46F2-863D-68A4DE8CC24F}" sibTransId="{828CC694-380A-4BDE-BD7D-E7250FA4D876}"/>
    <dgm:cxn modelId="{3291F74A-37AB-412D-8B84-0736B0496501}" type="presOf" srcId="{9C07A8A7-1FF2-492B-8600-62FC13F4B00F}" destId="{F309291F-1BF3-4BE7-B99D-4CAF51761DFA}" srcOrd="0" destOrd="0" presId="urn:microsoft.com/office/officeart/2005/8/layout/cycle6"/>
    <dgm:cxn modelId="{6AD0EDD9-7676-451F-980D-73833E5020CB}" srcId="{B3117AB1-1EEB-4A04-BB32-3814D1A5C9D1}" destId="{2B1A5D5B-8B4B-4F3E-9F74-8EB11C68CF7A}" srcOrd="2" destOrd="0" parTransId="{45EF05CE-08C9-49F7-8267-D90380CF5DED}" sibTransId="{9C07A8A7-1FF2-492B-8600-62FC13F4B00F}"/>
    <dgm:cxn modelId="{46A1DD2E-2178-4C5A-BC2F-CB95BDF83DF7}" srcId="{B3117AB1-1EEB-4A04-BB32-3814D1A5C9D1}" destId="{F7F785FC-12B3-4FE3-B4C7-16094AD50DA1}" srcOrd="0" destOrd="0" parTransId="{BBA9B30B-0508-4BE9-97F2-169D6EE351F7}" sibTransId="{5CED554D-8AAF-429F-88FE-35C5491CF100}"/>
    <dgm:cxn modelId="{EE3A6D20-B7CA-462E-BF11-D6818A24F949}" type="presOf" srcId="{828CC694-380A-4BDE-BD7D-E7250FA4D876}" destId="{0D48C2C3-F279-4A00-B066-304657130ED3}" srcOrd="0" destOrd="0" presId="urn:microsoft.com/office/officeart/2005/8/layout/cycle6"/>
    <dgm:cxn modelId="{A8AED1B6-D8FA-435E-A3A8-71B6285A45DB}" type="presParOf" srcId="{47F93AE4-2C00-4546-805A-4F5B1C5CB2CE}" destId="{66C6ECE3-303D-4B91-BBA0-8BEDA30BBE95}" srcOrd="0" destOrd="0" presId="urn:microsoft.com/office/officeart/2005/8/layout/cycle6"/>
    <dgm:cxn modelId="{E2087F5B-2CBC-4664-B4B3-F942695BCC96}" type="presParOf" srcId="{47F93AE4-2C00-4546-805A-4F5B1C5CB2CE}" destId="{6931FF6A-B101-482C-93FD-539E8240D305}" srcOrd="1" destOrd="0" presId="urn:microsoft.com/office/officeart/2005/8/layout/cycle6"/>
    <dgm:cxn modelId="{76ABA686-5BAF-4304-A41C-EB9A5D191FB8}" type="presParOf" srcId="{47F93AE4-2C00-4546-805A-4F5B1C5CB2CE}" destId="{6835BAFD-E2D1-4D32-8D0A-50C18461CABF}" srcOrd="2" destOrd="0" presId="urn:microsoft.com/office/officeart/2005/8/layout/cycle6"/>
    <dgm:cxn modelId="{353216F6-A24F-4CFC-A7C0-06A3BD583974}" type="presParOf" srcId="{47F93AE4-2C00-4546-805A-4F5B1C5CB2CE}" destId="{A988AEFC-8BDB-4746-88DE-89A65B232A8E}" srcOrd="3" destOrd="0" presId="urn:microsoft.com/office/officeart/2005/8/layout/cycle6"/>
    <dgm:cxn modelId="{0F0DCEE5-7DEF-4729-9047-FB035C630AB0}" type="presParOf" srcId="{47F93AE4-2C00-4546-805A-4F5B1C5CB2CE}" destId="{B6F611AA-ACFC-43E0-9256-798163CC70CD}" srcOrd="4" destOrd="0" presId="urn:microsoft.com/office/officeart/2005/8/layout/cycle6"/>
    <dgm:cxn modelId="{439E4326-CA9C-49CA-98D1-072309015FBD}" type="presParOf" srcId="{47F93AE4-2C00-4546-805A-4F5B1C5CB2CE}" destId="{0D48C2C3-F279-4A00-B066-304657130ED3}" srcOrd="5" destOrd="0" presId="urn:microsoft.com/office/officeart/2005/8/layout/cycle6"/>
    <dgm:cxn modelId="{E3278A50-C77C-4F4C-B993-E762E1FE9304}" type="presParOf" srcId="{47F93AE4-2C00-4546-805A-4F5B1C5CB2CE}" destId="{9FE28B6C-C9A6-426A-80DA-2C75405BA4DB}" srcOrd="6" destOrd="0" presId="urn:microsoft.com/office/officeart/2005/8/layout/cycle6"/>
    <dgm:cxn modelId="{672E6C58-529E-4AEC-A2A0-0E5AC392DC94}" type="presParOf" srcId="{47F93AE4-2C00-4546-805A-4F5B1C5CB2CE}" destId="{83C73DDD-361B-4F88-B996-C7D3D9C7AFF5}" srcOrd="7" destOrd="0" presId="urn:microsoft.com/office/officeart/2005/8/layout/cycle6"/>
    <dgm:cxn modelId="{9BB84B35-A1DF-46FC-958C-865D4259D692}" type="presParOf" srcId="{47F93AE4-2C00-4546-805A-4F5B1C5CB2CE}" destId="{F309291F-1BF3-4BE7-B99D-4CAF51761DFA}" srcOrd="8"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0F2B8C-CB50-4A1A-973D-13C69B500C0C}"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de-DE"/>
        </a:p>
      </dgm:t>
    </dgm:pt>
    <dgm:pt modelId="{C1B0EC29-A6AC-4289-8674-58DC7710B8A8}">
      <dgm:prSet phldrT="[Text]" custT="1"/>
      <dgm:spPr/>
      <dgm:t>
        <a:bodyPr/>
        <a:lstStyle/>
        <a:p>
          <a:pPr algn="ctr"/>
          <a:r>
            <a:rPr lang="de-DE" sz="2800" dirty="0" smtClean="0"/>
            <a:t>Durstlöschen</a:t>
          </a:r>
          <a:endParaRPr lang="de-DE" sz="2800" dirty="0"/>
        </a:p>
      </dgm:t>
    </dgm:pt>
    <dgm:pt modelId="{AA9A7855-9B1B-4E6D-A1BF-78723F0406FB}" type="parTrans" cxnId="{5CF5873C-990B-4CCB-A6E3-46B61A879776}">
      <dgm:prSet/>
      <dgm:spPr/>
      <dgm:t>
        <a:bodyPr/>
        <a:lstStyle/>
        <a:p>
          <a:pPr algn="ctr"/>
          <a:endParaRPr lang="de-DE"/>
        </a:p>
      </dgm:t>
    </dgm:pt>
    <dgm:pt modelId="{7AAC2062-36AA-45D4-8006-E4E0D1D54CC9}" type="sibTrans" cxnId="{5CF5873C-990B-4CCB-A6E3-46B61A879776}">
      <dgm:prSet/>
      <dgm:spPr/>
      <dgm:t>
        <a:bodyPr/>
        <a:lstStyle/>
        <a:p>
          <a:pPr algn="ctr"/>
          <a:endParaRPr lang="de-DE"/>
        </a:p>
      </dgm:t>
    </dgm:pt>
    <dgm:pt modelId="{5536AA5F-2A0B-450F-A3BF-1DF502D1504C}">
      <dgm:prSet phldrT="[Text]"/>
      <dgm:spPr/>
      <dgm:t>
        <a:bodyPr/>
        <a:lstStyle/>
        <a:p>
          <a:pPr algn="ctr"/>
          <a:r>
            <a:rPr lang="de-DE" dirty="0" smtClean="0"/>
            <a:t>Image als natürliches Produkt</a:t>
          </a:r>
          <a:endParaRPr lang="de-DE" dirty="0"/>
        </a:p>
      </dgm:t>
    </dgm:pt>
    <dgm:pt modelId="{BEF9235D-EFFE-420F-9CC7-C7057856352C}" type="parTrans" cxnId="{88A5931F-B540-4699-9487-F7D57F66A73C}">
      <dgm:prSet/>
      <dgm:spPr/>
      <dgm:t>
        <a:bodyPr/>
        <a:lstStyle/>
        <a:p>
          <a:pPr algn="ctr"/>
          <a:endParaRPr lang="de-DE"/>
        </a:p>
      </dgm:t>
    </dgm:pt>
    <dgm:pt modelId="{42E48825-9C0E-45D5-9308-5C5AD73B094A}" type="sibTrans" cxnId="{88A5931F-B540-4699-9487-F7D57F66A73C}">
      <dgm:prSet/>
      <dgm:spPr/>
      <dgm:t>
        <a:bodyPr/>
        <a:lstStyle/>
        <a:p>
          <a:pPr algn="ctr"/>
          <a:endParaRPr lang="de-DE"/>
        </a:p>
      </dgm:t>
    </dgm:pt>
    <dgm:pt modelId="{143B741C-7C60-45B2-BD8C-6727CD4BA064}">
      <dgm:prSet phldrT="[Text]"/>
      <dgm:spPr/>
      <dgm:t>
        <a:bodyPr/>
        <a:lstStyle/>
        <a:p>
          <a:pPr algn="ctr"/>
          <a:r>
            <a:rPr lang="de-DE" dirty="0" smtClean="0"/>
            <a:t>Basisfunktion</a:t>
          </a:r>
          <a:endParaRPr lang="de-DE" dirty="0"/>
        </a:p>
      </dgm:t>
    </dgm:pt>
    <dgm:pt modelId="{B92B5FDB-BBE5-4FBF-9D12-242E1ECE8A2C}" type="parTrans" cxnId="{A0A01ECE-9FAE-4E15-BCE1-2FAF22F69424}">
      <dgm:prSet/>
      <dgm:spPr/>
      <dgm:t>
        <a:bodyPr/>
        <a:lstStyle/>
        <a:p>
          <a:pPr algn="ctr"/>
          <a:endParaRPr lang="de-DE"/>
        </a:p>
      </dgm:t>
    </dgm:pt>
    <dgm:pt modelId="{EC27F14B-E9DF-4D7D-B86D-A29889425342}" type="sibTrans" cxnId="{A0A01ECE-9FAE-4E15-BCE1-2FAF22F69424}">
      <dgm:prSet/>
      <dgm:spPr/>
      <dgm:t>
        <a:bodyPr/>
        <a:lstStyle/>
        <a:p>
          <a:pPr algn="ctr"/>
          <a:endParaRPr lang="de-DE"/>
        </a:p>
      </dgm:t>
    </dgm:pt>
    <dgm:pt modelId="{9AD3BB90-1C13-4877-AC1C-A93D538A8A80}">
      <dgm:prSet phldrT="[Text]"/>
      <dgm:spPr/>
      <dgm:t>
        <a:bodyPr/>
        <a:lstStyle/>
        <a:p>
          <a:pPr algn="ctr"/>
          <a:r>
            <a:rPr lang="de-DE" dirty="0" smtClean="0"/>
            <a:t>Tatsächliches Nachfrageverhalten</a:t>
          </a:r>
          <a:endParaRPr lang="de-DE" dirty="0"/>
        </a:p>
      </dgm:t>
    </dgm:pt>
    <dgm:pt modelId="{B649D83F-30C8-41B8-A9E4-21D5776A8F20}" type="parTrans" cxnId="{FDFDA01B-D0DC-46BA-AAAA-601DD0BE8F5A}">
      <dgm:prSet/>
      <dgm:spPr/>
      <dgm:t>
        <a:bodyPr/>
        <a:lstStyle/>
        <a:p>
          <a:endParaRPr lang="de-DE"/>
        </a:p>
      </dgm:t>
    </dgm:pt>
    <dgm:pt modelId="{53545F66-FB18-4A1B-817F-227A1798764A}" type="sibTrans" cxnId="{FDFDA01B-D0DC-46BA-AAAA-601DD0BE8F5A}">
      <dgm:prSet/>
      <dgm:spPr/>
      <dgm:t>
        <a:bodyPr/>
        <a:lstStyle/>
        <a:p>
          <a:endParaRPr lang="de-DE"/>
        </a:p>
      </dgm:t>
    </dgm:pt>
    <dgm:pt modelId="{6A4394D5-7DDC-4BA0-907E-6B8F6CF53501}">
      <dgm:prSet phldrT="[Text]"/>
      <dgm:spPr/>
      <dgm:t>
        <a:bodyPr/>
        <a:lstStyle/>
        <a:p>
          <a:pPr algn="ctr"/>
          <a:r>
            <a:rPr lang="de-DE" dirty="0" smtClean="0"/>
            <a:t>Assoziation mit Gesundheit / gesunde Lebensführung</a:t>
          </a:r>
          <a:endParaRPr lang="de-DE" dirty="0"/>
        </a:p>
      </dgm:t>
    </dgm:pt>
    <dgm:pt modelId="{4E52A9D5-8AD6-4C41-AFC4-BF8117D6C8D1}" type="parTrans" cxnId="{A694A46D-5F58-41C9-9C37-4767826F066A}">
      <dgm:prSet/>
      <dgm:spPr/>
      <dgm:t>
        <a:bodyPr/>
        <a:lstStyle/>
        <a:p>
          <a:endParaRPr lang="de-DE"/>
        </a:p>
      </dgm:t>
    </dgm:pt>
    <dgm:pt modelId="{5C239810-E97C-4DD7-9CB6-96B3D0FA8934}" type="sibTrans" cxnId="{A694A46D-5F58-41C9-9C37-4767826F066A}">
      <dgm:prSet/>
      <dgm:spPr/>
      <dgm:t>
        <a:bodyPr/>
        <a:lstStyle/>
        <a:p>
          <a:endParaRPr lang="de-DE"/>
        </a:p>
      </dgm:t>
    </dgm:pt>
    <dgm:pt modelId="{A99CA4D5-9509-43E4-9E35-86375BDB7227}">
      <dgm:prSet phldrT="[Text]" custT="1"/>
      <dgm:spPr/>
      <dgm:t>
        <a:bodyPr/>
        <a:lstStyle/>
        <a:p>
          <a:pPr algn="ctr"/>
          <a:r>
            <a:rPr lang="de-DE" sz="1400" dirty="0" smtClean="0"/>
            <a:t>Täglicher Konsum in großen Mengen (zur Deckung eines Basiskonsum-bedarfs)</a:t>
          </a:r>
          <a:endParaRPr lang="de-DE" sz="1400" dirty="0"/>
        </a:p>
      </dgm:t>
    </dgm:pt>
    <dgm:pt modelId="{34DFABF1-7EDB-495E-8EF4-1D703938C19C}" type="parTrans" cxnId="{054F392D-6E36-4ABD-9EEB-FC4C0EFAB471}">
      <dgm:prSet/>
      <dgm:spPr/>
      <dgm:t>
        <a:bodyPr/>
        <a:lstStyle/>
        <a:p>
          <a:endParaRPr lang="de-DE"/>
        </a:p>
      </dgm:t>
    </dgm:pt>
    <dgm:pt modelId="{157A880D-D354-44BB-AF5F-DDF2A97F4A48}" type="sibTrans" cxnId="{054F392D-6E36-4ABD-9EEB-FC4C0EFAB471}">
      <dgm:prSet/>
      <dgm:spPr/>
      <dgm:t>
        <a:bodyPr/>
        <a:lstStyle/>
        <a:p>
          <a:endParaRPr lang="de-DE"/>
        </a:p>
      </dgm:t>
    </dgm:pt>
    <dgm:pt modelId="{C046C648-E44C-496A-AEBA-3AE23BAD7856}" type="pres">
      <dgm:prSet presAssocID="{790F2B8C-CB50-4A1A-973D-13C69B500C0C}" presName="mainComposite" presStyleCnt="0">
        <dgm:presLayoutVars>
          <dgm:chPref val="1"/>
          <dgm:dir/>
          <dgm:animOne val="branch"/>
          <dgm:animLvl val="lvl"/>
          <dgm:resizeHandles val="exact"/>
        </dgm:presLayoutVars>
      </dgm:prSet>
      <dgm:spPr/>
      <dgm:t>
        <a:bodyPr/>
        <a:lstStyle/>
        <a:p>
          <a:endParaRPr lang="de-DE"/>
        </a:p>
      </dgm:t>
    </dgm:pt>
    <dgm:pt modelId="{9412D267-5CD6-4BBB-8E1D-7A5CE52DBDC1}" type="pres">
      <dgm:prSet presAssocID="{790F2B8C-CB50-4A1A-973D-13C69B500C0C}" presName="hierFlow" presStyleCnt="0"/>
      <dgm:spPr/>
    </dgm:pt>
    <dgm:pt modelId="{ACAC0C8F-EC24-4AFA-BDF3-820FF9D639A7}" type="pres">
      <dgm:prSet presAssocID="{790F2B8C-CB50-4A1A-973D-13C69B500C0C}" presName="firstBuf" presStyleCnt="0"/>
      <dgm:spPr/>
    </dgm:pt>
    <dgm:pt modelId="{6F3BCB01-4767-4F79-BD49-CD9DDDEFDB35}" type="pres">
      <dgm:prSet presAssocID="{790F2B8C-CB50-4A1A-973D-13C69B500C0C}" presName="hierChild1" presStyleCnt="0">
        <dgm:presLayoutVars>
          <dgm:chPref val="1"/>
          <dgm:animOne val="branch"/>
          <dgm:animLvl val="lvl"/>
        </dgm:presLayoutVars>
      </dgm:prSet>
      <dgm:spPr/>
    </dgm:pt>
    <dgm:pt modelId="{1304551A-CC08-4465-BB8C-A081FB93F4F1}" type="pres">
      <dgm:prSet presAssocID="{C1B0EC29-A6AC-4289-8674-58DC7710B8A8}" presName="Name14" presStyleCnt="0"/>
      <dgm:spPr/>
    </dgm:pt>
    <dgm:pt modelId="{3F699DB2-EB16-4E77-AFCA-E615C0091975}" type="pres">
      <dgm:prSet presAssocID="{C1B0EC29-A6AC-4289-8674-58DC7710B8A8}" presName="level1Shape" presStyleLbl="node0" presStyleIdx="0" presStyleCnt="1" custScaleX="206874" custScaleY="91794">
        <dgm:presLayoutVars>
          <dgm:chPref val="3"/>
        </dgm:presLayoutVars>
      </dgm:prSet>
      <dgm:spPr/>
      <dgm:t>
        <a:bodyPr/>
        <a:lstStyle/>
        <a:p>
          <a:endParaRPr lang="de-DE"/>
        </a:p>
      </dgm:t>
    </dgm:pt>
    <dgm:pt modelId="{4C20B052-3168-4C01-AF31-7D4D5A39D2B2}" type="pres">
      <dgm:prSet presAssocID="{C1B0EC29-A6AC-4289-8674-58DC7710B8A8}" presName="hierChild2" presStyleCnt="0"/>
      <dgm:spPr/>
    </dgm:pt>
    <dgm:pt modelId="{ED2380B7-608B-4CB5-BC7E-EBB03DADC8A1}" type="pres">
      <dgm:prSet presAssocID="{BEF9235D-EFFE-420F-9CC7-C7057856352C}" presName="Name19" presStyleLbl="parChTrans1D2" presStyleIdx="0" presStyleCnt="3"/>
      <dgm:spPr/>
      <dgm:t>
        <a:bodyPr/>
        <a:lstStyle/>
        <a:p>
          <a:endParaRPr lang="de-DE"/>
        </a:p>
      </dgm:t>
    </dgm:pt>
    <dgm:pt modelId="{251442D0-E275-41A5-ABE1-7427B5061B34}" type="pres">
      <dgm:prSet presAssocID="{5536AA5F-2A0B-450F-A3BF-1DF502D1504C}" presName="Name21" presStyleCnt="0"/>
      <dgm:spPr/>
    </dgm:pt>
    <dgm:pt modelId="{E8D2734F-8AAE-4C0C-B0A7-AAAB2FE6054C}" type="pres">
      <dgm:prSet presAssocID="{5536AA5F-2A0B-450F-A3BF-1DF502D1504C}" presName="level2Shape" presStyleLbl="node2" presStyleIdx="0" presStyleCnt="3"/>
      <dgm:spPr/>
      <dgm:t>
        <a:bodyPr/>
        <a:lstStyle/>
        <a:p>
          <a:endParaRPr lang="de-DE"/>
        </a:p>
      </dgm:t>
    </dgm:pt>
    <dgm:pt modelId="{D20F037D-B74F-40EF-878B-EEBD8A84CC92}" type="pres">
      <dgm:prSet presAssocID="{5536AA5F-2A0B-450F-A3BF-1DF502D1504C}" presName="hierChild3" presStyleCnt="0"/>
      <dgm:spPr/>
    </dgm:pt>
    <dgm:pt modelId="{36AB84E7-C900-467B-9560-374C6E352C90}" type="pres">
      <dgm:prSet presAssocID="{4E52A9D5-8AD6-4C41-AFC4-BF8117D6C8D1}" presName="Name19" presStyleLbl="parChTrans1D2" presStyleIdx="1" presStyleCnt="3"/>
      <dgm:spPr/>
      <dgm:t>
        <a:bodyPr/>
        <a:lstStyle/>
        <a:p>
          <a:endParaRPr lang="de-DE"/>
        </a:p>
      </dgm:t>
    </dgm:pt>
    <dgm:pt modelId="{9A57D094-1776-42D7-B6DD-65558C616BEB}" type="pres">
      <dgm:prSet presAssocID="{6A4394D5-7DDC-4BA0-907E-6B8F6CF53501}" presName="Name21" presStyleCnt="0"/>
      <dgm:spPr/>
    </dgm:pt>
    <dgm:pt modelId="{C945C8F4-9A52-47CE-95E1-C780D14AD3A8}" type="pres">
      <dgm:prSet presAssocID="{6A4394D5-7DDC-4BA0-907E-6B8F6CF53501}" presName="level2Shape" presStyleLbl="node2" presStyleIdx="1" presStyleCnt="3"/>
      <dgm:spPr/>
      <dgm:t>
        <a:bodyPr/>
        <a:lstStyle/>
        <a:p>
          <a:endParaRPr lang="de-DE"/>
        </a:p>
      </dgm:t>
    </dgm:pt>
    <dgm:pt modelId="{FF30F9D5-FC1F-4A6E-82BD-C11C998FD968}" type="pres">
      <dgm:prSet presAssocID="{6A4394D5-7DDC-4BA0-907E-6B8F6CF53501}" presName="hierChild3" presStyleCnt="0"/>
      <dgm:spPr/>
    </dgm:pt>
    <dgm:pt modelId="{919EFA1C-2765-4854-9B2B-C7530C7FE26B}" type="pres">
      <dgm:prSet presAssocID="{34DFABF1-7EDB-495E-8EF4-1D703938C19C}" presName="Name19" presStyleLbl="parChTrans1D2" presStyleIdx="2" presStyleCnt="3"/>
      <dgm:spPr/>
      <dgm:t>
        <a:bodyPr/>
        <a:lstStyle/>
        <a:p>
          <a:endParaRPr lang="de-DE"/>
        </a:p>
      </dgm:t>
    </dgm:pt>
    <dgm:pt modelId="{C9178F34-208D-4733-B377-11DFC9C9D02A}" type="pres">
      <dgm:prSet presAssocID="{A99CA4D5-9509-43E4-9E35-86375BDB7227}" presName="Name21" presStyleCnt="0"/>
      <dgm:spPr/>
    </dgm:pt>
    <dgm:pt modelId="{C1E0DD64-1B35-4A42-8275-89C69C917650}" type="pres">
      <dgm:prSet presAssocID="{A99CA4D5-9509-43E4-9E35-86375BDB7227}" presName="level2Shape" presStyleLbl="node2" presStyleIdx="2" presStyleCnt="3" custScaleY="192446"/>
      <dgm:spPr/>
      <dgm:t>
        <a:bodyPr/>
        <a:lstStyle/>
        <a:p>
          <a:endParaRPr lang="de-DE"/>
        </a:p>
      </dgm:t>
    </dgm:pt>
    <dgm:pt modelId="{4E9ED218-C2B1-4482-A836-15967CC4F27E}" type="pres">
      <dgm:prSet presAssocID="{A99CA4D5-9509-43E4-9E35-86375BDB7227}" presName="hierChild3" presStyleCnt="0"/>
      <dgm:spPr/>
    </dgm:pt>
    <dgm:pt modelId="{00CBA675-52BA-47F4-8458-D17605243A32}" type="pres">
      <dgm:prSet presAssocID="{790F2B8C-CB50-4A1A-973D-13C69B500C0C}" presName="bgShapesFlow" presStyleCnt="0"/>
      <dgm:spPr/>
    </dgm:pt>
    <dgm:pt modelId="{5ED68113-B7EB-4116-8991-630253253DA5}" type="pres">
      <dgm:prSet presAssocID="{143B741C-7C60-45B2-BD8C-6727CD4BA064}" presName="rectComp" presStyleCnt="0"/>
      <dgm:spPr/>
    </dgm:pt>
    <dgm:pt modelId="{3E92A4F7-ED98-4F50-B5EC-0398DB76DB88}" type="pres">
      <dgm:prSet presAssocID="{143B741C-7C60-45B2-BD8C-6727CD4BA064}" presName="bgRect" presStyleLbl="bgShp" presStyleIdx="0" presStyleCnt="2"/>
      <dgm:spPr/>
      <dgm:t>
        <a:bodyPr/>
        <a:lstStyle/>
        <a:p>
          <a:endParaRPr lang="de-DE"/>
        </a:p>
      </dgm:t>
    </dgm:pt>
    <dgm:pt modelId="{194336FC-5C7C-4A86-95A1-55DE8B002714}" type="pres">
      <dgm:prSet presAssocID="{143B741C-7C60-45B2-BD8C-6727CD4BA064}" presName="bgRectTx" presStyleLbl="bgShp" presStyleIdx="0" presStyleCnt="2">
        <dgm:presLayoutVars>
          <dgm:bulletEnabled val="1"/>
        </dgm:presLayoutVars>
      </dgm:prSet>
      <dgm:spPr/>
      <dgm:t>
        <a:bodyPr/>
        <a:lstStyle/>
        <a:p>
          <a:endParaRPr lang="de-DE"/>
        </a:p>
      </dgm:t>
    </dgm:pt>
    <dgm:pt modelId="{13707362-9525-4048-B5FE-1239C5D7045D}" type="pres">
      <dgm:prSet presAssocID="{143B741C-7C60-45B2-BD8C-6727CD4BA064}" presName="spComp" presStyleCnt="0"/>
      <dgm:spPr/>
    </dgm:pt>
    <dgm:pt modelId="{E7EB447C-5DDC-4A2F-B146-7FE31201E001}" type="pres">
      <dgm:prSet presAssocID="{143B741C-7C60-45B2-BD8C-6727CD4BA064}" presName="vSp" presStyleCnt="0"/>
      <dgm:spPr/>
    </dgm:pt>
    <dgm:pt modelId="{990A8AE7-A03E-4FC6-9C57-D72123FEB170}" type="pres">
      <dgm:prSet presAssocID="{9AD3BB90-1C13-4877-AC1C-A93D538A8A80}" presName="rectComp" presStyleCnt="0"/>
      <dgm:spPr/>
    </dgm:pt>
    <dgm:pt modelId="{3C0E5CF7-75C0-4D43-B3DC-63FF053FED09}" type="pres">
      <dgm:prSet presAssocID="{9AD3BB90-1C13-4877-AC1C-A93D538A8A80}" presName="bgRect" presStyleLbl="bgShp" presStyleIdx="1" presStyleCnt="2" custScaleX="97834" custScaleY="307717" custLinFactNeighborX="-616" custLinFactNeighborY="-7307"/>
      <dgm:spPr/>
      <dgm:t>
        <a:bodyPr/>
        <a:lstStyle/>
        <a:p>
          <a:endParaRPr lang="de-DE"/>
        </a:p>
      </dgm:t>
    </dgm:pt>
    <dgm:pt modelId="{EAAEA45D-FECE-4B73-A329-F60E0BA3DC59}" type="pres">
      <dgm:prSet presAssocID="{9AD3BB90-1C13-4877-AC1C-A93D538A8A80}" presName="bgRectTx" presStyleLbl="bgShp" presStyleIdx="1" presStyleCnt="2">
        <dgm:presLayoutVars>
          <dgm:bulletEnabled val="1"/>
        </dgm:presLayoutVars>
      </dgm:prSet>
      <dgm:spPr/>
      <dgm:t>
        <a:bodyPr/>
        <a:lstStyle/>
        <a:p>
          <a:endParaRPr lang="de-DE"/>
        </a:p>
      </dgm:t>
    </dgm:pt>
  </dgm:ptLst>
  <dgm:cxnLst>
    <dgm:cxn modelId="{53D1BBF6-9D78-4233-A14B-8E7E19E22962}" type="presOf" srcId="{143B741C-7C60-45B2-BD8C-6727CD4BA064}" destId="{194336FC-5C7C-4A86-95A1-55DE8B002714}" srcOrd="1" destOrd="0" presId="urn:microsoft.com/office/officeart/2005/8/layout/hierarchy6"/>
    <dgm:cxn modelId="{1BE1565E-B418-4BDB-A05B-1524C19D05DA}" type="presOf" srcId="{BEF9235D-EFFE-420F-9CC7-C7057856352C}" destId="{ED2380B7-608B-4CB5-BC7E-EBB03DADC8A1}" srcOrd="0" destOrd="0" presId="urn:microsoft.com/office/officeart/2005/8/layout/hierarchy6"/>
    <dgm:cxn modelId="{FABE90F3-25E6-4320-A0D9-7096EC786970}" type="presOf" srcId="{C1B0EC29-A6AC-4289-8674-58DC7710B8A8}" destId="{3F699DB2-EB16-4E77-AFCA-E615C0091975}" srcOrd="0" destOrd="0" presId="urn:microsoft.com/office/officeart/2005/8/layout/hierarchy6"/>
    <dgm:cxn modelId="{7B7845B0-3D22-4B9D-938D-73E9286BE340}" type="presOf" srcId="{6A4394D5-7DDC-4BA0-907E-6B8F6CF53501}" destId="{C945C8F4-9A52-47CE-95E1-C780D14AD3A8}" srcOrd="0" destOrd="0" presId="urn:microsoft.com/office/officeart/2005/8/layout/hierarchy6"/>
    <dgm:cxn modelId="{F809AF20-3C56-43E1-8293-747761FF58BB}" type="presOf" srcId="{9AD3BB90-1C13-4877-AC1C-A93D538A8A80}" destId="{3C0E5CF7-75C0-4D43-B3DC-63FF053FED09}" srcOrd="0" destOrd="0" presId="urn:microsoft.com/office/officeart/2005/8/layout/hierarchy6"/>
    <dgm:cxn modelId="{352A8DD2-42B1-4AF9-9A36-80E9F5F72A9E}" type="presOf" srcId="{790F2B8C-CB50-4A1A-973D-13C69B500C0C}" destId="{C046C648-E44C-496A-AEBA-3AE23BAD7856}" srcOrd="0" destOrd="0" presId="urn:microsoft.com/office/officeart/2005/8/layout/hierarchy6"/>
    <dgm:cxn modelId="{A7407658-1772-4E3C-81BC-E313896198CF}" type="presOf" srcId="{4E52A9D5-8AD6-4C41-AFC4-BF8117D6C8D1}" destId="{36AB84E7-C900-467B-9560-374C6E352C90}" srcOrd="0" destOrd="0" presId="urn:microsoft.com/office/officeart/2005/8/layout/hierarchy6"/>
    <dgm:cxn modelId="{F7C6CAE7-1C78-459B-AB27-E54B206EF62D}" type="presOf" srcId="{5536AA5F-2A0B-450F-A3BF-1DF502D1504C}" destId="{E8D2734F-8AAE-4C0C-B0A7-AAAB2FE6054C}" srcOrd="0" destOrd="0" presId="urn:microsoft.com/office/officeart/2005/8/layout/hierarchy6"/>
    <dgm:cxn modelId="{A0A01ECE-9FAE-4E15-BCE1-2FAF22F69424}" srcId="{790F2B8C-CB50-4A1A-973D-13C69B500C0C}" destId="{143B741C-7C60-45B2-BD8C-6727CD4BA064}" srcOrd="1" destOrd="0" parTransId="{B92B5FDB-BBE5-4FBF-9D12-242E1ECE8A2C}" sibTransId="{EC27F14B-E9DF-4D7D-B86D-A29889425342}"/>
    <dgm:cxn modelId="{188BD454-1A23-4193-9990-FBD66E0D388E}" type="presOf" srcId="{143B741C-7C60-45B2-BD8C-6727CD4BA064}" destId="{3E92A4F7-ED98-4F50-B5EC-0398DB76DB88}" srcOrd="0" destOrd="0" presId="urn:microsoft.com/office/officeart/2005/8/layout/hierarchy6"/>
    <dgm:cxn modelId="{C7CDF9DE-95AD-41E3-BC60-C335B515C226}" type="presOf" srcId="{A99CA4D5-9509-43E4-9E35-86375BDB7227}" destId="{C1E0DD64-1B35-4A42-8275-89C69C917650}" srcOrd="0" destOrd="0" presId="urn:microsoft.com/office/officeart/2005/8/layout/hierarchy6"/>
    <dgm:cxn modelId="{FDFDA01B-D0DC-46BA-AAAA-601DD0BE8F5A}" srcId="{790F2B8C-CB50-4A1A-973D-13C69B500C0C}" destId="{9AD3BB90-1C13-4877-AC1C-A93D538A8A80}" srcOrd="2" destOrd="0" parTransId="{B649D83F-30C8-41B8-A9E4-21D5776A8F20}" sibTransId="{53545F66-FB18-4A1B-817F-227A1798764A}"/>
    <dgm:cxn modelId="{5CF5873C-990B-4CCB-A6E3-46B61A879776}" srcId="{790F2B8C-CB50-4A1A-973D-13C69B500C0C}" destId="{C1B0EC29-A6AC-4289-8674-58DC7710B8A8}" srcOrd="0" destOrd="0" parTransId="{AA9A7855-9B1B-4E6D-A1BF-78723F0406FB}" sibTransId="{7AAC2062-36AA-45D4-8006-E4E0D1D54CC9}"/>
    <dgm:cxn modelId="{A694A46D-5F58-41C9-9C37-4767826F066A}" srcId="{C1B0EC29-A6AC-4289-8674-58DC7710B8A8}" destId="{6A4394D5-7DDC-4BA0-907E-6B8F6CF53501}" srcOrd="1" destOrd="0" parTransId="{4E52A9D5-8AD6-4C41-AFC4-BF8117D6C8D1}" sibTransId="{5C239810-E97C-4DD7-9CB6-96B3D0FA8934}"/>
    <dgm:cxn modelId="{054F392D-6E36-4ABD-9EEB-FC4C0EFAB471}" srcId="{C1B0EC29-A6AC-4289-8674-58DC7710B8A8}" destId="{A99CA4D5-9509-43E4-9E35-86375BDB7227}" srcOrd="2" destOrd="0" parTransId="{34DFABF1-7EDB-495E-8EF4-1D703938C19C}" sibTransId="{157A880D-D354-44BB-AF5F-DDF2A97F4A48}"/>
    <dgm:cxn modelId="{3E82E3A5-6C1D-47CC-8F93-A2EAAB818FB0}" type="presOf" srcId="{9AD3BB90-1C13-4877-AC1C-A93D538A8A80}" destId="{EAAEA45D-FECE-4B73-A329-F60E0BA3DC59}" srcOrd="1" destOrd="0" presId="urn:microsoft.com/office/officeart/2005/8/layout/hierarchy6"/>
    <dgm:cxn modelId="{88A5931F-B540-4699-9487-F7D57F66A73C}" srcId="{C1B0EC29-A6AC-4289-8674-58DC7710B8A8}" destId="{5536AA5F-2A0B-450F-A3BF-1DF502D1504C}" srcOrd="0" destOrd="0" parTransId="{BEF9235D-EFFE-420F-9CC7-C7057856352C}" sibTransId="{42E48825-9C0E-45D5-9308-5C5AD73B094A}"/>
    <dgm:cxn modelId="{677A7910-FF53-4F49-BE23-9DA70ECF1C47}" type="presOf" srcId="{34DFABF1-7EDB-495E-8EF4-1D703938C19C}" destId="{919EFA1C-2765-4854-9B2B-C7530C7FE26B}" srcOrd="0" destOrd="0" presId="urn:microsoft.com/office/officeart/2005/8/layout/hierarchy6"/>
    <dgm:cxn modelId="{6CF9BE90-F601-49BE-B0CA-0724647AF1CB}" type="presParOf" srcId="{C046C648-E44C-496A-AEBA-3AE23BAD7856}" destId="{9412D267-5CD6-4BBB-8E1D-7A5CE52DBDC1}" srcOrd="0" destOrd="0" presId="urn:microsoft.com/office/officeart/2005/8/layout/hierarchy6"/>
    <dgm:cxn modelId="{073141BC-B975-4CC2-A3AC-E24C4A908942}" type="presParOf" srcId="{9412D267-5CD6-4BBB-8E1D-7A5CE52DBDC1}" destId="{ACAC0C8F-EC24-4AFA-BDF3-820FF9D639A7}" srcOrd="0" destOrd="0" presId="urn:microsoft.com/office/officeart/2005/8/layout/hierarchy6"/>
    <dgm:cxn modelId="{CB95ACE4-0C74-45DC-907C-F954DA347DCA}" type="presParOf" srcId="{9412D267-5CD6-4BBB-8E1D-7A5CE52DBDC1}" destId="{6F3BCB01-4767-4F79-BD49-CD9DDDEFDB35}" srcOrd="1" destOrd="0" presId="urn:microsoft.com/office/officeart/2005/8/layout/hierarchy6"/>
    <dgm:cxn modelId="{B285B859-C952-40AD-885E-DC510E0DE937}" type="presParOf" srcId="{6F3BCB01-4767-4F79-BD49-CD9DDDEFDB35}" destId="{1304551A-CC08-4465-BB8C-A081FB93F4F1}" srcOrd="0" destOrd="0" presId="urn:microsoft.com/office/officeart/2005/8/layout/hierarchy6"/>
    <dgm:cxn modelId="{49BD5398-1534-4436-ABE0-4FBC7F486A95}" type="presParOf" srcId="{1304551A-CC08-4465-BB8C-A081FB93F4F1}" destId="{3F699DB2-EB16-4E77-AFCA-E615C0091975}" srcOrd="0" destOrd="0" presId="urn:microsoft.com/office/officeart/2005/8/layout/hierarchy6"/>
    <dgm:cxn modelId="{FE203824-4B7A-467A-BE1C-C949C3E22FF3}" type="presParOf" srcId="{1304551A-CC08-4465-BB8C-A081FB93F4F1}" destId="{4C20B052-3168-4C01-AF31-7D4D5A39D2B2}" srcOrd="1" destOrd="0" presId="urn:microsoft.com/office/officeart/2005/8/layout/hierarchy6"/>
    <dgm:cxn modelId="{D35570E5-8454-476B-91F2-9FA93D2C0129}" type="presParOf" srcId="{4C20B052-3168-4C01-AF31-7D4D5A39D2B2}" destId="{ED2380B7-608B-4CB5-BC7E-EBB03DADC8A1}" srcOrd="0" destOrd="0" presId="urn:microsoft.com/office/officeart/2005/8/layout/hierarchy6"/>
    <dgm:cxn modelId="{EAEC4262-2F9E-410D-AD14-82F3277751F8}" type="presParOf" srcId="{4C20B052-3168-4C01-AF31-7D4D5A39D2B2}" destId="{251442D0-E275-41A5-ABE1-7427B5061B34}" srcOrd="1" destOrd="0" presId="urn:microsoft.com/office/officeart/2005/8/layout/hierarchy6"/>
    <dgm:cxn modelId="{2C94E6D8-0290-46BA-8E88-27AA3216F9BA}" type="presParOf" srcId="{251442D0-E275-41A5-ABE1-7427B5061B34}" destId="{E8D2734F-8AAE-4C0C-B0A7-AAAB2FE6054C}" srcOrd="0" destOrd="0" presId="urn:microsoft.com/office/officeart/2005/8/layout/hierarchy6"/>
    <dgm:cxn modelId="{F24EDB05-954C-4226-9EDF-A92FACFDA079}" type="presParOf" srcId="{251442D0-E275-41A5-ABE1-7427B5061B34}" destId="{D20F037D-B74F-40EF-878B-EEBD8A84CC92}" srcOrd="1" destOrd="0" presId="urn:microsoft.com/office/officeart/2005/8/layout/hierarchy6"/>
    <dgm:cxn modelId="{B1AA03B6-A89B-4425-906C-CC910DB5EB99}" type="presParOf" srcId="{4C20B052-3168-4C01-AF31-7D4D5A39D2B2}" destId="{36AB84E7-C900-467B-9560-374C6E352C90}" srcOrd="2" destOrd="0" presId="urn:microsoft.com/office/officeart/2005/8/layout/hierarchy6"/>
    <dgm:cxn modelId="{AB981A61-93B9-49CE-BE89-8E443EEC0CE6}" type="presParOf" srcId="{4C20B052-3168-4C01-AF31-7D4D5A39D2B2}" destId="{9A57D094-1776-42D7-B6DD-65558C616BEB}" srcOrd="3" destOrd="0" presId="urn:microsoft.com/office/officeart/2005/8/layout/hierarchy6"/>
    <dgm:cxn modelId="{BB79393B-2B2D-4301-A663-989A10791843}" type="presParOf" srcId="{9A57D094-1776-42D7-B6DD-65558C616BEB}" destId="{C945C8F4-9A52-47CE-95E1-C780D14AD3A8}" srcOrd="0" destOrd="0" presId="urn:microsoft.com/office/officeart/2005/8/layout/hierarchy6"/>
    <dgm:cxn modelId="{8DDFA90B-EBB5-4D23-892E-9FE15B044D4C}" type="presParOf" srcId="{9A57D094-1776-42D7-B6DD-65558C616BEB}" destId="{FF30F9D5-FC1F-4A6E-82BD-C11C998FD968}" srcOrd="1" destOrd="0" presId="urn:microsoft.com/office/officeart/2005/8/layout/hierarchy6"/>
    <dgm:cxn modelId="{464B5B68-BC5D-4DC9-9D4B-765AFAFC4238}" type="presParOf" srcId="{4C20B052-3168-4C01-AF31-7D4D5A39D2B2}" destId="{919EFA1C-2765-4854-9B2B-C7530C7FE26B}" srcOrd="4" destOrd="0" presId="urn:microsoft.com/office/officeart/2005/8/layout/hierarchy6"/>
    <dgm:cxn modelId="{377B6EB3-80BB-4F57-8B1D-56C3CBC642D0}" type="presParOf" srcId="{4C20B052-3168-4C01-AF31-7D4D5A39D2B2}" destId="{C9178F34-208D-4733-B377-11DFC9C9D02A}" srcOrd="5" destOrd="0" presId="urn:microsoft.com/office/officeart/2005/8/layout/hierarchy6"/>
    <dgm:cxn modelId="{BF9B8780-8954-4E5A-87D9-BF0CB8A7BBE0}" type="presParOf" srcId="{C9178F34-208D-4733-B377-11DFC9C9D02A}" destId="{C1E0DD64-1B35-4A42-8275-89C69C917650}" srcOrd="0" destOrd="0" presId="urn:microsoft.com/office/officeart/2005/8/layout/hierarchy6"/>
    <dgm:cxn modelId="{A3CFD88F-4FA2-494F-81CC-772A2F57C564}" type="presParOf" srcId="{C9178F34-208D-4733-B377-11DFC9C9D02A}" destId="{4E9ED218-C2B1-4482-A836-15967CC4F27E}" srcOrd="1" destOrd="0" presId="urn:microsoft.com/office/officeart/2005/8/layout/hierarchy6"/>
    <dgm:cxn modelId="{B5243752-9C95-4185-8ED0-1D17D47673E4}" type="presParOf" srcId="{C046C648-E44C-496A-AEBA-3AE23BAD7856}" destId="{00CBA675-52BA-47F4-8458-D17605243A32}" srcOrd="1" destOrd="0" presId="urn:microsoft.com/office/officeart/2005/8/layout/hierarchy6"/>
    <dgm:cxn modelId="{A82CB3C1-85C2-4311-82B2-92D5D926D1E3}" type="presParOf" srcId="{00CBA675-52BA-47F4-8458-D17605243A32}" destId="{5ED68113-B7EB-4116-8991-630253253DA5}" srcOrd="0" destOrd="0" presId="urn:microsoft.com/office/officeart/2005/8/layout/hierarchy6"/>
    <dgm:cxn modelId="{1234CD13-9D4F-41A5-9482-E62883B7D33F}" type="presParOf" srcId="{5ED68113-B7EB-4116-8991-630253253DA5}" destId="{3E92A4F7-ED98-4F50-B5EC-0398DB76DB88}" srcOrd="0" destOrd="0" presId="urn:microsoft.com/office/officeart/2005/8/layout/hierarchy6"/>
    <dgm:cxn modelId="{760C9D53-98BD-4732-B347-C5A8261DA8D5}" type="presParOf" srcId="{5ED68113-B7EB-4116-8991-630253253DA5}" destId="{194336FC-5C7C-4A86-95A1-55DE8B002714}" srcOrd="1" destOrd="0" presId="urn:microsoft.com/office/officeart/2005/8/layout/hierarchy6"/>
    <dgm:cxn modelId="{38E9B600-00BD-406B-B442-EC5811EC4756}" type="presParOf" srcId="{00CBA675-52BA-47F4-8458-D17605243A32}" destId="{13707362-9525-4048-B5FE-1239C5D7045D}" srcOrd="1" destOrd="0" presId="urn:microsoft.com/office/officeart/2005/8/layout/hierarchy6"/>
    <dgm:cxn modelId="{9F0BC9BC-F906-49D7-839F-E1BD25265FC5}" type="presParOf" srcId="{13707362-9525-4048-B5FE-1239C5D7045D}" destId="{E7EB447C-5DDC-4A2F-B146-7FE31201E001}" srcOrd="0" destOrd="0" presId="urn:microsoft.com/office/officeart/2005/8/layout/hierarchy6"/>
    <dgm:cxn modelId="{AF13EF79-CFD1-4FC0-977B-6096194E2793}" type="presParOf" srcId="{00CBA675-52BA-47F4-8458-D17605243A32}" destId="{990A8AE7-A03E-4FC6-9C57-D72123FEB170}" srcOrd="2" destOrd="0" presId="urn:microsoft.com/office/officeart/2005/8/layout/hierarchy6"/>
    <dgm:cxn modelId="{5A7CE65A-DB97-4FF0-B488-CB970E66279A}" type="presParOf" srcId="{990A8AE7-A03E-4FC6-9C57-D72123FEB170}" destId="{3C0E5CF7-75C0-4D43-B3DC-63FF053FED09}" srcOrd="0" destOrd="0" presId="urn:microsoft.com/office/officeart/2005/8/layout/hierarchy6"/>
    <dgm:cxn modelId="{13810960-D341-4230-AAB9-4176AA5C1E58}" type="presParOf" srcId="{990A8AE7-A03E-4FC6-9C57-D72123FEB170}" destId="{EAAEA45D-FECE-4B73-A329-F60E0BA3DC59}"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4890B2E-559E-4890-9193-18612D940463}"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0CA11499-BA1F-4146-B702-9341D7F05B69}">
      <dgm:prSet phldrT="[Text]" custT="1"/>
      <dgm:spPr>
        <a:solidFill>
          <a:schemeClr val="accent1">
            <a:hueOff val="0"/>
            <a:satOff val="0"/>
            <a:lumOff val="0"/>
            <a:alpha val="55000"/>
          </a:schemeClr>
        </a:solidFill>
        <a:ln>
          <a:solidFill>
            <a:schemeClr val="tx1">
              <a:lumMod val="50000"/>
              <a:lumOff val="50000"/>
            </a:schemeClr>
          </a:solidFill>
        </a:ln>
      </dgm:spPr>
      <dgm:t>
        <a:bodyPr/>
        <a:lstStyle/>
        <a:p>
          <a:endParaRPr lang="en-US" sz="2400" b="1" dirty="0">
            <a:solidFill>
              <a:schemeClr val="tx1"/>
            </a:solidFill>
            <a:effectLst/>
          </a:endParaRPr>
        </a:p>
      </dgm:t>
    </dgm:pt>
    <dgm:pt modelId="{FF2899E8-FCF6-424F-9CFF-FA4333402EC4}" type="parTrans" cxnId="{186DBD5A-E2A6-4E6A-82C9-85206DE3359C}">
      <dgm:prSet/>
      <dgm:spPr/>
      <dgm:t>
        <a:bodyPr/>
        <a:lstStyle/>
        <a:p>
          <a:endParaRPr lang="en-US"/>
        </a:p>
      </dgm:t>
    </dgm:pt>
    <dgm:pt modelId="{C0D1AB06-2B70-4BF5-B195-42292E46D45E}" type="sibTrans" cxnId="{186DBD5A-E2A6-4E6A-82C9-85206DE3359C}">
      <dgm:prSet/>
      <dgm:spPr/>
      <dgm:t>
        <a:bodyPr/>
        <a:lstStyle/>
        <a:p>
          <a:endParaRPr lang="en-US"/>
        </a:p>
      </dgm:t>
    </dgm:pt>
    <dgm:pt modelId="{16809546-42B4-492F-957A-5EB94615084A}">
      <dgm:prSet phldrT="[Text]" custT="1"/>
      <dgm:spPr>
        <a:solidFill>
          <a:schemeClr val="tx2">
            <a:lumMod val="40000"/>
            <a:lumOff val="60000"/>
            <a:alpha val="44000"/>
          </a:schemeClr>
        </a:solidFill>
        <a:ln w="38100">
          <a:solidFill>
            <a:schemeClr val="bg1">
              <a:lumMod val="95000"/>
            </a:schemeClr>
          </a:solidFill>
        </a:ln>
      </dgm:spPr>
      <dgm:t>
        <a:bodyPr lIns="0" rIns="0"/>
        <a:lstStyle/>
        <a:p>
          <a:pPr algn="ctr"/>
          <a:endParaRPr lang="de-DE" sz="2000" b="1" dirty="0" smtClean="0">
            <a:solidFill>
              <a:schemeClr val="tx1"/>
            </a:solidFill>
          </a:endParaRPr>
        </a:p>
        <a:p>
          <a:pPr algn="ctr"/>
          <a:endParaRPr lang="de-DE" sz="2000" b="1" dirty="0" smtClean="0">
            <a:solidFill>
              <a:schemeClr val="tx1"/>
            </a:solidFill>
          </a:endParaRPr>
        </a:p>
        <a:p>
          <a:pPr algn="ctr"/>
          <a:endParaRPr lang="de-DE" sz="2000" b="1" dirty="0" smtClean="0">
            <a:solidFill>
              <a:schemeClr val="tx1"/>
            </a:solidFill>
          </a:endParaRPr>
        </a:p>
        <a:p>
          <a:pPr algn="ctr"/>
          <a:endParaRPr lang="de-DE" sz="2000" b="1" dirty="0" smtClean="0">
            <a:solidFill>
              <a:schemeClr val="tx1"/>
            </a:solidFill>
          </a:endParaRPr>
        </a:p>
      </dgm:t>
    </dgm:pt>
    <dgm:pt modelId="{C6F17BBE-DFE1-46C1-878F-12034ED336B6}" type="parTrans" cxnId="{3F4C6193-9A0E-4362-8E98-0658DCE03DB6}">
      <dgm:prSet/>
      <dgm:spPr/>
      <dgm:t>
        <a:bodyPr/>
        <a:lstStyle/>
        <a:p>
          <a:endParaRPr lang="en-US"/>
        </a:p>
      </dgm:t>
    </dgm:pt>
    <dgm:pt modelId="{63F748E2-E316-4EFA-BE0D-7202930D969F}" type="sibTrans" cxnId="{3F4C6193-9A0E-4362-8E98-0658DCE03DB6}">
      <dgm:prSet/>
      <dgm:spPr/>
      <dgm:t>
        <a:bodyPr/>
        <a:lstStyle/>
        <a:p>
          <a:endParaRPr lang="en-US"/>
        </a:p>
      </dgm:t>
    </dgm:pt>
    <dgm:pt modelId="{7AF6AD1F-0512-4A29-B968-96024AFDCF01}">
      <dgm:prSet phldrT="[Text]" custT="1"/>
      <dgm:spPr>
        <a:solidFill>
          <a:srgbClr val="FFC000">
            <a:alpha val="38000"/>
          </a:srgbClr>
        </a:solidFill>
        <a:ln w="44450" cmpd="sng">
          <a:solidFill>
            <a:schemeClr val="bg1">
              <a:lumMod val="85000"/>
            </a:schemeClr>
          </a:solidFill>
        </a:ln>
      </dgm:spPr>
      <dgm:t>
        <a:bodyPr/>
        <a:lstStyle/>
        <a:p>
          <a:endParaRPr lang="en-US" sz="1600" b="1" dirty="0">
            <a:solidFill>
              <a:schemeClr val="bg1"/>
            </a:solidFill>
            <a:effectLst>
              <a:outerShdw blurRad="38100" dist="38100" dir="2700000" algn="tl">
                <a:srgbClr val="000000">
                  <a:alpha val="43137"/>
                </a:srgbClr>
              </a:outerShdw>
            </a:effectLst>
          </a:endParaRPr>
        </a:p>
      </dgm:t>
    </dgm:pt>
    <dgm:pt modelId="{1FC40344-8560-429F-833A-96BCD4E60D3F}" type="parTrans" cxnId="{F16A03C9-2A9A-4423-AF18-48482BE4FA5D}">
      <dgm:prSet/>
      <dgm:spPr/>
      <dgm:t>
        <a:bodyPr/>
        <a:lstStyle/>
        <a:p>
          <a:endParaRPr lang="en-US"/>
        </a:p>
      </dgm:t>
    </dgm:pt>
    <dgm:pt modelId="{DA3A9054-09AF-40F7-98E3-C147E7CBB278}" type="sibTrans" cxnId="{F16A03C9-2A9A-4423-AF18-48482BE4FA5D}">
      <dgm:prSet/>
      <dgm:spPr/>
      <dgm:t>
        <a:bodyPr/>
        <a:lstStyle/>
        <a:p>
          <a:endParaRPr lang="en-US"/>
        </a:p>
      </dgm:t>
    </dgm:pt>
    <dgm:pt modelId="{C58A9079-22C1-48E2-B4F9-E91777537D2C}">
      <dgm:prSet/>
      <dgm:spPr>
        <a:solidFill>
          <a:srgbClr val="7030A0">
            <a:alpha val="44000"/>
          </a:srgbClr>
        </a:solidFill>
        <a:ln w="41275">
          <a:solidFill>
            <a:schemeClr val="bg1">
              <a:lumMod val="85000"/>
            </a:schemeClr>
          </a:solidFill>
        </a:ln>
      </dgm:spPr>
      <dgm:t>
        <a:bodyPr/>
        <a:lstStyle/>
        <a:p>
          <a:endParaRPr lang="en-US" dirty="0"/>
        </a:p>
      </dgm:t>
    </dgm:pt>
    <dgm:pt modelId="{6F8CC9BB-0294-4C69-9916-90E5C90DC20A}" type="parTrans" cxnId="{10F0633E-8965-4EAE-ACA6-CEA3D71A8C51}">
      <dgm:prSet/>
      <dgm:spPr/>
      <dgm:t>
        <a:bodyPr/>
        <a:lstStyle/>
        <a:p>
          <a:endParaRPr lang="en-US"/>
        </a:p>
      </dgm:t>
    </dgm:pt>
    <dgm:pt modelId="{8A5C8DA9-04FE-44E6-82EC-FFCAD70C9339}" type="sibTrans" cxnId="{10F0633E-8965-4EAE-ACA6-CEA3D71A8C51}">
      <dgm:prSet/>
      <dgm:spPr/>
      <dgm:t>
        <a:bodyPr/>
        <a:lstStyle/>
        <a:p>
          <a:endParaRPr lang="en-US"/>
        </a:p>
      </dgm:t>
    </dgm:pt>
    <dgm:pt modelId="{A38301B9-1B30-42A9-8388-01CBD5B35EFD}" type="pres">
      <dgm:prSet presAssocID="{F4890B2E-559E-4890-9193-18612D940463}" presName="Name0" presStyleCnt="0">
        <dgm:presLayoutVars>
          <dgm:chMax val="7"/>
          <dgm:resizeHandles val="exact"/>
        </dgm:presLayoutVars>
      </dgm:prSet>
      <dgm:spPr/>
      <dgm:t>
        <a:bodyPr/>
        <a:lstStyle/>
        <a:p>
          <a:endParaRPr lang="de-DE"/>
        </a:p>
      </dgm:t>
    </dgm:pt>
    <dgm:pt modelId="{FFD120DE-5A7C-4A9B-8C11-59405F922866}" type="pres">
      <dgm:prSet presAssocID="{F4890B2E-559E-4890-9193-18612D940463}" presName="comp1" presStyleCnt="0"/>
      <dgm:spPr/>
    </dgm:pt>
    <dgm:pt modelId="{3B3ABBFB-E43D-4CF2-B2AF-480CFFE3E6C9}" type="pres">
      <dgm:prSet presAssocID="{F4890B2E-559E-4890-9193-18612D940463}" presName="circle1" presStyleLbl="node1" presStyleIdx="0" presStyleCnt="4" custScaleX="116222" custScaleY="76996" custLinFactNeighborX="-1176" custLinFactNeighborY="2582"/>
      <dgm:spPr/>
      <dgm:t>
        <a:bodyPr/>
        <a:lstStyle/>
        <a:p>
          <a:endParaRPr lang="en-US"/>
        </a:p>
      </dgm:t>
    </dgm:pt>
    <dgm:pt modelId="{9E446CBB-E7D9-4AC4-BEE8-8A058130606E}" type="pres">
      <dgm:prSet presAssocID="{F4890B2E-559E-4890-9193-18612D940463}" presName="c1text" presStyleLbl="node1" presStyleIdx="0" presStyleCnt="4">
        <dgm:presLayoutVars>
          <dgm:bulletEnabled val="1"/>
        </dgm:presLayoutVars>
      </dgm:prSet>
      <dgm:spPr/>
      <dgm:t>
        <a:bodyPr/>
        <a:lstStyle/>
        <a:p>
          <a:endParaRPr lang="en-US"/>
        </a:p>
      </dgm:t>
    </dgm:pt>
    <dgm:pt modelId="{82CD348B-858F-4939-8F06-2DFB2D570CA7}" type="pres">
      <dgm:prSet presAssocID="{F4890B2E-559E-4890-9193-18612D940463}" presName="comp2" presStyleCnt="0"/>
      <dgm:spPr/>
    </dgm:pt>
    <dgm:pt modelId="{CD7698FD-A2D5-4448-9C28-EDEC391538A3}" type="pres">
      <dgm:prSet presAssocID="{F4890B2E-559E-4890-9193-18612D940463}" presName="circle2" presStyleLbl="node1" presStyleIdx="1" presStyleCnt="4" custScaleX="72995" custScaleY="37009" custLinFactNeighborX="4880" custLinFactNeighborY="-35379"/>
      <dgm:spPr/>
      <dgm:t>
        <a:bodyPr/>
        <a:lstStyle/>
        <a:p>
          <a:endParaRPr lang="en-US"/>
        </a:p>
      </dgm:t>
    </dgm:pt>
    <dgm:pt modelId="{0C87AFDB-8D3A-4A20-AFE2-84700FA43CBF}" type="pres">
      <dgm:prSet presAssocID="{F4890B2E-559E-4890-9193-18612D940463}" presName="c2text" presStyleLbl="node1" presStyleIdx="1" presStyleCnt="4">
        <dgm:presLayoutVars>
          <dgm:bulletEnabled val="1"/>
        </dgm:presLayoutVars>
      </dgm:prSet>
      <dgm:spPr/>
      <dgm:t>
        <a:bodyPr/>
        <a:lstStyle/>
        <a:p>
          <a:endParaRPr lang="en-US"/>
        </a:p>
      </dgm:t>
    </dgm:pt>
    <dgm:pt modelId="{98D3AE02-4D3A-4D3E-BDA4-C562AE20C423}" type="pres">
      <dgm:prSet presAssocID="{F4890B2E-559E-4890-9193-18612D940463}" presName="comp3" presStyleCnt="0"/>
      <dgm:spPr/>
    </dgm:pt>
    <dgm:pt modelId="{28EB9D5F-AF39-41DF-8A47-0896A9846512}" type="pres">
      <dgm:prSet presAssocID="{F4890B2E-559E-4890-9193-18612D940463}" presName="circle3" presStyleLbl="node1" presStyleIdx="2" presStyleCnt="4" custScaleX="118417" custScaleY="60037" custLinFactNeighborX="-11691" custLinFactNeighborY="961"/>
      <dgm:spPr/>
      <dgm:t>
        <a:bodyPr/>
        <a:lstStyle/>
        <a:p>
          <a:endParaRPr lang="en-US"/>
        </a:p>
      </dgm:t>
    </dgm:pt>
    <dgm:pt modelId="{A711E907-305E-49A9-821A-E9614924A19A}" type="pres">
      <dgm:prSet presAssocID="{F4890B2E-559E-4890-9193-18612D940463}" presName="c3text" presStyleLbl="node1" presStyleIdx="2" presStyleCnt="4">
        <dgm:presLayoutVars>
          <dgm:bulletEnabled val="1"/>
        </dgm:presLayoutVars>
      </dgm:prSet>
      <dgm:spPr/>
      <dgm:t>
        <a:bodyPr/>
        <a:lstStyle/>
        <a:p>
          <a:endParaRPr lang="de-DE"/>
        </a:p>
      </dgm:t>
    </dgm:pt>
    <dgm:pt modelId="{0A0483C2-425B-4B11-80CC-D53064F85897}" type="pres">
      <dgm:prSet presAssocID="{F4890B2E-559E-4890-9193-18612D940463}" presName="comp4" presStyleCnt="0"/>
      <dgm:spPr/>
    </dgm:pt>
    <dgm:pt modelId="{6A662B46-D8A3-44AC-B46E-DF2B055EB194}" type="pres">
      <dgm:prSet presAssocID="{F4890B2E-559E-4890-9193-18612D940463}" presName="circle4" presStyleLbl="node1" presStyleIdx="3" presStyleCnt="4" custScaleX="57385" custScaleY="50498" custLinFactNeighborX="8072" custLinFactNeighborY="-37455"/>
      <dgm:spPr/>
      <dgm:t>
        <a:bodyPr/>
        <a:lstStyle/>
        <a:p>
          <a:endParaRPr lang="en-US"/>
        </a:p>
      </dgm:t>
    </dgm:pt>
    <dgm:pt modelId="{BAAE8E2F-C236-4CD8-A9BD-90C7D328C65F}" type="pres">
      <dgm:prSet presAssocID="{F4890B2E-559E-4890-9193-18612D940463}" presName="c4text" presStyleLbl="node1" presStyleIdx="3" presStyleCnt="4">
        <dgm:presLayoutVars>
          <dgm:bulletEnabled val="1"/>
        </dgm:presLayoutVars>
      </dgm:prSet>
      <dgm:spPr/>
      <dgm:t>
        <a:bodyPr/>
        <a:lstStyle/>
        <a:p>
          <a:endParaRPr lang="en-US"/>
        </a:p>
      </dgm:t>
    </dgm:pt>
  </dgm:ptLst>
  <dgm:cxnLst>
    <dgm:cxn modelId="{7D29B072-3F43-409F-BB36-E24B509C0D43}" type="presOf" srcId="{C58A9079-22C1-48E2-B4F9-E91777537D2C}" destId="{A711E907-305E-49A9-821A-E9614924A19A}" srcOrd="1" destOrd="0" presId="urn:microsoft.com/office/officeart/2005/8/layout/venn2"/>
    <dgm:cxn modelId="{10F0633E-8965-4EAE-ACA6-CEA3D71A8C51}" srcId="{F4890B2E-559E-4890-9193-18612D940463}" destId="{C58A9079-22C1-48E2-B4F9-E91777537D2C}" srcOrd="2" destOrd="0" parTransId="{6F8CC9BB-0294-4C69-9916-90E5C90DC20A}" sibTransId="{8A5C8DA9-04FE-44E6-82EC-FFCAD70C9339}"/>
    <dgm:cxn modelId="{21B8DB67-0555-401B-8957-3C9808DCDCEF}" type="presOf" srcId="{7AF6AD1F-0512-4A29-B968-96024AFDCF01}" destId="{BAAE8E2F-C236-4CD8-A9BD-90C7D328C65F}" srcOrd="1" destOrd="0" presId="urn:microsoft.com/office/officeart/2005/8/layout/venn2"/>
    <dgm:cxn modelId="{99B48EEE-35B5-41E3-BFA2-899D28D31C13}" type="presOf" srcId="{7AF6AD1F-0512-4A29-B968-96024AFDCF01}" destId="{6A662B46-D8A3-44AC-B46E-DF2B055EB194}" srcOrd="0" destOrd="0" presId="urn:microsoft.com/office/officeart/2005/8/layout/venn2"/>
    <dgm:cxn modelId="{3F4C6193-9A0E-4362-8E98-0658DCE03DB6}" srcId="{F4890B2E-559E-4890-9193-18612D940463}" destId="{16809546-42B4-492F-957A-5EB94615084A}" srcOrd="1" destOrd="0" parTransId="{C6F17BBE-DFE1-46C1-878F-12034ED336B6}" sibTransId="{63F748E2-E316-4EFA-BE0D-7202930D969F}"/>
    <dgm:cxn modelId="{202A0399-BF84-4E9F-B071-7573B2972190}" type="presOf" srcId="{16809546-42B4-492F-957A-5EB94615084A}" destId="{CD7698FD-A2D5-4448-9C28-EDEC391538A3}" srcOrd="0" destOrd="0" presId="urn:microsoft.com/office/officeart/2005/8/layout/venn2"/>
    <dgm:cxn modelId="{F76C940C-CED1-4FF0-81D8-DD7A1CD50EA9}" type="presOf" srcId="{16809546-42B4-492F-957A-5EB94615084A}" destId="{0C87AFDB-8D3A-4A20-AFE2-84700FA43CBF}" srcOrd="1" destOrd="0" presId="urn:microsoft.com/office/officeart/2005/8/layout/venn2"/>
    <dgm:cxn modelId="{F16A03C9-2A9A-4423-AF18-48482BE4FA5D}" srcId="{F4890B2E-559E-4890-9193-18612D940463}" destId="{7AF6AD1F-0512-4A29-B968-96024AFDCF01}" srcOrd="3" destOrd="0" parTransId="{1FC40344-8560-429F-833A-96BCD4E60D3F}" sibTransId="{DA3A9054-09AF-40F7-98E3-C147E7CBB278}"/>
    <dgm:cxn modelId="{4E141CC4-0C13-4DD9-B9E4-BF5CA42CAA6B}" type="presOf" srcId="{0CA11499-BA1F-4146-B702-9341D7F05B69}" destId="{3B3ABBFB-E43D-4CF2-B2AF-480CFFE3E6C9}" srcOrd="0" destOrd="0" presId="urn:microsoft.com/office/officeart/2005/8/layout/venn2"/>
    <dgm:cxn modelId="{FF1D5033-328C-43D1-A98F-488457FB4DE2}" type="presOf" srcId="{C58A9079-22C1-48E2-B4F9-E91777537D2C}" destId="{28EB9D5F-AF39-41DF-8A47-0896A9846512}" srcOrd="0" destOrd="0" presId="urn:microsoft.com/office/officeart/2005/8/layout/venn2"/>
    <dgm:cxn modelId="{1945D1CC-2E13-44C8-A538-29D1EA3FABCF}" type="presOf" srcId="{0CA11499-BA1F-4146-B702-9341D7F05B69}" destId="{9E446CBB-E7D9-4AC4-BEE8-8A058130606E}" srcOrd="1" destOrd="0" presId="urn:microsoft.com/office/officeart/2005/8/layout/venn2"/>
    <dgm:cxn modelId="{825F5635-7A5E-4364-BDEA-18BD145AE1BB}" type="presOf" srcId="{F4890B2E-559E-4890-9193-18612D940463}" destId="{A38301B9-1B30-42A9-8388-01CBD5B35EFD}" srcOrd="0" destOrd="0" presId="urn:microsoft.com/office/officeart/2005/8/layout/venn2"/>
    <dgm:cxn modelId="{186DBD5A-E2A6-4E6A-82C9-85206DE3359C}" srcId="{F4890B2E-559E-4890-9193-18612D940463}" destId="{0CA11499-BA1F-4146-B702-9341D7F05B69}" srcOrd="0" destOrd="0" parTransId="{FF2899E8-FCF6-424F-9CFF-FA4333402EC4}" sibTransId="{C0D1AB06-2B70-4BF5-B195-42292E46D45E}"/>
    <dgm:cxn modelId="{7E2CEC0F-2E8F-412A-A82A-7A0B5E989EC4}" type="presParOf" srcId="{A38301B9-1B30-42A9-8388-01CBD5B35EFD}" destId="{FFD120DE-5A7C-4A9B-8C11-59405F922866}" srcOrd="0" destOrd="0" presId="urn:microsoft.com/office/officeart/2005/8/layout/venn2"/>
    <dgm:cxn modelId="{48AAC483-9670-43B5-AAC3-C6AF39EEDE6B}" type="presParOf" srcId="{FFD120DE-5A7C-4A9B-8C11-59405F922866}" destId="{3B3ABBFB-E43D-4CF2-B2AF-480CFFE3E6C9}" srcOrd="0" destOrd="0" presId="urn:microsoft.com/office/officeart/2005/8/layout/venn2"/>
    <dgm:cxn modelId="{23C1BC26-D1A7-4BF7-A4F1-82FEEAF697A1}" type="presParOf" srcId="{FFD120DE-5A7C-4A9B-8C11-59405F922866}" destId="{9E446CBB-E7D9-4AC4-BEE8-8A058130606E}" srcOrd="1" destOrd="0" presId="urn:microsoft.com/office/officeart/2005/8/layout/venn2"/>
    <dgm:cxn modelId="{5CD5020F-2ED5-4801-9351-324DA5AC0B57}" type="presParOf" srcId="{A38301B9-1B30-42A9-8388-01CBD5B35EFD}" destId="{82CD348B-858F-4939-8F06-2DFB2D570CA7}" srcOrd="1" destOrd="0" presId="urn:microsoft.com/office/officeart/2005/8/layout/venn2"/>
    <dgm:cxn modelId="{0CF4E4E7-A2C5-4810-8FDF-99106178D853}" type="presParOf" srcId="{82CD348B-858F-4939-8F06-2DFB2D570CA7}" destId="{CD7698FD-A2D5-4448-9C28-EDEC391538A3}" srcOrd="0" destOrd="0" presId="urn:microsoft.com/office/officeart/2005/8/layout/venn2"/>
    <dgm:cxn modelId="{46865A55-6156-4F31-AF74-6C213DB7092B}" type="presParOf" srcId="{82CD348B-858F-4939-8F06-2DFB2D570CA7}" destId="{0C87AFDB-8D3A-4A20-AFE2-84700FA43CBF}" srcOrd="1" destOrd="0" presId="urn:microsoft.com/office/officeart/2005/8/layout/venn2"/>
    <dgm:cxn modelId="{B17FB611-E069-4E3D-B274-CCCBC8996CF2}" type="presParOf" srcId="{A38301B9-1B30-42A9-8388-01CBD5B35EFD}" destId="{98D3AE02-4D3A-4D3E-BDA4-C562AE20C423}" srcOrd="2" destOrd="0" presId="urn:microsoft.com/office/officeart/2005/8/layout/venn2"/>
    <dgm:cxn modelId="{4806C5E5-9D82-4AEA-B30C-C69E93D47F3D}" type="presParOf" srcId="{98D3AE02-4D3A-4D3E-BDA4-C562AE20C423}" destId="{28EB9D5F-AF39-41DF-8A47-0896A9846512}" srcOrd="0" destOrd="0" presId="urn:microsoft.com/office/officeart/2005/8/layout/venn2"/>
    <dgm:cxn modelId="{30B4B8BE-7FB7-4159-BAD3-814C74310B6F}" type="presParOf" srcId="{98D3AE02-4D3A-4D3E-BDA4-C562AE20C423}" destId="{A711E907-305E-49A9-821A-E9614924A19A}" srcOrd="1" destOrd="0" presId="urn:microsoft.com/office/officeart/2005/8/layout/venn2"/>
    <dgm:cxn modelId="{5BD86FE5-F72E-41EE-A062-150B56D66BF9}" type="presParOf" srcId="{A38301B9-1B30-42A9-8388-01CBD5B35EFD}" destId="{0A0483C2-425B-4B11-80CC-D53064F85897}" srcOrd="3" destOrd="0" presId="urn:microsoft.com/office/officeart/2005/8/layout/venn2"/>
    <dgm:cxn modelId="{A9CFC232-BB56-439B-AF94-511D08E88A83}" type="presParOf" srcId="{0A0483C2-425B-4B11-80CC-D53064F85897}" destId="{6A662B46-D8A3-44AC-B46E-DF2B055EB194}" srcOrd="0" destOrd="0" presId="urn:microsoft.com/office/officeart/2005/8/layout/venn2"/>
    <dgm:cxn modelId="{0339C243-8FFD-4024-A3C7-BAB9E43C4E6F}" type="presParOf" srcId="{0A0483C2-425B-4B11-80CC-D53064F85897}" destId="{BAAE8E2F-C236-4CD8-A9BD-90C7D328C65F}"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967"/>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sz="quarter" idx="1"/>
          </p:nvPr>
        </p:nvSpPr>
        <p:spPr>
          <a:xfrm>
            <a:off x="3849688" y="0"/>
            <a:ext cx="2946400" cy="496967"/>
          </a:xfrm>
          <a:prstGeom prst="rect">
            <a:avLst/>
          </a:prstGeom>
        </p:spPr>
        <p:txBody>
          <a:bodyPr vert="horz" lIns="91440" tIns="45720" rIns="91440" bIns="45720" rtlCol="0"/>
          <a:lstStyle>
            <a:lvl1pPr algn="r">
              <a:defRPr sz="1200"/>
            </a:lvl1pPr>
          </a:lstStyle>
          <a:p>
            <a:fld id="{896EE88C-396C-4233-B975-39C7DB04EA22}" type="datetimeFigureOut">
              <a:rPr lang="de-DE" smtClean="0"/>
              <a:t>26.05.2017</a:t>
            </a:fld>
            <a:endParaRPr lang="de-DE"/>
          </a:p>
        </p:txBody>
      </p:sp>
      <p:sp>
        <p:nvSpPr>
          <p:cNvPr id="4" name="Footer Placeholder 3"/>
          <p:cNvSpPr>
            <a:spLocks noGrp="1"/>
          </p:cNvSpPr>
          <p:nvPr>
            <p:ph type="ftr" sz="quarter" idx="2"/>
          </p:nvPr>
        </p:nvSpPr>
        <p:spPr>
          <a:xfrm>
            <a:off x="0" y="9429671"/>
            <a:ext cx="2946400" cy="496966"/>
          </a:xfrm>
          <a:prstGeom prst="rect">
            <a:avLst/>
          </a:prstGeom>
        </p:spPr>
        <p:txBody>
          <a:bodyPr vert="horz" lIns="91440" tIns="45720" rIns="91440" bIns="45720" rtlCol="0" anchor="b"/>
          <a:lstStyle>
            <a:lvl1pPr algn="l">
              <a:defRPr sz="1200"/>
            </a:lvl1pPr>
          </a:lstStyle>
          <a:p>
            <a:endParaRPr lang="de-DE"/>
          </a:p>
        </p:txBody>
      </p:sp>
      <p:sp>
        <p:nvSpPr>
          <p:cNvPr id="5" name="Slide Number Placeholder 4"/>
          <p:cNvSpPr>
            <a:spLocks noGrp="1"/>
          </p:cNvSpPr>
          <p:nvPr>
            <p:ph type="sldNum" sz="quarter" idx="3"/>
          </p:nvPr>
        </p:nvSpPr>
        <p:spPr>
          <a:xfrm>
            <a:off x="3849688" y="9429671"/>
            <a:ext cx="2946400" cy="496966"/>
          </a:xfrm>
          <a:prstGeom prst="rect">
            <a:avLst/>
          </a:prstGeom>
        </p:spPr>
        <p:txBody>
          <a:bodyPr vert="horz" lIns="91440" tIns="45720" rIns="91440" bIns="45720" rtlCol="0" anchor="b"/>
          <a:lstStyle>
            <a:lvl1pPr algn="r">
              <a:defRPr sz="1200"/>
            </a:lvl1pPr>
          </a:lstStyle>
          <a:p>
            <a:fld id="{4ADA87DB-E646-41C2-87B3-83798C686AB1}" type="slidenum">
              <a:rPr lang="de-DE" smtClean="0"/>
              <a:t>‹#›</a:t>
            </a:fld>
            <a:endParaRPr lang="de-DE"/>
          </a:p>
        </p:txBody>
      </p:sp>
    </p:spTree>
    <p:extLst>
      <p:ext uri="{BB962C8B-B14F-4D97-AF65-F5344CB8AC3E}">
        <p14:creationId xmlns:p14="http://schemas.microsoft.com/office/powerpoint/2010/main" val="38790812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7F90F6ED-387A-4F0D-966C-FBB225B6D975}" type="datetimeFigureOut">
              <a:rPr lang="de-DE" smtClean="0"/>
              <a:t>26.05.2017</a:t>
            </a:fld>
            <a:endParaRPr lang="de-DE"/>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2FED609-8FA2-4407-8A43-80B6AB624BED}" type="slidenum">
              <a:rPr lang="de-DE" smtClean="0"/>
              <a:t>‹#›</a:t>
            </a:fld>
            <a:endParaRPr lang="de-DE"/>
          </a:p>
        </p:txBody>
      </p:sp>
    </p:spTree>
    <p:extLst>
      <p:ext uri="{BB962C8B-B14F-4D97-AF65-F5344CB8AC3E}">
        <p14:creationId xmlns:p14="http://schemas.microsoft.com/office/powerpoint/2010/main" val="2643539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B2FED609-8FA2-4407-8A43-80B6AB624BED}" type="slidenum">
              <a:rPr lang="de-DE" smtClean="0"/>
              <a:t>8</a:t>
            </a:fld>
            <a:endParaRPr lang="de-DE"/>
          </a:p>
        </p:txBody>
      </p:sp>
    </p:spTree>
    <p:extLst>
      <p:ext uri="{BB962C8B-B14F-4D97-AF65-F5344CB8AC3E}">
        <p14:creationId xmlns:p14="http://schemas.microsoft.com/office/powerpoint/2010/main" val="3174967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G Cover Slide 1 ">
    <p:spTree>
      <p:nvGrpSpPr>
        <p:cNvPr id="1" name=""/>
        <p:cNvGrpSpPr/>
        <p:nvPr/>
      </p:nvGrpSpPr>
      <p:grpSpPr>
        <a:xfrm>
          <a:off x="0" y="0"/>
          <a:ext cx="0" cy="0"/>
          <a:chOff x="0" y="0"/>
          <a:chExt cx="0" cy="0"/>
        </a:xfrm>
      </p:grpSpPr>
      <p:sp>
        <p:nvSpPr>
          <p:cNvPr id="30" name="Rectangle 29"/>
          <p:cNvSpPr/>
          <p:nvPr/>
        </p:nvSpPr>
        <p:spPr>
          <a:xfrm>
            <a:off x="228600" y="4324443"/>
            <a:ext cx="8685213" cy="233737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231775" y="1612272"/>
            <a:ext cx="8682038" cy="2242448"/>
          </a:xfrm>
          <a:prstGeom prst="rect">
            <a:avLst/>
          </a:prstGeom>
        </p:spPr>
        <p:txBody>
          <a:bodyPr lIns="0" tIns="0" rIns="0" bIns="0" anchor="ctr" anchorCtr="0"/>
          <a:lstStyle>
            <a:lvl1pPr algn="l">
              <a:lnSpc>
                <a:spcPct val="100000"/>
              </a:lnSpc>
              <a:defRPr sz="4600" b="0"/>
            </a:lvl1pPr>
          </a:lstStyle>
          <a:p>
            <a:r>
              <a:rPr lang="en-US" smtClean="0"/>
              <a:t>Click to edit Master title style</a:t>
            </a:r>
            <a:endParaRPr lang="en-US" dirty="0"/>
          </a:p>
        </p:txBody>
      </p:sp>
      <p:cxnSp>
        <p:nvCxnSpPr>
          <p:cNvPr id="18" name="Straight Connector 17"/>
          <p:cNvCxnSpPr/>
          <p:nvPr/>
        </p:nvCxnSpPr>
        <p:spPr>
          <a:xfrm>
            <a:off x="228600" y="4301623"/>
            <a:ext cx="8686800" cy="1588"/>
          </a:xfrm>
          <a:prstGeom prst="line">
            <a:avLst/>
          </a:prstGeom>
          <a:ln w="381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2" name="Rectangle 77"/>
          <p:cNvSpPr>
            <a:spLocks noGrp="1" noChangeArrowheads="1"/>
          </p:cNvSpPr>
          <p:nvPr>
            <p:ph type="subTitle" sz="quarter" idx="1"/>
          </p:nvPr>
        </p:nvSpPr>
        <p:spPr>
          <a:xfrm>
            <a:off x="420690" y="4572001"/>
            <a:ext cx="8292923" cy="1374775"/>
          </a:xfrm>
          <a:prstGeom prst="rect">
            <a:avLst/>
          </a:prstGeom>
        </p:spPr>
        <p:txBody>
          <a:bodyPr lIns="0" tIns="0" rIns="0" bIns="0"/>
          <a:lstStyle>
            <a:lvl1pPr marL="0" indent="0" algn="l">
              <a:spcBef>
                <a:spcPct val="25000"/>
              </a:spcBef>
              <a:buFont typeface="Wingdings 2" pitchFamily="18" charset="2"/>
              <a:buNone/>
              <a:defRPr sz="1800">
                <a:solidFill>
                  <a:srgbClr val="000000"/>
                </a:solidFill>
                <a:latin typeface="Times New Roman"/>
                <a:cs typeface="Times New Roman"/>
              </a:defRPr>
            </a:lvl1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G Side by Sid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228600" y="1619252"/>
            <a:ext cx="4254500" cy="4552951"/>
          </a:xfrm>
        </p:spPr>
        <p:txBody>
          <a:bodyPr wrap="square" rIns="0">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2"/>
          </p:nvPr>
        </p:nvSpPr>
        <p:spPr>
          <a:xfrm>
            <a:off x="4657725" y="1619252"/>
            <a:ext cx="4256088" cy="4552951"/>
          </a:xfrm>
        </p:spPr>
        <p:txBody>
          <a:bodyPr wrap="square" lIns="0">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3"/>
          </p:nvPr>
        </p:nvSpPr>
        <p:spPr/>
        <p:txBody>
          <a:bodyPr/>
          <a:lstStyle/>
          <a:p>
            <a:r>
              <a:rPr lang="en-US" smtClean="0"/>
              <a:t>Dr. Romina Polley</a:t>
            </a:r>
            <a:endParaRPr lang="en-US" dirty="0"/>
          </a:p>
        </p:txBody>
      </p:sp>
    </p:spTree>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G Six Palet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8"/>
          <p:cNvSpPr>
            <a:spLocks noGrp="1"/>
          </p:cNvSpPr>
          <p:nvPr>
            <p:ph type="body" sz="quarter" idx="19"/>
          </p:nvPr>
        </p:nvSpPr>
        <p:spPr>
          <a:xfrm>
            <a:off x="228600" y="1606695"/>
            <a:ext cx="4206240" cy="256032"/>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000" b="1" cap="all" baseline="0">
                <a:solidFill>
                  <a:schemeClr val="bg1"/>
                </a:solidFill>
                <a:latin typeface="Arial"/>
                <a:cs typeface="Arial"/>
              </a:defRPr>
            </a:lvl1pPr>
          </a:lstStyle>
          <a:p>
            <a:pPr lvl="0"/>
            <a:r>
              <a:rPr lang="en-US" smtClean="0"/>
              <a:t>Click to edit Master text styles</a:t>
            </a:r>
          </a:p>
        </p:txBody>
      </p:sp>
      <p:sp>
        <p:nvSpPr>
          <p:cNvPr id="16" name="Text Placeholder 13"/>
          <p:cNvSpPr>
            <a:spLocks noGrp="1"/>
          </p:cNvSpPr>
          <p:nvPr>
            <p:ph type="body" sz="quarter" idx="20"/>
          </p:nvPr>
        </p:nvSpPr>
        <p:spPr>
          <a:xfrm>
            <a:off x="228600" y="1862262"/>
            <a:ext cx="4206240" cy="1188720"/>
          </a:xfrm>
          <a:solidFill>
            <a:schemeClr val="bg1"/>
          </a:solidFill>
          <a:ln w="12700" cap="flat" cmpd="sng" algn="ctr">
            <a:solidFill>
              <a:schemeClr val="tx1"/>
            </a:solidFill>
            <a:prstDash val="solid"/>
            <a:round/>
            <a:headEnd type="none" w="med" len="med"/>
            <a:tailEnd type="none" w="med" len="med"/>
          </a:ln>
        </p:spPr>
        <p:txBody>
          <a:bodyPr lIns="182880" tIns="91440" rIns="182880" bIns="137160">
            <a:noAutofit/>
          </a:bodyPr>
          <a:lstStyle>
            <a:lvl1pPr>
              <a:defRPr sz="1200"/>
            </a:lvl1pPr>
            <a:lvl2pPr marL="231775" indent="-231775">
              <a:tabLst>
                <a:tab pos="231775" algn="l"/>
              </a:tabLst>
              <a:defRPr sz="1200"/>
            </a:lvl2pPr>
            <a:lvl3pPr marL="341313" indent="-109538">
              <a:defRPr sz="1100"/>
            </a:lvl3pPr>
            <a:lvl4pPr marL="457200" indent="-115888">
              <a:tabLst/>
              <a:defRPr sz="1050"/>
            </a:lvl4pPr>
            <a:lvl5pPr marL="573088" indent="-115888">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5" name="Text Placeholder 8"/>
          <p:cNvSpPr>
            <a:spLocks noGrp="1"/>
          </p:cNvSpPr>
          <p:nvPr>
            <p:ph type="body" sz="quarter" idx="21"/>
          </p:nvPr>
        </p:nvSpPr>
        <p:spPr>
          <a:xfrm>
            <a:off x="228600" y="3169602"/>
            <a:ext cx="4206240" cy="256032"/>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000" b="1" cap="all" baseline="0">
                <a:solidFill>
                  <a:schemeClr val="bg1"/>
                </a:solidFill>
                <a:latin typeface="Arial"/>
                <a:cs typeface="Arial"/>
              </a:defRPr>
            </a:lvl1pPr>
          </a:lstStyle>
          <a:p>
            <a:pPr lvl="0"/>
            <a:r>
              <a:rPr lang="en-US" smtClean="0"/>
              <a:t>Click to edit Master text styles</a:t>
            </a:r>
          </a:p>
        </p:txBody>
      </p:sp>
      <p:sp>
        <p:nvSpPr>
          <p:cNvPr id="26" name="Text Placeholder 13"/>
          <p:cNvSpPr>
            <a:spLocks noGrp="1"/>
          </p:cNvSpPr>
          <p:nvPr>
            <p:ph type="body" sz="quarter" idx="22"/>
          </p:nvPr>
        </p:nvSpPr>
        <p:spPr>
          <a:xfrm>
            <a:off x="228600" y="3425169"/>
            <a:ext cx="4206240" cy="1188720"/>
          </a:xfrm>
          <a:solidFill>
            <a:schemeClr val="bg1"/>
          </a:solidFill>
          <a:ln w="12700" cap="flat" cmpd="sng" algn="ctr">
            <a:solidFill>
              <a:schemeClr val="tx1"/>
            </a:solidFill>
            <a:prstDash val="solid"/>
            <a:round/>
            <a:headEnd type="none" w="med" len="med"/>
            <a:tailEnd type="none" w="med" len="med"/>
          </a:ln>
        </p:spPr>
        <p:txBody>
          <a:bodyPr lIns="182880" tIns="91440" rIns="182880" bIns="137160">
            <a:noAutofit/>
          </a:bodyPr>
          <a:lstStyle>
            <a:lvl1pPr>
              <a:defRPr sz="1200"/>
            </a:lvl1pPr>
            <a:lvl2pPr marL="231775" indent="-231775">
              <a:tabLst>
                <a:tab pos="231775" algn="l"/>
              </a:tabLst>
              <a:defRPr sz="1200"/>
            </a:lvl2pPr>
            <a:lvl3pPr marL="341313" indent="-109538">
              <a:defRPr sz="1100"/>
            </a:lvl3pPr>
            <a:lvl4pPr marL="457200" indent="-115888">
              <a:defRPr sz="1050"/>
            </a:lvl4pPr>
            <a:lvl5pPr marL="573088" indent="-115888">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ext Placeholder 8"/>
          <p:cNvSpPr>
            <a:spLocks noGrp="1"/>
          </p:cNvSpPr>
          <p:nvPr>
            <p:ph type="body" sz="quarter" idx="23"/>
          </p:nvPr>
        </p:nvSpPr>
        <p:spPr>
          <a:xfrm>
            <a:off x="228600" y="4748359"/>
            <a:ext cx="4206240" cy="256032"/>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000" b="1" cap="all" baseline="0">
                <a:solidFill>
                  <a:schemeClr val="bg1"/>
                </a:solidFill>
                <a:latin typeface="Arial"/>
                <a:cs typeface="Arial"/>
              </a:defRPr>
            </a:lvl1pPr>
          </a:lstStyle>
          <a:p>
            <a:pPr lvl="0"/>
            <a:r>
              <a:rPr lang="en-US" smtClean="0"/>
              <a:t>Click to edit Master text styles</a:t>
            </a:r>
          </a:p>
        </p:txBody>
      </p:sp>
      <p:sp>
        <p:nvSpPr>
          <p:cNvPr id="28" name="Text Placeholder 13"/>
          <p:cNvSpPr>
            <a:spLocks noGrp="1"/>
          </p:cNvSpPr>
          <p:nvPr>
            <p:ph type="body" sz="quarter" idx="24"/>
          </p:nvPr>
        </p:nvSpPr>
        <p:spPr>
          <a:xfrm>
            <a:off x="228600" y="5003926"/>
            <a:ext cx="4206240" cy="1188720"/>
          </a:xfrm>
          <a:solidFill>
            <a:schemeClr val="bg1"/>
          </a:solidFill>
          <a:ln w="12700" cap="flat" cmpd="sng" algn="ctr">
            <a:solidFill>
              <a:schemeClr val="tx1"/>
            </a:solidFill>
            <a:prstDash val="solid"/>
            <a:round/>
            <a:headEnd type="none" w="med" len="med"/>
            <a:tailEnd type="none" w="med" len="med"/>
          </a:ln>
        </p:spPr>
        <p:txBody>
          <a:bodyPr lIns="182880" tIns="91440" rIns="182880" bIns="137160">
            <a:noAutofit/>
          </a:bodyPr>
          <a:lstStyle>
            <a:lvl1pPr>
              <a:defRPr sz="1200"/>
            </a:lvl1pPr>
            <a:lvl2pPr marL="231775" indent="-231775">
              <a:tabLst>
                <a:tab pos="231775" algn="l"/>
              </a:tabLst>
              <a:defRPr sz="1200"/>
            </a:lvl2pPr>
            <a:lvl3pPr marL="341313" indent="-109538">
              <a:defRPr sz="1100"/>
            </a:lvl3pPr>
            <a:lvl4pPr marL="457200" indent="-115888">
              <a:defRPr sz="1050"/>
            </a:lvl4pPr>
            <a:lvl5pPr marL="573088" indent="-115888">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9" name="Text Placeholder 8"/>
          <p:cNvSpPr>
            <a:spLocks noGrp="1"/>
          </p:cNvSpPr>
          <p:nvPr>
            <p:ph type="body" sz="quarter" idx="25"/>
          </p:nvPr>
        </p:nvSpPr>
        <p:spPr>
          <a:xfrm>
            <a:off x="4702695" y="1606695"/>
            <a:ext cx="4206240" cy="256032"/>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000" b="1" cap="all" baseline="0">
                <a:solidFill>
                  <a:schemeClr val="bg1"/>
                </a:solidFill>
                <a:latin typeface="Arial"/>
                <a:cs typeface="Arial"/>
              </a:defRPr>
            </a:lvl1pPr>
          </a:lstStyle>
          <a:p>
            <a:pPr lvl="0"/>
            <a:r>
              <a:rPr lang="en-US" smtClean="0"/>
              <a:t>Click to edit Master text styles</a:t>
            </a:r>
          </a:p>
        </p:txBody>
      </p:sp>
      <p:sp>
        <p:nvSpPr>
          <p:cNvPr id="30" name="Text Placeholder 13"/>
          <p:cNvSpPr>
            <a:spLocks noGrp="1"/>
          </p:cNvSpPr>
          <p:nvPr>
            <p:ph type="body" sz="quarter" idx="26"/>
          </p:nvPr>
        </p:nvSpPr>
        <p:spPr>
          <a:xfrm>
            <a:off x="4702695" y="1862262"/>
            <a:ext cx="4206240" cy="1188720"/>
          </a:xfrm>
          <a:solidFill>
            <a:schemeClr val="bg1"/>
          </a:solidFill>
          <a:ln w="12700" cap="flat" cmpd="sng" algn="ctr">
            <a:solidFill>
              <a:schemeClr val="tx1"/>
            </a:solidFill>
            <a:prstDash val="solid"/>
            <a:round/>
            <a:headEnd type="none" w="med" len="med"/>
            <a:tailEnd type="none" w="med" len="med"/>
          </a:ln>
        </p:spPr>
        <p:txBody>
          <a:bodyPr lIns="182880" tIns="91440" rIns="182880" bIns="137160">
            <a:noAutofit/>
          </a:bodyPr>
          <a:lstStyle>
            <a:lvl1pPr>
              <a:defRPr sz="1200"/>
            </a:lvl1pPr>
            <a:lvl2pPr marL="231775" indent="-231775">
              <a:tabLst>
                <a:tab pos="231775" algn="l"/>
              </a:tabLst>
              <a:defRPr sz="1200"/>
            </a:lvl2pPr>
            <a:lvl3pPr marL="341313" indent="-109538">
              <a:defRPr sz="1100"/>
            </a:lvl3pPr>
            <a:lvl4pPr marL="457200" indent="-115888">
              <a:defRPr sz="1050"/>
            </a:lvl4pPr>
            <a:lvl5pPr marL="573088" indent="-115888">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1" name="Text Placeholder 8"/>
          <p:cNvSpPr>
            <a:spLocks noGrp="1"/>
          </p:cNvSpPr>
          <p:nvPr>
            <p:ph type="body" sz="quarter" idx="27"/>
          </p:nvPr>
        </p:nvSpPr>
        <p:spPr>
          <a:xfrm>
            <a:off x="4702695" y="3169602"/>
            <a:ext cx="4206240" cy="256032"/>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000" b="1" cap="all" baseline="0">
                <a:solidFill>
                  <a:schemeClr val="bg1"/>
                </a:solidFill>
                <a:latin typeface="Arial"/>
                <a:cs typeface="Arial"/>
              </a:defRPr>
            </a:lvl1pPr>
          </a:lstStyle>
          <a:p>
            <a:pPr lvl="0"/>
            <a:r>
              <a:rPr lang="en-US" smtClean="0"/>
              <a:t>Click to edit Master text styles</a:t>
            </a:r>
          </a:p>
        </p:txBody>
      </p:sp>
      <p:sp>
        <p:nvSpPr>
          <p:cNvPr id="32" name="Text Placeholder 13"/>
          <p:cNvSpPr>
            <a:spLocks noGrp="1"/>
          </p:cNvSpPr>
          <p:nvPr>
            <p:ph type="body" sz="quarter" idx="28"/>
          </p:nvPr>
        </p:nvSpPr>
        <p:spPr>
          <a:xfrm>
            <a:off x="4702695" y="3425169"/>
            <a:ext cx="4206240" cy="1188720"/>
          </a:xfrm>
          <a:solidFill>
            <a:schemeClr val="bg1"/>
          </a:solidFill>
          <a:ln w="12700" cap="flat" cmpd="sng" algn="ctr">
            <a:solidFill>
              <a:schemeClr val="tx1"/>
            </a:solidFill>
            <a:prstDash val="solid"/>
            <a:round/>
            <a:headEnd type="none" w="med" len="med"/>
            <a:tailEnd type="none" w="med" len="med"/>
          </a:ln>
        </p:spPr>
        <p:txBody>
          <a:bodyPr lIns="182880" tIns="91440" rIns="182880" bIns="137160">
            <a:noAutofit/>
          </a:bodyPr>
          <a:lstStyle>
            <a:lvl1pPr>
              <a:defRPr sz="1200"/>
            </a:lvl1pPr>
            <a:lvl2pPr marL="231775" indent="-231775">
              <a:tabLst>
                <a:tab pos="231775" algn="l"/>
              </a:tabLst>
              <a:defRPr sz="1200"/>
            </a:lvl2pPr>
            <a:lvl3pPr marL="341313" indent="-109538">
              <a:defRPr sz="1100"/>
            </a:lvl3pPr>
            <a:lvl4pPr marL="457200" indent="-115888">
              <a:defRPr sz="1050"/>
            </a:lvl4pPr>
            <a:lvl5pPr marL="573088" indent="-115888">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3" name="Text Placeholder 8"/>
          <p:cNvSpPr>
            <a:spLocks noGrp="1"/>
          </p:cNvSpPr>
          <p:nvPr>
            <p:ph type="body" sz="quarter" idx="29"/>
          </p:nvPr>
        </p:nvSpPr>
        <p:spPr>
          <a:xfrm>
            <a:off x="4702695" y="4748359"/>
            <a:ext cx="4206240" cy="256032"/>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000" b="1" cap="all" baseline="0">
                <a:solidFill>
                  <a:schemeClr val="bg1"/>
                </a:solidFill>
                <a:latin typeface="Arial"/>
                <a:cs typeface="Arial"/>
              </a:defRPr>
            </a:lvl1pPr>
          </a:lstStyle>
          <a:p>
            <a:pPr lvl="0"/>
            <a:r>
              <a:rPr lang="en-US" smtClean="0"/>
              <a:t>Click to edit Master text styles</a:t>
            </a:r>
          </a:p>
        </p:txBody>
      </p:sp>
      <p:sp>
        <p:nvSpPr>
          <p:cNvPr id="34" name="Text Placeholder 13"/>
          <p:cNvSpPr>
            <a:spLocks noGrp="1"/>
          </p:cNvSpPr>
          <p:nvPr>
            <p:ph type="body" sz="quarter" idx="30"/>
          </p:nvPr>
        </p:nvSpPr>
        <p:spPr>
          <a:xfrm>
            <a:off x="4702695" y="5003926"/>
            <a:ext cx="4206240" cy="1188720"/>
          </a:xfrm>
          <a:solidFill>
            <a:schemeClr val="bg1"/>
          </a:solidFill>
          <a:ln w="12700" cap="flat" cmpd="sng" algn="ctr">
            <a:solidFill>
              <a:schemeClr val="tx1"/>
            </a:solidFill>
            <a:prstDash val="solid"/>
            <a:round/>
            <a:headEnd type="none" w="med" len="med"/>
            <a:tailEnd type="none" w="med" len="med"/>
          </a:ln>
        </p:spPr>
        <p:txBody>
          <a:bodyPr lIns="182880" tIns="91440" rIns="182880" bIns="137160">
            <a:noAutofit/>
          </a:bodyPr>
          <a:lstStyle>
            <a:lvl1pPr>
              <a:defRPr sz="1200"/>
            </a:lvl1pPr>
            <a:lvl2pPr marL="231775" indent="-231775">
              <a:tabLst>
                <a:tab pos="231775" algn="l"/>
              </a:tabLst>
              <a:defRPr sz="1200"/>
            </a:lvl2pPr>
            <a:lvl3pPr marL="341313" indent="-109538">
              <a:tabLst/>
              <a:defRPr sz="1100"/>
            </a:lvl3pPr>
            <a:lvl4pPr marL="457200" indent="-115888">
              <a:defRPr sz="1050"/>
            </a:lvl4pPr>
            <a:lvl5pPr marL="573088" indent="-115888">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Footer Placeholder 16"/>
          <p:cNvSpPr>
            <a:spLocks noGrp="1"/>
          </p:cNvSpPr>
          <p:nvPr>
            <p:ph type="ftr" sz="quarter" idx="31"/>
          </p:nvPr>
        </p:nvSpPr>
        <p:spPr/>
        <p:txBody>
          <a:bodyPr/>
          <a:lstStyle/>
          <a:p>
            <a:r>
              <a:rPr lang="en-US" smtClean="0"/>
              <a:t>Dr. Romina Polley</a:t>
            </a:r>
            <a:endParaRPr lang="en-US" dirty="0"/>
          </a:p>
        </p:txBody>
      </p:sp>
    </p:spTree>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G Five Palet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8"/>
          <p:cNvSpPr>
            <a:spLocks noGrp="1"/>
          </p:cNvSpPr>
          <p:nvPr>
            <p:ph type="body" sz="quarter" idx="19"/>
          </p:nvPr>
        </p:nvSpPr>
        <p:spPr>
          <a:xfrm>
            <a:off x="228600" y="1613751"/>
            <a:ext cx="1600200" cy="32004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900" b="1" cap="all" baseline="0">
                <a:solidFill>
                  <a:schemeClr val="bg1"/>
                </a:solidFill>
                <a:latin typeface="Arial"/>
                <a:cs typeface="Arial"/>
              </a:defRPr>
            </a:lvl1pPr>
          </a:lstStyle>
          <a:p>
            <a:pPr lvl="0"/>
            <a:r>
              <a:rPr lang="en-US" smtClean="0"/>
              <a:t>Click to edit Master text styles</a:t>
            </a:r>
          </a:p>
        </p:txBody>
      </p:sp>
      <p:sp>
        <p:nvSpPr>
          <p:cNvPr id="16" name="Text Placeholder 13"/>
          <p:cNvSpPr>
            <a:spLocks noGrp="1"/>
          </p:cNvSpPr>
          <p:nvPr>
            <p:ph type="body" sz="quarter" idx="20"/>
          </p:nvPr>
        </p:nvSpPr>
        <p:spPr>
          <a:xfrm>
            <a:off x="228600" y="1935690"/>
            <a:ext cx="1600200" cy="4239685"/>
          </a:xfrm>
          <a:solidFill>
            <a:schemeClr val="bg1"/>
          </a:solidFill>
          <a:ln w="12700" cap="flat" cmpd="sng" algn="ctr">
            <a:solidFill>
              <a:schemeClr val="tx1"/>
            </a:solidFill>
            <a:prstDash val="solid"/>
            <a:round/>
            <a:headEnd type="none" w="med" len="med"/>
            <a:tailEnd type="none" w="med" len="med"/>
          </a:ln>
        </p:spPr>
        <p:txBody>
          <a:bodyPr lIns="182880" tIns="137160" rIns="182880" bIns="137160">
            <a:noAutofit/>
          </a:bodyPr>
          <a:lstStyle>
            <a:lvl1pPr>
              <a:defRPr sz="1000"/>
            </a:lvl1pPr>
            <a:lvl2pPr marL="171450" indent="-171450">
              <a:tabLst>
                <a:tab pos="171450" algn="l"/>
              </a:tabLst>
              <a:defRPr sz="1000"/>
            </a:lvl2pPr>
            <a:lvl3pPr marL="285750" indent="-114300">
              <a:defRPr sz="900"/>
            </a:lvl3pPr>
            <a:lvl4pPr marL="398463" indent="-112713">
              <a:defRPr sz="800"/>
            </a:lvl4pPr>
            <a:lvl5pPr marL="515938" indent="-117475">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Footer Placeholder 16"/>
          <p:cNvSpPr>
            <a:spLocks noGrp="1"/>
          </p:cNvSpPr>
          <p:nvPr>
            <p:ph type="ftr" sz="quarter" idx="31"/>
          </p:nvPr>
        </p:nvSpPr>
        <p:spPr/>
        <p:txBody>
          <a:bodyPr/>
          <a:lstStyle/>
          <a:p>
            <a:r>
              <a:rPr lang="en-US" smtClean="0"/>
              <a:t>Dr. Romina Polley</a:t>
            </a:r>
            <a:endParaRPr lang="en-US" dirty="0"/>
          </a:p>
        </p:txBody>
      </p:sp>
      <p:sp>
        <p:nvSpPr>
          <p:cNvPr id="18" name="Text Placeholder 8"/>
          <p:cNvSpPr>
            <a:spLocks noGrp="1"/>
          </p:cNvSpPr>
          <p:nvPr>
            <p:ph type="body" sz="quarter" idx="32"/>
          </p:nvPr>
        </p:nvSpPr>
        <p:spPr>
          <a:xfrm>
            <a:off x="1998662" y="1613751"/>
            <a:ext cx="1600200" cy="32004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900" b="1" cap="all" baseline="0">
                <a:solidFill>
                  <a:schemeClr val="bg1"/>
                </a:solidFill>
                <a:latin typeface="Arial"/>
                <a:cs typeface="Arial"/>
              </a:defRPr>
            </a:lvl1pPr>
          </a:lstStyle>
          <a:p>
            <a:pPr lvl="0"/>
            <a:r>
              <a:rPr lang="en-US" smtClean="0"/>
              <a:t>Click to edit Master text styles</a:t>
            </a:r>
          </a:p>
        </p:txBody>
      </p:sp>
      <p:sp>
        <p:nvSpPr>
          <p:cNvPr id="19" name="Text Placeholder 13"/>
          <p:cNvSpPr>
            <a:spLocks noGrp="1"/>
          </p:cNvSpPr>
          <p:nvPr>
            <p:ph type="body" sz="quarter" idx="33"/>
          </p:nvPr>
        </p:nvSpPr>
        <p:spPr>
          <a:xfrm>
            <a:off x="1998662" y="1935690"/>
            <a:ext cx="1600200" cy="4239685"/>
          </a:xfrm>
          <a:solidFill>
            <a:schemeClr val="bg1"/>
          </a:solidFill>
          <a:ln w="12700" cap="flat" cmpd="sng" algn="ctr">
            <a:solidFill>
              <a:schemeClr val="tx1"/>
            </a:solidFill>
            <a:prstDash val="solid"/>
            <a:round/>
            <a:headEnd type="none" w="med" len="med"/>
            <a:tailEnd type="none" w="med" len="med"/>
          </a:ln>
        </p:spPr>
        <p:txBody>
          <a:bodyPr lIns="182880" tIns="137160" rIns="182880" bIns="137160">
            <a:noAutofit/>
          </a:bodyPr>
          <a:lstStyle>
            <a:lvl1pPr>
              <a:defRPr sz="1000"/>
            </a:lvl1pPr>
            <a:lvl2pPr marL="171450" indent="-171450">
              <a:tabLst>
                <a:tab pos="171450" algn="l"/>
              </a:tabLst>
              <a:defRPr sz="1000"/>
            </a:lvl2pPr>
            <a:lvl3pPr marL="344488" indent="-112713">
              <a:tabLst/>
              <a:defRPr sz="900"/>
            </a:lvl3pPr>
            <a:lvl4pPr marL="457200" indent="-112713">
              <a:defRPr sz="800"/>
            </a:lvl4pPr>
            <a:lvl5pPr marL="569913" indent="-112713">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8"/>
          <p:cNvSpPr>
            <a:spLocks noGrp="1"/>
          </p:cNvSpPr>
          <p:nvPr>
            <p:ph type="body" sz="quarter" idx="34"/>
          </p:nvPr>
        </p:nvSpPr>
        <p:spPr>
          <a:xfrm>
            <a:off x="3768724" y="1613751"/>
            <a:ext cx="1600200" cy="32004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900" b="1" cap="all" baseline="0">
                <a:solidFill>
                  <a:schemeClr val="bg1"/>
                </a:solidFill>
                <a:latin typeface="Arial"/>
                <a:cs typeface="Arial"/>
              </a:defRPr>
            </a:lvl1pPr>
          </a:lstStyle>
          <a:p>
            <a:pPr lvl="0"/>
            <a:r>
              <a:rPr lang="en-US" smtClean="0"/>
              <a:t>Click to edit Master text styles</a:t>
            </a:r>
          </a:p>
        </p:txBody>
      </p:sp>
      <p:sp>
        <p:nvSpPr>
          <p:cNvPr id="21" name="Text Placeholder 13"/>
          <p:cNvSpPr>
            <a:spLocks noGrp="1"/>
          </p:cNvSpPr>
          <p:nvPr>
            <p:ph type="body" sz="quarter" idx="35"/>
          </p:nvPr>
        </p:nvSpPr>
        <p:spPr>
          <a:xfrm>
            <a:off x="3768724" y="1935690"/>
            <a:ext cx="1600200" cy="4239685"/>
          </a:xfrm>
          <a:solidFill>
            <a:schemeClr val="bg1"/>
          </a:solidFill>
          <a:ln w="12700" cap="flat" cmpd="sng" algn="ctr">
            <a:solidFill>
              <a:schemeClr val="tx1"/>
            </a:solidFill>
            <a:prstDash val="solid"/>
            <a:round/>
            <a:headEnd type="none" w="med" len="med"/>
            <a:tailEnd type="none" w="med" len="med"/>
          </a:ln>
        </p:spPr>
        <p:txBody>
          <a:bodyPr lIns="182880" tIns="137160" rIns="182880" bIns="137160">
            <a:noAutofit/>
          </a:bodyPr>
          <a:lstStyle>
            <a:lvl1pPr>
              <a:defRPr sz="1000"/>
            </a:lvl1pPr>
            <a:lvl2pPr marL="171450" indent="-171450">
              <a:tabLst>
                <a:tab pos="171450" algn="l"/>
              </a:tabLst>
              <a:defRPr sz="1000"/>
            </a:lvl2pPr>
            <a:lvl3pPr marL="285750" indent="-114300">
              <a:defRPr sz="900"/>
            </a:lvl3pPr>
            <a:lvl4pPr marL="398463" indent="-112713">
              <a:defRPr sz="800"/>
            </a:lvl4pPr>
            <a:lvl5pPr marL="515938" indent="-117475">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Text Placeholder 8"/>
          <p:cNvSpPr>
            <a:spLocks noGrp="1"/>
          </p:cNvSpPr>
          <p:nvPr>
            <p:ph type="body" sz="quarter" idx="36"/>
          </p:nvPr>
        </p:nvSpPr>
        <p:spPr>
          <a:xfrm>
            <a:off x="5538786" y="1613751"/>
            <a:ext cx="1600200" cy="32004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900" b="1" cap="all" baseline="0">
                <a:solidFill>
                  <a:schemeClr val="bg1"/>
                </a:solidFill>
                <a:latin typeface="Arial"/>
                <a:cs typeface="Arial"/>
              </a:defRPr>
            </a:lvl1pPr>
          </a:lstStyle>
          <a:p>
            <a:pPr lvl="0"/>
            <a:r>
              <a:rPr lang="en-US" smtClean="0"/>
              <a:t>Click to edit Master text styles</a:t>
            </a:r>
          </a:p>
        </p:txBody>
      </p:sp>
      <p:sp>
        <p:nvSpPr>
          <p:cNvPr id="23" name="Text Placeholder 13"/>
          <p:cNvSpPr>
            <a:spLocks noGrp="1"/>
          </p:cNvSpPr>
          <p:nvPr>
            <p:ph type="body" sz="quarter" idx="37"/>
          </p:nvPr>
        </p:nvSpPr>
        <p:spPr>
          <a:xfrm>
            <a:off x="5538786" y="1935690"/>
            <a:ext cx="1600200" cy="4239685"/>
          </a:xfrm>
          <a:solidFill>
            <a:schemeClr val="bg1"/>
          </a:solidFill>
          <a:ln w="12700" cap="flat" cmpd="sng" algn="ctr">
            <a:solidFill>
              <a:schemeClr val="tx1"/>
            </a:solidFill>
            <a:prstDash val="solid"/>
            <a:round/>
            <a:headEnd type="none" w="med" len="med"/>
            <a:tailEnd type="none" w="med" len="med"/>
          </a:ln>
        </p:spPr>
        <p:txBody>
          <a:bodyPr lIns="182880" tIns="137160" rIns="182880" bIns="137160">
            <a:noAutofit/>
          </a:bodyPr>
          <a:lstStyle>
            <a:lvl1pPr>
              <a:defRPr sz="1000"/>
            </a:lvl1pPr>
            <a:lvl2pPr marL="171450" indent="-171450">
              <a:tabLst>
                <a:tab pos="171450" algn="l"/>
              </a:tabLst>
              <a:defRPr sz="1000"/>
            </a:lvl2pPr>
            <a:lvl3pPr marL="285750" indent="-114300">
              <a:defRPr sz="900"/>
            </a:lvl3pPr>
            <a:lvl4pPr marL="398463" indent="-112713">
              <a:defRPr sz="800"/>
            </a:lvl4pPr>
            <a:lvl5pPr marL="515938" indent="-117475">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Text Placeholder 8"/>
          <p:cNvSpPr>
            <a:spLocks noGrp="1"/>
          </p:cNvSpPr>
          <p:nvPr>
            <p:ph type="body" sz="quarter" idx="38"/>
          </p:nvPr>
        </p:nvSpPr>
        <p:spPr>
          <a:xfrm>
            <a:off x="7308850" y="1613751"/>
            <a:ext cx="1600200" cy="32004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900" b="1" cap="all" baseline="0">
                <a:solidFill>
                  <a:schemeClr val="bg1"/>
                </a:solidFill>
                <a:latin typeface="Arial"/>
                <a:cs typeface="Arial"/>
              </a:defRPr>
            </a:lvl1pPr>
          </a:lstStyle>
          <a:p>
            <a:pPr lvl="0"/>
            <a:r>
              <a:rPr lang="en-US" smtClean="0"/>
              <a:t>Click to edit Master text styles</a:t>
            </a:r>
          </a:p>
        </p:txBody>
      </p:sp>
      <p:sp>
        <p:nvSpPr>
          <p:cNvPr id="35" name="Text Placeholder 13"/>
          <p:cNvSpPr>
            <a:spLocks noGrp="1"/>
          </p:cNvSpPr>
          <p:nvPr>
            <p:ph type="body" sz="quarter" idx="39"/>
          </p:nvPr>
        </p:nvSpPr>
        <p:spPr>
          <a:xfrm>
            <a:off x="7308850" y="1935690"/>
            <a:ext cx="1600200" cy="4239685"/>
          </a:xfrm>
          <a:solidFill>
            <a:schemeClr val="bg1"/>
          </a:solidFill>
          <a:ln w="12700" cap="flat" cmpd="sng" algn="ctr">
            <a:solidFill>
              <a:schemeClr val="tx1"/>
            </a:solidFill>
            <a:prstDash val="solid"/>
            <a:round/>
            <a:headEnd type="none" w="med" len="med"/>
            <a:tailEnd type="none" w="med" len="med"/>
          </a:ln>
        </p:spPr>
        <p:txBody>
          <a:bodyPr lIns="182880" tIns="137160" rIns="182880" bIns="137160">
            <a:noAutofit/>
          </a:bodyPr>
          <a:lstStyle>
            <a:lvl1pPr>
              <a:defRPr sz="1000"/>
            </a:lvl1pPr>
            <a:lvl2pPr marL="171450" indent="-171450">
              <a:tabLst>
                <a:tab pos="171450" algn="l"/>
              </a:tabLst>
              <a:defRPr sz="1000"/>
            </a:lvl2pPr>
            <a:lvl3pPr marL="285750" indent="-114300">
              <a:defRPr sz="900"/>
            </a:lvl3pPr>
            <a:lvl4pPr marL="398463" indent="-112713">
              <a:defRPr sz="800"/>
            </a:lvl4pPr>
            <a:lvl5pPr marL="515938" indent="-117475">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G 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8"/>
          <p:cNvSpPr>
            <a:spLocks noGrp="1"/>
          </p:cNvSpPr>
          <p:nvPr>
            <p:ph type="body" sz="quarter" idx="19"/>
          </p:nvPr>
        </p:nvSpPr>
        <p:spPr>
          <a:xfrm>
            <a:off x="228600" y="1608667"/>
            <a:ext cx="1508760" cy="1417320"/>
          </a:xfrm>
          <a:solidFill>
            <a:schemeClr val="tx1"/>
          </a:solidFill>
          <a:ln w="12700" cap="flat" cmpd="sng" algn="ctr">
            <a:solidFill>
              <a:schemeClr val="tx1"/>
            </a:solidFill>
            <a:prstDash val="solid"/>
            <a:round/>
            <a:headEnd type="none" w="med" len="med"/>
            <a:tailEnd type="none" w="med" len="med"/>
          </a:ln>
        </p:spPr>
        <p:txBody>
          <a:bodyPr lIns="91440" tIns="0" rIns="91440" bIns="18288" anchor="ctr" anchorCtr="0">
            <a:noAutofit/>
          </a:bodyPr>
          <a:lstStyle>
            <a:lvl1pPr>
              <a:defRPr sz="1100" b="1" cap="all" baseline="0">
                <a:solidFill>
                  <a:schemeClr val="bg1"/>
                </a:solidFill>
                <a:latin typeface="Arial"/>
                <a:cs typeface="Arial"/>
              </a:defRPr>
            </a:lvl1pPr>
          </a:lstStyle>
          <a:p>
            <a:pPr lvl="0"/>
            <a:r>
              <a:rPr lang="en-US" smtClean="0"/>
              <a:t>Click to edit Master text styles</a:t>
            </a:r>
          </a:p>
        </p:txBody>
      </p:sp>
      <p:sp>
        <p:nvSpPr>
          <p:cNvPr id="16" name="Text Placeholder 13"/>
          <p:cNvSpPr>
            <a:spLocks noGrp="1"/>
          </p:cNvSpPr>
          <p:nvPr>
            <p:ph type="body" sz="quarter" idx="20"/>
          </p:nvPr>
        </p:nvSpPr>
        <p:spPr>
          <a:xfrm>
            <a:off x="1735135" y="1608667"/>
            <a:ext cx="7178677" cy="1417320"/>
          </a:xfrm>
          <a:solidFill>
            <a:schemeClr val="bg1"/>
          </a:solidFill>
          <a:ln w="12700" cap="flat" cmpd="sng" algn="ctr">
            <a:solidFill>
              <a:schemeClr val="tx1"/>
            </a:solidFill>
            <a:prstDash val="solid"/>
            <a:round/>
            <a:headEnd type="none" w="med" len="med"/>
            <a:tailEnd type="none" w="med" len="med"/>
          </a:ln>
        </p:spPr>
        <p:txBody>
          <a:bodyPr lIns="182880" tIns="91440" rIns="182880" bIns="137160" anchor="ctr"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Footer Placeholder 16"/>
          <p:cNvSpPr>
            <a:spLocks noGrp="1"/>
          </p:cNvSpPr>
          <p:nvPr>
            <p:ph type="ftr" sz="quarter" idx="31"/>
          </p:nvPr>
        </p:nvSpPr>
        <p:spPr/>
        <p:txBody>
          <a:bodyPr/>
          <a:lstStyle/>
          <a:p>
            <a:r>
              <a:rPr lang="en-US" smtClean="0"/>
              <a:t>Dr. Romina Polley</a:t>
            </a:r>
            <a:endParaRPr lang="en-US" dirty="0"/>
          </a:p>
        </p:txBody>
      </p:sp>
      <p:sp>
        <p:nvSpPr>
          <p:cNvPr id="14" name="Text Placeholder 8"/>
          <p:cNvSpPr>
            <a:spLocks noGrp="1"/>
          </p:cNvSpPr>
          <p:nvPr>
            <p:ph type="body" sz="quarter" idx="32"/>
          </p:nvPr>
        </p:nvSpPr>
        <p:spPr>
          <a:xfrm>
            <a:off x="228600" y="3183361"/>
            <a:ext cx="1508760" cy="1417320"/>
          </a:xfrm>
          <a:solidFill>
            <a:schemeClr val="tx1"/>
          </a:solidFill>
          <a:ln w="12700" cap="flat" cmpd="sng" algn="ctr">
            <a:solidFill>
              <a:schemeClr val="tx1"/>
            </a:solidFill>
            <a:prstDash val="solid"/>
            <a:round/>
            <a:headEnd type="none" w="med" len="med"/>
            <a:tailEnd type="none" w="med" len="med"/>
          </a:ln>
        </p:spPr>
        <p:txBody>
          <a:bodyPr lIns="91440" tIns="0" rIns="91440" bIns="18288" anchor="ctr" anchorCtr="0">
            <a:noAutofit/>
          </a:bodyPr>
          <a:lstStyle>
            <a:lvl1pPr>
              <a:defRPr sz="1100" b="1" cap="all" baseline="0">
                <a:solidFill>
                  <a:schemeClr val="bg1"/>
                </a:solidFill>
                <a:latin typeface="Arial"/>
                <a:cs typeface="Arial"/>
              </a:defRPr>
            </a:lvl1pPr>
          </a:lstStyle>
          <a:p>
            <a:pPr lvl="0"/>
            <a:r>
              <a:rPr lang="en-US" smtClean="0"/>
              <a:t>Click to edit Master text styles</a:t>
            </a:r>
          </a:p>
        </p:txBody>
      </p:sp>
      <p:sp>
        <p:nvSpPr>
          <p:cNvPr id="25" name="Text Placeholder 13"/>
          <p:cNvSpPr>
            <a:spLocks noGrp="1"/>
          </p:cNvSpPr>
          <p:nvPr>
            <p:ph type="body" sz="quarter" idx="33"/>
          </p:nvPr>
        </p:nvSpPr>
        <p:spPr>
          <a:xfrm>
            <a:off x="1735135" y="3183361"/>
            <a:ext cx="7178677" cy="1417320"/>
          </a:xfrm>
          <a:solidFill>
            <a:schemeClr val="bg1"/>
          </a:solidFill>
          <a:ln w="12700" cap="flat" cmpd="sng" algn="ctr">
            <a:solidFill>
              <a:schemeClr val="tx1"/>
            </a:solidFill>
            <a:prstDash val="solid"/>
            <a:round/>
            <a:headEnd type="none" w="med" len="med"/>
            <a:tailEnd type="none" w="med" len="med"/>
          </a:ln>
        </p:spPr>
        <p:txBody>
          <a:bodyPr lIns="182880" tIns="91440" rIns="182880" bIns="137160" anchor="ctr"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6" name="Text Placeholder 8"/>
          <p:cNvSpPr>
            <a:spLocks noGrp="1"/>
          </p:cNvSpPr>
          <p:nvPr>
            <p:ph type="body" sz="quarter" idx="34"/>
          </p:nvPr>
        </p:nvSpPr>
        <p:spPr>
          <a:xfrm>
            <a:off x="228600" y="4758055"/>
            <a:ext cx="1508760" cy="1417320"/>
          </a:xfrm>
          <a:solidFill>
            <a:schemeClr val="tx1"/>
          </a:solidFill>
          <a:ln w="12700" cap="flat" cmpd="sng" algn="ctr">
            <a:solidFill>
              <a:schemeClr val="tx1"/>
            </a:solidFill>
            <a:prstDash val="solid"/>
            <a:round/>
            <a:headEnd type="none" w="med" len="med"/>
            <a:tailEnd type="none" w="med" len="med"/>
          </a:ln>
        </p:spPr>
        <p:txBody>
          <a:bodyPr lIns="91440" tIns="0" rIns="91440" bIns="18288" anchor="ctr" anchorCtr="0">
            <a:noAutofit/>
          </a:bodyPr>
          <a:lstStyle>
            <a:lvl1pPr>
              <a:defRPr sz="1100" b="1" cap="all" baseline="0">
                <a:solidFill>
                  <a:schemeClr val="bg1"/>
                </a:solidFill>
                <a:latin typeface="Arial"/>
                <a:cs typeface="Arial"/>
              </a:defRPr>
            </a:lvl1pPr>
          </a:lstStyle>
          <a:p>
            <a:pPr lvl="0"/>
            <a:r>
              <a:rPr lang="en-US" smtClean="0"/>
              <a:t>Click to edit Master text styles</a:t>
            </a:r>
          </a:p>
        </p:txBody>
      </p:sp>
      <p:sp>
        <p:nvSpPr>
          <p:cNvPr id="27" name="Text Placeholder 13"/>
          <p:cNvSpPr>
            <a:spLocks noGrp="1"/>
          </p:cNvSpPr>
          <p:nvPr>
            <p:ph type="body" sz="quarter" idx="35"/>
          </p:nvPr>
        </p:nvSpPr>
        <p:spPr>
          <a:xfrm>
            <a:off x="1735135" y="4758055"/>
            <a:ext cx="7178677" cy="1417320"/>
          </a:xfrm>
          <a:solidFill>
            <a:schemeClr val="bg1"/>
          </a:solidFill>
          <a:ln w="12700" cap="flat" cmpd="sng" algn="ctr">
            <a:solidFill>
              <a:schemeClr val="tx1"/>
            </a:solidFill>
            <a:prstDash val="solid"/>
            <a:round/>
            <a:headEnd type="none" w="med" len="med"/>
            <a:tailEnd type="none" w="med" len="med"/>
          </a:ln>
        </p:spPr>
        <p:txBody>
          <a:bodyPr lIns="182880" tIns="91440" rIns="182880" bIns="137160" anchor="ctr"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G Major Points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6" name="Text Placeholder 13"/>
          <p:cNvSpPr>
            <a:spLocks noGrp="1"/>
          </p:cNvSpPr>
          <p:nvPr>
            <p:ph type="body" sz="quarter" idx="20"/>
          </p:nvPr>
        </p:nvSpPr>
        <p:spPr>
          <a:xfrm>
            <a:off x="1735136" y="1611313"/>
            <a:ext cx="7178677" cy="822960"/>
          </a:xfrm>
          <a:solidFill>
            <a:schemeClr val="bg1"/>
          </a:solidFill>
          <a:ln w="12700" cap="flat" cmpd="sng" algn="ctr">
            <a:solidFill>
              <a:schemeClr val="tx1"/>
            </a:solidFill>
            <a:prstDash val="solid"/>
            <a:round/>
            <a:headEnd type="none" w="med" len="med"/>
            <a:tailEnd type="none" w="med" len="med"/>
          </a:ln>
        </p:spPr>
        <p:txBody>
          <a:bodyPr lIns="548640" tIns="91440" rIns="182880" bIns="137160" anchor="ctr"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Footer Placeholder 16"/>
          <p:cNvSpPr>
            <a:spLocks noGrp="1"/>
          </p:cNvSpPr>
          <p:nvPr>
            <p:ph type="ftr" sz="quarter" idx="31"/>
          </p:nvPr>
        </p:nvSpPr>
        <p:spPr/>
        <p:txBody>
          <a:bodyPr/>
          <a:lstStyle/>
          <a:p>
            <a:r>
              <a:rPr lang="en-US" smtClean="0"/>
              <a:t>Dr. Romina Polley</a:t>
            </a:r>
            <a:endParaRPr lang="en-US" dirty="0"/>
          </a:p>
        </p:txBody>
      </p:sp>
      <p:sp>
        <p:nvSpPr>
          <p:cNvPr id="10" name="Text Placeholder 19"/>
          <p:cNvSpPr>
            <a:spLocks noGrp="1"/>
          </p:cNvSpPr>
          <p:nvPr>
            <p:ph type="body" sz="quarter" idx="10"/>
          </p:nvPr>
        </p:nvSpPr>
        <p:spPr>
          <a:xfrm>
            <a:off x="228600" y="1611313"/>
            <a:ext cx="1905000" cy="822960"/>
          </a:xfrm>
          <a:prstGeom prst="homePlate">
            <a:avLst>
              <a:gd name="adj" fmla="val 29359"/>
            </a:avLst>
          </a:prstGeom>
          <a:solidFill>
            <a:schemeClr val="tx1"/>
          </a:solidFill>
          <a:ln w="12700" cap="flat" cmpd="sng" algn="ctr">
            <a:solidFill>
              <a:schemeClr val="tx1"/>
            </a:solidFill>
            <a:prstDash val="solid"/>
            <a:round/>
            <a:headEnd type="none" w="med" len="med"/>
            <a:tailEnd type="none" w="med" len="med"/>
          </a:ln>
        </p:spPr>
        <p:txBody>
          <a:bodyPr vert="horz" lIns="91440" tIns="0" rIns="91440" bIns="18288" rtlCol="0" anchor="ctr" anchorCtr="0">
            <a:noAutofit/>
          </a:bodyPr>
          <a:lstStyle>
            <a:lvl1pPr>
              <a:buNone/>
              <a:defRPr lang="en-US" sz="1100" b="1" kern="1200" cap="all" baseline="0" dirty="0">
                <a:solidFill>
                  <a:schemeClr val="bg1"/>
                </a:solidFill>
                <a:latin typeface="Arial"/>
                <a:ea typeface="+mn-ea"/>
                <a:cs typeface="Arial"/>
              </a:defRPr>
            </a:lvl1pPr>
          </a:lstStyle>
          <a:p>
            <a:pPr marL="0" lvl="0" indent="0" algn="l" defTabSz="914400" rtl="0" eaLnBrk="1" latinLnBrk="0" hangingPunct="1">
              <a:lnSpc>
                <a:spcPct val="100000"/>
              </a:lnSpc>
              <a:spcBef>
                <a:spcPts val="0"/>
              </a:spcBef>
              <a:spcAft>
                <a:spcPts val="600"/>
              </a:spcAft>
              <a:buFont typeface="Arial" pitchFamily="34" charset="0"/>
              <a:buNone/>
            </a:pPr>
            <a:r>
              <a:rPr lang="en-US" smtClean="0"/>
              <a:t>Click to edit Master text styles</a:t>
            </a:r>
          </a:p>
        </p:txBody>
      </p:sp>
      <p:sp>
        <p:nvSpPr>
          <p:cNvPr id="11" name="Text Placeholder 13"/>
          <p:cNvSpPr>
            <a:spLocks noGrp="1"/>
          </p:cNvSpPr>
          <p:nvPr>
            <p:ph type="body" sz="quarter" idx="32"/>
          </p:nvPr>
        </p:nvSpPr>
        <p:spPr>
          <a:xfrm>
            <a:off x="1735136" y="2546589"/>
            <a:ext cx="7178677" cy="822960"/>
          </a:xfrm>
          <a:solidFill>
            <a:schemeClr val="bg1"/>
          </a:solidFill>
          <a:ln w="12700" cap="flat" cmpd="sng" algn="ctr">
            <a:solidFill>
              <a:schemeClr val="tx1"/>
            </a:solidFill>
            <a:prstDash val="solid"/>
            <a:round/>
            <a:headEnd type="none" w="med" len="med"/>
            <a:tailEnd type="none" w="med" len="med"/>
          </a:ln>
        </p:spPr>
        <p:txBody>
          <a:bodyPr lIns="548640" tIns="91440" rIns="182880" bIns="137160" anchor="ctr"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9"/>
          <p:cNvSpPr>
            <a:spLocks noGrp="1"/>
          </p:cNvSpPr>
          <p:nvPr>
            <p:ph type="body" sz="quarter" idx="33"/>
          </p:nvPr>
        </p:nvSpPr>
        <p:spPr>
          <a:xfrm>
            <a:off x="228600" y="2546589"/>
            <a:ext cx="1905000" cy="822960"/>
          </a:xfrm>
          <a:prstGeom prst="homePlate">
            <a:avLst>
              <a:gd name="adj" fmla="val 29359"/>
            </a:avLst>
          </a:prstGeom>
          <a:solidFill>
            <a:schemeClr val="tx1"/>
          </a:solidFill>
          <a:ln w="12700" cap="flat" cmpd="sng" algn="ctr">
            <a:solidFill>
              <a:schemeClr val="tx1"/>
            </a:solidFill>
            <a:prstDash val="solid"/>
            <a:round/>
            <a:headEnd type="none" w="med" len="med"/>
            <a:tailEnd type="none" w="med" len="med"/>
          </a:ln>
        </p:spPr>
        <p:txBody>
          <a:bodyPr vert="horz" lIns="91440" tIns="0" rIns="91440" bIns="18288" rtlCol="0" anchor="ctr" anchorCtr="0">
            <a:noAutofit/>
          </a:bodyPr>
          <a:lstStyle>
            <a:lvl1pPr>
              <a:buNone/>
              <a:defRPr lang="en-US" sz="1100" b="1" kern="1200" cap="all" baseline="0" dirty="0">
                <a:solidFill>
                  <a:schemeClr val="bg1"/>
                </a:solidFill>
                <a:latin typeface="Arial"/>
                <a:ea typeface="+mn-ea"/>
                <a:cs typeface="Arial"/>
              </a:defRPr>
            </a:lvl1pPr>
          </a:lstStyle>
          <a:p>
            <a:pPr marL="0" lvl="0" indent="0" algn="l" defTabSz="914400" rtl="0" eaLnBrk="1" latinLnBrk="0" hangingPunct="1">
              <a:lnSpc>
                <a:spcPct val="100000"/>
              </a:lnSpc>
              <a:spcBef>
                <a:spcPts val="0"/>
              </a:spcBef>
              <a:spcAft>
                <a:spcPts val="600"/>
              </a:spcAft>
              <a:buFont typeface="Arial" pitchFamily="34" charset="0"/>
              <a:buNone/>
            </a:pPr>
            <a:r>
              <a:rPr lang="en-US" smtClean="0"/>
              <a:t>Click to edit Master text styles</a:t>
            </a:r>
          </a:p>
        </p:txBody>
      </p:sp>
      <p:sp>
        <p:nvSpPr>
          <p:cNvPr id="13" name="Text Placeholder 13"/>
          <p:cNvSpPr>
            <a:spLocks noGrp="1"/>
          </p:cNvSpPr>
          <p:nvPr>
            <p:ph type="body" sz="quarter" idx="34"/>
          </p:nvPr>
        </p:nvSpPr>
        <p:spPr>
          <a:xfrm>
            <a:off x="1735136" y="3481865"/>
            <a:ext cx="7178677" cy="822960"/>
          </a:xfrm>
          <a:solidFill>
            <a:schemeClr val="bg1"/>
          </a:solidFill>
          <a:ln w="12700" cap="flat" cmpd="sng" algn="ctr">
            <a:solidFill>
              <a:schemeClr val="tx1"/>
            </a:solidFill>
            <a:prstDash val="solid"/>
            <a:round/>
            <a:headEnd type="none" w="med" len="med"/>
            <a:tailEnd type="none" w="med" len="med"/>
          </a:ln>
        </p:spPr>
        <p:txBody>
          <a:bodyPr lIns="548640" tIns="91440" rIns="182880" bIns="137160" anchor="ctr"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Text Placeholder 19"/>
          <p:cNvSpPr>
            <a:spLocks noGrp="1"/>
          </p:cNvSpPr>
          <p:nvPr>
            <p:ph type="body" sz="quarter" idx="35"/>
          </p:nvPr>
        </p:nvSpPr>
        <p:spPr>
          <a:xfrm>
            <a:off x="228600" y="3481865"/>
            <a:ext cx="1905000" cy="822960"/>
          </a:xfrm>
          <a:prstGeom prst="homePlate">
            <a:avLst>
              <a:gd name="adj" fmla="val 29359"/>
            </a:avLst>
          </a:prstGeom>
          <a:solidFill>
            <a:schemeClr val="tx1"/>
          </a:solidFill>
          <a:ln w="12700" cap="flat" cmpd="sng" algn="ctr">
            <a:solidFill>
              <a:schemeClr val="tx1"/>
            </a:solidFill>
            <a:prstDash val="solid"/>
            <a:round/>
            <a:headEnd type="none" w="med" len="med"/>
            <a:tailEnd type="none" w="med" len="med"/>
          </a:ln>
        </p:spPr>
        <p:txBody>
          <a:bodyPr vert="horz" lIns="91440" tIns="0" rIns="91440" bIns="18288" rtlCol="0" anchor="ctr" anchorCtr="0">
            <a:noAutofit/>
          </a:bodyPr>
          <a:lstStyle>
            <a:lvl1pPr>
              <a:buNone/>
              <a:defRPr lang="en-US" sz="1100" b="1" kern="1200" cap="all" baseline="0" dirty="0">
                <a:solidFill>
                  <a:schemeClr val="bg1"/>
                </a:solidFill>
                <a:latin typeface="Arial"/>
                <a:ea typeface="+mn-ea"/>
                <a:cs typeface="Arial"/>
              </a:defRPr>
            </a:lvl1pPr>
          </a:lstStyle>
          <a:p>
            <a:pPr marL="0" lvl="0" indent="0" algn="l" defTabSz="914400" rtl="0" eaLnBrk="1" latinLnBrk="0" hangingPunct="1">
              <a:lnSpc>
                <a:spcPct val="100000"/>
              </a:lnSpc>
              <a:spcBef>
                <a:spcPts val="0"/>
              </a:spcBef>
              <a:spcAft>
                <a:spcPts val="600"/>
              </a:spcAft>
              <a:buFont typeface="Arial" pitchFamily="34" charset="0"/>
              <a:buNone/>
            </a:pPr>
            <a:r>
              <a:rPr lang="en-US" smtClean="0"/>
              <a:t>Click to edit Master text styles</a:t>
            </a:r>
          </a:p>
        </p:txBody>
      </p:sp>
      <p:sp>
        <p:nvSpPr>
          <p:cNvPr id="19" name="Text Placeholder 13"/>
          <p:cNvSpPr>
            <a:spLocks noGrp="1"/>
          </p:cNvSpPr>
          <p:nvPr>
            <p:ph type="body" sz="quarter" idx="36"/>
          </p:nvPr>
        </p:nvSpPr>
        <p:spPr>
          <a:xfrm>
            <a:off x="1735136" y="4417141"/>
            <a:ext cx="7178677" cy="822960"/>
          </a:xfrm>
          <a:solidFill>
            <a:schemeClr val="bg1"/>
          </a:solidFill>
          <a:ln w="12700" cap="flat" cmpd="sng" algn="ctr">
            <a:solidFill>
              <a:schemeClr val="tx1"/>
            </a:solidFill>
            <a:prstDash val="solid"/>
            <a:round/>
            <a:headEnd type="none" w="med" len="med"/>
            <a:tailEnd type="none" w="med" len="med"/>
          </a:ln>
        </p:spPr>
        <p:txBody>
          <a:bodyPr lIns="548640" tIns="91440" rIns="182880" bIns="137160" anchor="ctr"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19"/>
          <p:cNvSpPr>
            <a:spLocks noGrp="1"/>
          </p:cNvSpPr>
          <p:nvPr>
            <p:ph type="body" sz="quarter" idx="37"/>
          </p:nvPr>
        </p:nvSpPr>
        <p:spPr>
          <a:xfrm>
            <a:off x="228600" y="4417141"/>
            <a:ext cx="1905000" cy="822960"/>
          </a:xfrm>
          <a:prstGeom prst="homePlate">
            <a:avLst>
              <a:gd name="adj" fmla="val 29359"/>
            </a:avLst>
          </a:prstGeom>
          <a:solidFill>
            <a:schemeClr val="tx1"/>
          </a:solidFill>
          <a:ln w="12700" cap="flat" cmpd="sng" algn="ctr">
            <a:solidFill>
              <a:schemeClr val="tx1"/>
            </a:solidFill>
            <a:prstDash val="solid"/>
            <a:round/>
            <a:headEnd type="none" w="med" len="med"/>
            <a:tailEnd type="none" w="med" len="med"/>
          </a:ln>
        </p:spPr>
        <p:txBody>
          <a:bodyPr vert="horz" lIns="91440" tIns="0" rIns="91440" bIns="18288" rtlCol="0" anchor="ctr" anchorCtr="0">
            <a:noAutofit/>
          </a:bodyPr>
          <a:lstStyle>
            <a:lvl1pPr>
              <a:buNone/>
              <a:defRPr lang="en-US" sz="1100" b="1" kern="1200" cap="all" baseline="0" dirty="0">
                <a:solidFill>
                  <a:schemeClr val="bg1"/>
                </a:solidFill>
                <a:latin typeface="Arial"/>
                <a:ea typeface="+mn-ea"/>
                <a:cs typeface="Arial"/>
              </a:defRPr>
            </a:lvl1pPr>
          </a:lstStyle>
          <a:p>
            <a:pPr marL="0" lvl="0" indent="0" algn="l" defTabSz="914400" rtl="0" eaLnBrk="1" latinLnBrk="0" hangingPunct="1">
              <a:lnSpc>
                <a:spcPct val="100000"/>
              </a:lnSpc>
              <a:spcBef>
                <a:spcPts val="0"/>
              </a:spcBef>
              <a:spcAft>
                <a:spcPts val="600"/>
              </a:spcAft>
              <a:buFont typeface="Arial" pitchFamily="34" charset="0"/>
              <a:buNone/>
            </a:pPr>
            <a:r>
              <a:rPr lang="en-US" smtClean="0"/>
              <a:t>Click to edit Master text styles</a:t>
            </a:r>
          </a:p>
        </p:txBody>
      </p:sp>
      <p:sp>
        <p:nvSpPr>
          <p:cNvPr id="21" name="Text Placeholder 13"/>
          <p:cNvSpPr>
            <a:spLocks noGrp="1"/>
          </p:cNvSpPr>
          <p:nvPr>
            <p:ph type="body" sz="quarter" idx="38"/>
          </p:nvPr>
        </p:nvSpPr>
        <p:spPr>
          <a:xfrm>
            <a:off x="1735136" y="5352415"/>
            <a:ext cx="7178677" cy="822960"/>
          </a:xfrm>
          <a:solidFill>
            <a:schemeClr val="bg1"/>
          </a:solidFill>
          <a:ln w="12700" cap="flat" cmpd="sng" algn="ctr">
            <a:solidFill>
              <a:schemeClr val="tx1"/>
            </a:solidFill>
            <a:prstDash val="solid"/>
            <a:round/>
            <a:headEnd type="none" w="med" len="med"/>
            <a:tailEnd type="none" w="med" len="med"/>
          </a:ln>
        </p:spPr>
        <p:txBody>
          <a:bodyPr lIns="548640" tIns="91440" rIns="182880" bIns="137160" anchor="ctr"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Text Placeholder 19"/>
          <p:cNvSpPr>
            <a:spLocks noGrp="1"/>
          </p:cNvSpPr>
          <p:nvPr>
            <p:ph type="body" sz="quarter" idx="39"/>
          </p:nvPr>
        </p:nvSpPr>
        <p:spPr>
          <a:xfrm>
            <a:off x="228600" y="5352415"/>
            <a:ext cx="1905000" cy="822960"/>
          </a:xfrm>
          <a:prstGeom prst="homePlate">
            <a:avLst>
              <a:gd name="adj" fmla="val 29359"/>
            </a:avLst>
          </a:prstGeom>
          <a:solidFill>
            <a:schemeClr val="tx1"/>
          </a:solidFill>
          <a:ln w="12700" cap="flat" cmpd="sng" algn="ctr">
            <a:solidFill>
              <a:schemeClr val="tx1"/>
            </a:solidFill>
            <a:prstDash val="solid"/>
            <a:round/>
            <a:headEnd type="none" w="med" len="med"/>
            <a:tailEnd type="none" w="med" len="med"/>
          </a:ln>
        </p:spPr>
        <p:txBody>
          <a:bodyPr vert="horz" lIns="91440" tIns="0" rIns="91440" bIns="18288" rtlCol="0" anchor="ctr" anchorCtr="0">
            <a:noAutofit/>
          </a:bodyPr>
          <a:lstStyle>
            <a:lvl1pPr>
              <a:buNone/>
              <a:defRPr lang="en-US" sz="1100" b="1" kern="1200" cap="all" baseline="0" dirty="0">
                <a:solidFill>
                  <a:schemeClr val="bg1"/>
                </a:solidFill>
                <a:latin typeface="Arial"/>
                <a:ea typeface="+mn-ea"/>
                <a:cs typeface="Arial"/>
              </a:defRPr>
            </a:lvl1pPr>
          </a:lstStyle>
          <a:p>
            <a:pPr marL="0" lvl="0" indent="0" algn="l" defTabSz="914400" rtl="0" eaLnBrk="1" latinLnBrk="0" hangingPunct="1">
              <a:lnSpc>
                <a:spcPct val="100000"/>
              </a:lnSpc>
              <a:spcBef>
                <a:spcPts val="0"/>
              </a:spcBef>
              <a:spcAft>
                <a:spcPts val="600"/>
              </a:spcAft>
              <a:buFont typeface="Arial" pitchFamily="34" charset="0"/>
              <a:buNone/>
            </a:pPr>
            <a:r>
              <a:rPr lang="en-US" smtClean="0"/>
              <a:t>Click to edit Master text styles</a:t>
            </a:r>
          </a:p>
        </p:txBody>
      </p:sp>
    </p:spTree>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G Text Blocks - Major and Sub Points">
    <p:spTree>
      <p:nvGrpSpPr>
        <p:cNvPr id="1" name=""/>
        <p:cNvGrpSpPr/>
        <p:nvPr/>
      </p:nvGrpSpPr>
      <p:grpSpPr>
        <a:xfrm>
          <a:off x="0" y="0"/>
          <a:ext cx="0" cy="0"/>
          <a:chOff x="0" y="0"/>
          <a:chExt cx="0" cy="0"/>
        </a:xfrm>
      </p:grpSpPr>
      <p:sp>
        <p:nvSpPr>
          <p:cNvPr id="10" name="Text Placeholder 15"/>
          <p:cNvSpPr>
            <a:spLocks noGrp="1"/>
          </p:cNvSpPr>
          <p:nvPr>
            <p:ph type="body" sz="quarter" idx="21"/>
          </p:nvPr>
        </p:nvSpPr>
        <p:spPr>
          <a:xfrm>
            <a:off x="230011" y="1612900"/>
            <a:ext cx="1371600" cy="2194560"/>
          </a:xfrm>
          <a:prstGeom prst="rect">
            <a:avLst/>
          </a:prstGeom>
          <a:solidFill>
            <a:schemeClr val="tx1"/>
          </a:solidFill>
          <a:ln w="12700" cap="flat" cmpd="sng" algn="ctr">
            <a:solidFill>
              <a:schemeClr val="tx1"/>
            </a:solidFill>
            <a:prstDash val="solid"/>
            <a:round/>
            <a:headEnd type="none" w="med" len="med"/>
            <a:tailEnd type="none" w="med" len="med"/>
          </a:ln>
        </p:spPr>
        <p:txBody>
          <a:bodyPr vert="horz" lIns="91440" tIns="0" rIns="91440" bIns="18288" rtlCol="0" anchor="ctr" anchorCtr="0">
            <a:noAutofit/>
          </a:bodyPr>
          <a:lstStyle>
            <a:lvl1pPr marL="0" indent="0">
              <a:buNone/>
              <a:defRPr lang="en-US" sz="1100" b="1" kern="1200" cap="all" baseline="0" dirty="0">
                <a:solidFill>
                  <a:schemeClr val="bg1"/>
                </a:solidFill>
                <a:latin typeface="Arial"/>
                <a:ea typeface="+mn-ea"/>
                <a:cs typeface="Arial"/>
              </a:defRPr>
            </a:lvl1pPr>
          </a:lstStyle>
          <a:p>
            <a:pPr marL="0" lvl="0" indent="0" algn="l" defTabSz="914400" rtl="0" eaLnBrk="1" latinLnBrk="0" hangingPunct="1">
              <a:lnSpc>
                <a:spcPct val="100000"/>
              </a:lnSpc>
              <a:spcBef>
                <a:spcPts val="0"/>
              </a:spcBef>
              <a:spcAft>
                <a:spcPts val="600"/>
              </a:spcAft>
              <a:buFont typeface="Arial" pitchFamily="34" charset="0"/>
              <a:buNone/>
            </a:pPr>
            <a:r>
              <a:rPr lang="en-US" smtClean="0"/>
              <a:t>Click to edit Master text styles</a:t>
            </a:r>
          </a:p>
        </p:txBody>
      </p:sp>
      <p:sp>
        <p:nvSpPr>
          <p:cNvPr id="12" name="Text Placeholder 15"/>
          <p:cNvSpPr>
            <a:spLocks noGrp="1"/>
          </p:cNvSpPr>
          <p:nvPr>
            <p:ph type="body" sz="quarter" idx="23"/>
          </p:nvPr>
        </p:nvSpPr>
        <p:spPr>
          <a:xfrm>
            <a:off x="1683749" y="1612900"/>
            <a:ext cx="1143000" cy="731520"/>
          </a:xfrm>
          <a:prstGeom prst="rect">
            <a:avLst/>
          </a:prstGeom>
          <a:solidFill>
            <a:schemeClr val="bg1">
              <a:lumMod val="75000"/>
            </a:schemeClr>
          </a:solidFill>
          <a:ln w="12700" cap="flat" cmpd="sng" algn="ctr">
            <a:solidFill>
              <a:schemeClr val="tx1"/>
            </a:solidFill>
            <a:prstDash val="solid"/>
            <a:round/>
            <a:headEnd type="none" w="med" len="med"/>
            <a:tailEnd type="none" w="med" len="med"/>
          </a:ln>
        </p:spPr>
        <p:txBody>
          <a:bodyPr lIns="91440" rIns="45720" anchor="ctr">
            <a:noAutofit/>
          </a:bodyPr>
          <a:lstStyle>
            <a:lvl1pPr marL="0" indent="0">
              <a:buNone/>
              <a:defRPr sz="1200" b="1">
                <a:solidFill>
                  <a:schemeClr val="tx1"/>
                </a:solidFill>
              </a:defRPr>
            </a:lvl1pPr>
          </a:lstStyle>
          <a:p>
            <a:pPr lvl="0"/>
            <a:r>
              <a:rPr lang="en-US" smtClean="0"/>
              <a:t>Click to edit Master text styles</a:t>
            </a:r>
          </a:p>
        </p:txBody>
      </p:sp>
      <p:sp>
        <p:nvSpPr>
          <p:cNvPr id="18" name="Text Placeholder 15"/>
          <p:cNvSpPr>
            <a:spLocks noGrp="1"/>
          </p:cNvSpPr>
          <p:nvPr>
            <p:ph type="body" sz="quarter" idx="25"/>
          </p:nvPr>
        </p:nvSpPr>
        <p:spPr>
          <a:xfrm>
            <a:off x="1682338" y="2438400"/>
            <a:ext cx="1143000" cy="1371600"/>
          </a:xfrm>
          <a:prstGeom prst="rect">
            <a:avLst/>
          </a:prstGeom>
          <a:solidFill>
            <a:schemeClr val="bg1">
              <a:lumMod val="75000"/>
            </a:schemeClr>
          </a:solidFill>
          <a:ln w="12700" cap="flat" cmpd="sng" algn="ctr">
            <a:solidFill>
              <a:schemeClr val="tx1"/>
            </a:solidFill>
            <a:prstDash val="solid"/>
            <a:round/>
            <a:headEnd type="none" w="med" len="med"/>
            <a:tailEnd type="none" w="med" len="med"/>
          </a:ln>
        </p:spPr>
        <p:txBody>
          <a:bodyPr lIns="91440" rIns="45720" anchor="ctr">
            <a:noAutofit/>
          </a:bodyPr>
          <a:lstStyle>
            <a:lvl1pPr marL="0" indent="0">
              <a:buNone/>
              <a:defRPr sz="1200" b="1">
                <a:solidFill>
                  <a:schemeClr val="tx1"/>
                </a:solidFill>
              </a:defRPr>
            </a:lvl1pPr>
          </a:lstStyle>
          <a:p>
            <a:pPr lvl="0"/>
            <a:r>
              <a:rPr lang="en-US"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17" name="Footer Placeholder 16"/>
          <p:cNvSpPr>
            <a:spLocks noGrp="1"/>
          </p:cNvSpPr>
          <p:nvPr>
            <p:ph type="ftr" sz="quarter" idx="31"/>
          </p:nvPr>
        </p:nvSpPr>
        <p:spPr/>
        <p:txBody>
          <a:bodyPr/>
          <a:lstStyle/>
          <a:p>
            <a:r>
              <a:rPr lang="en-US" smtClean="0"/>
              <a:t>Dr. Romina Polley</a:t>
            </a:r>
            <a:endParaRPr lang="en-US" dirty="0"/>
          </a:p>
        </p:txBody>
      </p:sp>
      <p:sp>
        <p:nvSpPr>
          <p:cNvPr id="27" name="Text Placeholder 13"/>
          <p:cNvSpPr>
            <a:spLocks noGrp="1"/>
          </p:cNvSpPr>
          <p:nvPr>
            <p:ph type="body" sz="quarter" idx="35"/>
          </p:nvPr>
        </p:nvSpPr>
        <p:spPr>
          <a:xfrm>
            <a:off x="2823633" y="1612900"/>
            <a:ext cx="6090180" cy="731520"/>
          </a:xfrm>
          <a:solidFill>
            <a:schemeClr val="bg1"/>
          </a:solidFill>
          <a:ln w="12700" cap="flat" cmpd="sng" algn="ctr">
            <a:solidFill>
              <a:schemeClr val="tx1"/>
            </a:solidFill>
            <a:prstDash val="solid"/>
            <a:round/>
            <a:headEnd type="none" w="med" len="med"/>
            <a:tailEnd type="none" w="med" len="med"/>
          </a:ln>
        </p:spPr>
        <p:txBody>
          <a:bodyPr lIns="91440" tIns="91440" rIns="91440" bIns="137160" anchor="ctr"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Text Placeholder 13"/>
          <p:cNvSpPr>
            <a:spLocks noGrp="1"/>
          </p:cNvSpPr>
          <p:nvPr>
            <p:ph type="body" sz="quarter" idx="36"/>
          </p:nvPr>
        </p:nvSpPr>
        <p:spPr>
          <a:xfrm>
            <a:off x="2823633" y="2438400"/>
            <a:ext cx="6090180" cy="1371600"/>
          </a:xfrm>
          <a:solidFill>
            <a:schemeClr val="bg1"/>
          </a:solidFill>
          <a:ln w="12700" cap="flat" cmpd="sng" algn="ctr">
            <a:solidFill>
              <a:schemeClr val="tx1"/>
            </a:solidFill>
            <a:prstDash val="solid"/>
            <a:round/>
            <a:headEnd type="none" w="med" len="med"/>
            <a:tailEnd type="none" w="med" len="med"/>
          </a:ln>
        </p:spPr>
        <p:txBody>
          <a:bodyPr lIns="91440" tIns="91440" rIns="91440" bIns="137160" anchor="ctr"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Text Placeholder 15"/>
          <p:cNvSpPr>
            <a:spLocks noGrp="1"/>
          </p:cNvSpPr>
          <p:nvPr>
            <p:ph type="body" sz="quarter" idx="37"/>
          </p:nvPr>
        </p:nvSpPr>
        <p:spPr>
          <a:xfrm>
            <a:off x="230011" y="3980920"/>
            <a:ext cx="1371600" cy="2194560"/>
          </a:xfrm>
          <a:prstGeom prst="rect">
            <a:avLst/>
          </a:prstGeom>
          <a:solidFill>
            <a:schemeClr val="tx1"/>
          </a:solidFill>
          <a:ln w="12700" cap="flat" cmpd="sng" algn="ctr">
            <a:solidFill>
              <a:schemeClr val="tx1"/>
            </a:solidFill>
            <a:prstDash val="solid"/>
            <a:round/>
            <a:headEnd type="none" w="med" len="med"/>
            <a:tailEnd type="none" w="med" len="med"/>
          </a:ln>
        </p:spPr>
        <p:txBody>
          <a:bodyPr vert="horz" lIns="91440" tIns="0" rIns="91440" bIns="18288" rtlCol="0" anchor="ctr" anchorCtr="0">
            <a:noAutofit/>
          </a:bodyPr>
          <a:lstStyle>
            <a:lvl1pPr marL="0" indent="0">
              <a:buNone/>
              <a:defRPr lang="en-US" sz="1100" b="1" kern="1200" cap="all" baseline="0" dirty="0">
                <a:solidFill>
                  <a:schemeClr val="bg1"/>
                </a:solidFill>
                <a:latin typeface="Arial"/>
                <a:ea typeface="+mn-ea"/>
                <a:cs typeface="Arial"/>
              </a:defRPr>
            </a:lvl1pPr>
          </a:lstStyle>
          <a:p>
            <a:pPr marL="0" lvl="0" indent="0" algn="l" defTabSz="914400" rtl="0" eaLnBrk="1" latinLnBrk="0" hangingPunct="1">
              <a:lnSpc>
                <a:spcPct val="100000"/>
              </a:lnSpc>
              <a:spcBef>
                <a:spcPts val="0"/>
              </a:spcBef>
              <a:spcAft>
                <a:spcPts val="600"/>
              </a:spcAft>
              <a:buFont typeface="Arial" pitchFamily="34" charset="0"/>
              <a:buNone/>
            </a:pPr>
            <a:r>
              <a:rPr lang="en-US" smtClean="0"/>
              <a:t>Click to edit Master text styles</a:t>
            </a:r>
          </a:p>
        </p:txBody>
      </p:sp>
      <p:sp>
        <p:nvSpPr>
          <p:cNvPr id="29" name="Text Placeholder 15"/>
          <p:cNvSpPr>
            <a:spLocks noGrp="1"/>
          </p:cNvSpPr>
          <p:nvPr>
            <p:ph type="body" sz="quarter" idx="38"/>
          </p:nvPr>
        </p:nvSpPr>
        <p:spPr>
          <a:xfrm>
            <a:off x="1683749" y="3980920"/>
            <a:ext cx="1143000" cy="731520"/>
          </a:xfrm>
          <a:prstGeom prst="rect">
            <a:avLst/>
          </a:prstGeom>
          <a:solidFill>
            <a:schemeClr val="bg1">
              <a:lumMod val="75000"/>
            </a:schemeClr>
          </a:solidFill>
          <a:ln w="12700" cap="flat" cmpd="sng" algn="ctr">
            <a:solidFill>
              <a:schemeClr val="tx1"/>
            </a:solidFill>
            <a:prstDash val="solid"/>
            <a:round/>
            <a:headEnd type="none" w="med" len="med"/>
            <a:tailEnd type="none" w="med" len="med"/>
          </a:ln>
        </p:spPr>
        <p:txBody>
          <a:bodyPr lIns="91440" rIns="45720" anchor="ctr">
            <a:noAutofit/>
          </a:bodyPr>
          <a:lstStyle>
            <a:lvl1pPr marL="0" indent="0">
              <a:buNone/>
              <a:defRPr sz="1200" b="1">
                <a:solidFill>
                  <a:schemeClr val="tx1"/>
                </a:solidFill>
              </a:defRPr>
            </a:lvl1pPr>
          </a:lstStyle>
          <a:p>
            <a:pPr lvl="0"/>
            <a:r>
              <a:rPr lang="en-US" smtClean="0"/>
              <a:t>Click to edit Master text styles</a:t>
            </a:r>
          </a:p>
        </p:txBody>
      </p:sp>
      <p:sp>
        <p:nvSpPr>
          <p:cNvPr id="30" name="Text Placeholder 15"/>
          <p:cNvSpPr>
            <a:spLocks noGrp="1"/>
          </p:cNvSpPr>
          <p:nvPr>
            <p:ph type="body" sz="quarter" idx="39"/>
          </p:nvPr>
        </p:nvSpPr>
        <p:spPr>
          <a:xfrm>
            <a:off x="1682338" y="4806420"/>
            <a:ext cx="1143000" cy="1371600"/>
          </a:xfrm>
          <a:prstGeom prst="rect">
            <a:avLst/>
          </a:prstGeom>
          <a:solidFill>
            <a:schemeClr val="bg1">
              <a:lumMod val="75000"/>
            </a:schemeClr>
          </a:solidFill>
          <a:ln w="12700" cap="flat" cmpd="sng" algn="ctr">
            <a:solidFill>
              <a:schemeClr val="tx1"/>
            </a:solidFill>
            <a:prstDash val="solid"/>
            <a:round/>
            <a:headEnd type="none" w="med" len="med"/>
            <a:tailEnd type="none" w="med" len="med"/>
          </a:ln>
        </p:spPr>
        <p:txBody>
          <a:bodyPr lIns="91440" rIns="45720" anchor="ctr">
            <a:noAutofit/>
          </a:bodyPr>
          <a:lstStyle>
            <a:lvl1pPr marL="0" indent="0">
              <a:buNone/>
              <a:defRPr sz="1200" b="1">
                <a:solidFill>
                  <a:schemeClr val="tx1"/>
                </a:solidFill>
              </a:defRPr>
            </a:lvl1pPr>
          </a:lstStyle>
          <a:p>
            <a:pPr lvl="0"/>
            <a:r>
              <a:rPr lang="en-US" smtClean="0"/>
              <a:t>Click to edit Master text styles</a:t>
            </a:r>
          </a:p>
        </p:txBody>
      </p:sp>
      <p:sp>
        <p:nvSpPr>
          <p:cNvPr id="31" name="Text Placeholder 13"/>
          <p:cNvSpPr>
            <a:spLocks noGrp="1"/>
          </p:cNvSpPr>
          <p:nvPr>
            <p:ph type="body" sz="quarter" idx="40"/>
          </p:nvPr>
        </p:nvSpPr>
        <p:spPr>
          <a:xfrm>
            <a:off x="2823633" y="3980920"/>
            <a:ext cx="6090180" cy="731520"/>
          </a:xfrm>
          <a:solidFill>
            <a:schemeClr val="bg1"/>
          </a:solidFill>
          <a:ln w="12700" cap="flat" cmpd="sng" algn="ctr">
            <a:solidFill>
              <a:schemeClr val="tx1"/>
            </a:solidFill>
            <a:prstDash val="solid"/>
            <a:round/>
            <a:headEnd type="none" w="med" len="med"/>
            <a:tailEnd type="none" w="med" len="med"/>
          </a:ln>
        </p:spPr>
        <p:txBody>
          <a:bodyPr lIns="91440" tIns="91440" rIns="91440" bIns="137160" anchor="ctr"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2" name="Text Placeholder 13"/>
          <p:cNvSpPr>
            <a:spLocks noGrp="1"/>
          </p:cNvSpPr>
          <p:nvPr>
            <p:ph type="body" sz="quarter" idx="41"/>
          </p:nvPr>
        </p:nvSpPr>
        <p:spPr>
          <a:xfrm>
            <a:off x="2823633" y="4806420"/>
            <a:ext cx="6090180" cy="1371600"/>
          </a:xfrm>
          <a:solidFill>
            <a:schemeClr val="bg1"/>
          </a:solidFill>
          <a:ln w="12700" cap="flat" cmpd="sng" algn="ctr">
            <a:solidFill>
              <a:schemeClr val="tx1"/>
            </a:solidFill>
            <a:prstDash val="solid"/>
            <a:round/>
            <a:headEnd type="none" w="med" len="med"/>
            <a:tailEnd type="none" w="med" len="med"/>
          </a:ln>
        </p:spPr>
        <p:txBody>
          <a:bodyPr lIns="91440" tIns="91440" rIns="91440" bIns="137160" anchor="ctr"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G Consequences Vertical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Footer Placeholder 16"/>
          <p:cNvSpPr>
            <a:spLocks noGrp="1"/>
          </p:cNvSpPr>
          <p:nvPr>
            <p:ph type="ftr" sz="quarter" idx="31"/>
          </p:nvPr>
        </p:nvSpPr>
        <p:spPr/>
        <p:txBody>
          <a:bodyPr/>
          <a:lstStyle/>
          <a:p>
            <a:r>
              <a:rPr lang="en-US" smtClean="0"/>
              <a:t>Dr. Romina Polley</a:t>
            </a:r>
            <a:endParaRPr lang="en-US" dirty="0"/>
          </a:p>
        </p:txBody>
      </p:sp>
      <p:sp>
        <p:nvSpPr>
          <p:cNvPr id="14" name="Freeform 4"/>
          <p:cNvSpPr>
            <a:spLocks/>
          </p:cNvSpPr>
          <p:nvPr userDrawn="1"/>
        </p:nvSpPr>
        <p:spPr bwMode="auto">
          <a:xfrm>
            <a:off x="228600" y="2104926"/>
            <a:ext cx="4199468" cy="4070449"/>
          </a:xfrm>
          <a:custGeom>
            <a:avLst/>
            <a:gdLst>
              <a:gd name="connsiteX0" fmla="*/ 0 w 2475"/>
              <a:gd name="connsiteY0" fmla="*/ 236 h 2312"/>
              <a:gd name="connsiteX1" fmla="*/ 1228 w 2475"/>
              <a:gd name="connsiteY1" fmla="*/ 0 h 2312"/>
              <a:gd name="connsiteX2" fmla="*/ 2475 w 2475"/>
              <a:gd name="connsiteY2" fmla="*/ 236 h 2312"/>
              <a:gd name="connsiteX3" fmla="*/ 2475 w 2475"/>
              <a:gd name="connsiteY3" fmla="*/ 2312 h 2312"/>
              <a:gd name="connsiteX4" fmla="*/ 0 w 2475"/>
              <a:gd name="connsiteY4" fmla="*/ 2312 h 2312"/>
              <a:gd name="connsiteX5" fmla="*/ 0 w 2475"/>
              <a:gd name="connsiteY5" fmla="*/ 236 h 2312"/>
              <a:gd name="connsiteX0" fmla="*/ 0 w 2475"/>
              <a:gd name="connsiteY0" fmla="*/ 0 h 2469"/>
              <a:gd name="connsiteX1" fmla="*/ 1228 w 2475"/>
              <a:gd name="connsiteY1" fmla="*/ 157 h 2469"/>
              <a:gd name="connsiteX2" fmla="*/ 2475 w 2475"/>
              <a:gd name="connsiteY2" fmla="*/ 393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7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228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35 w 2475"/>
              <a:gd name="connsiteY3" fmla="*/ 107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5 w 2475"/>
              <a:gd name="connsiteY2" fmla="*/ 107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6" fmla="*/ 1235 w 2475"/>
              <a:gd name="connsiteY6" fmla="*/ 107 h 2469"/>
              <a:gd name="connsiteX0" fmla="*/ 1235 w 2475"/>
              <a:gd name="connsiteY0" fmla="*/ 501 h 2863"/>
              <a:gd name="connsiteX1" fmla="*/ 2475 w 2475"/>
              <a:gd name="connsiteY1" fmla="*/ 394 h 2863"/>
              <a:gd name="connsiteX2" fmla="*/ 2475 w 2475"/>
              <a:gd name="connsiteY2" fmla="*/ 2863 h 2863"/>
              <a:gd name="connsiteX3" fmla="*/ 0 w 2475"/>
              <a:gd name="connsiteY3" fmla="*/ 2863 h 2863"/>
              <a:gd name="connsiteX4" fmla="*/ 0 w 2475"/>
              <a:gd name="connsiteY4" fmla="*/ 394 h 2863"/>
              <a:gd name="connsiteX5" fmla="*/ 1235 w 2475"/>
              <a:gd name="connsiteY5" fmla="*/ 501 h 2863"/>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07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18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18 h 2469"/>
              <a:gd name="connsiteX0" fmla="*/ 1235 w 2475"/>
              <a:gd name="connsiteY0" fmla="*/ 14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7 h 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5" h="2469">
                <a:moveTo>
                  <a:pt x="1235" y="147"/>
                </a:moveTo>
                <a:lnTo>
                  <a:pt x="2475" y="0"/>
                </a:lnTo>
                <a:lnTo>
                  <a:pt x="2475" y="2469"/>
                </a:lnTo>
                <a:lnTo>
                  <a:pt x="0" y="2469"/>
                </a:lnTo>
                <a:lnTo>
                  <a:pt x="0" y="0"/>
                </a:lnTo>
                <a:lnTo>
                  <a:pt x="1235" y="147"/>
                </a:lnTo>
                <a:close/>
              </a:path>
            </a:pathLst>
          </a:custGeom>
          <a:solidFill>
            <a:schemeClr val="bg1"/>
          </a:solidFill>
          <a:ln w="12700" cap="flat" cmpd="sng">
            <a:solidFill>
              <a:schemeClr val="tx1"/>
            </a:solidFill>
            <a:prstDash val="solid"/>
            <a:round/>
            <a:headEnd/>
            <a:tailEnd/>
          </a:ln>
          <a:effectLst/>
        </p:spPr>
        <p:txBody>
          <a:bodyPr wrap="square" lIns="182880" tIns="365760" rIns="182880" bIns="182880" anchor="t" anchorCtr="0"/>
          <a:lstStyle/>
          <a:p>
            <a:pPr marL="166688" lvl="1" indent="-166688" defTabSz="330200" eaLnBrk="1" hangingPunct="1">
              <a:lnSpc>
                <a:spcPct val="95000"/>
              </a:lnSpc>
              <a:spcBef>
                <a:spcPct val="25000"/>
              </a:spcBef>
              <a:buClr>
                <a:schemeClr val="accent1"/>
              </a:buClr>
              <a:buSzPct val="140000"/>
              <a:tabLst>
                <a:tab pos="8521700" algn="r"/>
              </a:tabLst>
            </a:pPr>
            <a:endParaRPr lang="en-GB" altLang="de-DE" dirty="0">
              <a:solidFill>
                <a:srgbClr val="000000"/>
              </a:solidFill>
              <a:latin typeface="Arial" charset="0"/>
            </a:endParaRPr>
          </a:p>
        </p:txBody>
      </p:sp>
      <p:sp>
        <p:nvSpPr>
          <p:cNvPr id="15" name="Text Placeholder 8"/>
          <p:cNvSpPr>
            <a:spLocks noGrp="1"/>
          </p:cNvSpPr>
          <p:nvPr>
            <p:ph type="body" sz="quarter" idx="21"/>
          </p:nvPr>
        </p:nvSpPr>
        <p:spPr>
          <a:xfrm rot="5400000">
            <a:off x="2009886" y="-169973"/>
            <a:ext cx="636898" cy="4199470"/>
          </a:xfrm>
          <a:prstGeom prst="homePlate">
            <a:avLst>
              <a:gd name="adj" fmla="val 35000"/>
            </a:avLst>
          </a:prstGeom>
          <a:solidFill>
            <a:schemeClr val="tx1"/>
          </a:solidFill>
          <a:ln w="12700">
            <a:solidFill>
              <a:schemeClr val="tx1"/>
            </a:solidFill>
          </a:ln>
        </p:spPr>
        <p:txBody>
          <a:bodyPr vert="vert270" anchor="ctr">
            <a:normAutofit/>
          </a:bodyPr>
          <a:lstStyle>
            <a:lvl1pPr marL="0" indent="0" algn="ctr">
              <a:lnSpc>
                <a:spcPts val="1400"/>
              </a:lnSpc>
              <a:spcBef>
                <a:spcPts val="0"/>
              </a:spcBef>
              <a:buNone/>
              <a:defRPr lang="en-US" sz="1400" b="1" kern="1200" cap="all" baseline="0" dirty="0">
                <a:solidFill>
                  <a:schemeClr val="bg1"/>
                </a:solidFill>
                <a:latin typeface="Arial"/>
                <a:ea typeface="+mn-ea"/>
                <a:cs typeface="Arial"/>
              </a:defRPr>
            </a:lvl1pPr>
            <a:lvl2pPr indent="0" algn="ctr">
              <a:spcBef>
                <a:spcPts val="0"/>
              </a:spcBef>
              <a:buNone/>
              <a:defRPr sz="1200" b="1"/>
            </a:lvl2pPr>
            <a:lvl3pPr indent="0" algn="ctr">
              <a:spcBef>
                <a:spcPts val="0"/>
              </a:spcBef>
              <a:buNone/>
              <a:defRPr sz="1200" b="1"/>
            </a:lvl3pPr>
            <a:lvl4pPr indent="0" algn="ctr">
              <a:spcBef>
                <a:spcPts val="0"/>
              </a:spcBef>
              <a:buNone/>
              <a:defRPr sz="1200" b="1"/>
            </a:lvl4pPr>
            <a:lvl5pPr indent="0" algn="ctr">
              <a:spcBef>
                <a:spcPts val="0"/>
              </a:spcBef>
              <a:buNone/>
              <a:defRPr sz="1200" b="1"/>
            </a:lvl5pPr>
          </a:lstStyle>
          <a:p>
            <a:pPr lvl="0"/>
            <a:r>
              <a:rPr lang="en-US" smtClean="0"/>
              <a:t>Click to edit Master text styles</a:t>
            </a:r>
          </a:p>
        </p:txBody>
      </p:sp>
      <p:sp>
        <p:nvSpPr>
          <p:cNvPr id="19" name="Content Placeholder 4"/>
          <p:cNvSpPr>
            <a:spLocks noGrp="1"/>
          </p:cNvSpPr>
          <p:nvPr>
            <p:ph sz="quarter" idx="11"/>
          </p:nvPr>
        </p:nvSpPr>
        <p:spPr>
          <a:xfrm>
            <a:off x="271376" y="2379134"/>
            <a:ext cx="4114800" cy="3749040"/>
          </a:xfrm>
          <a:noFill/>
          <a:ln w="6350" cap="flat" cmpd="sng" algn="ctr">
            <a:noFill/>
            <a:prstDash val="solid"/>
            <a:round/>
            <a:headEnd type="none" w="med" len="med"/>
            <a:tailEnd type="none" w="med" len="med"/>
          </a:ln>
        </p:spPr>
        <p:txBody>
          <a:bodyPr wrap="square" lIns="182880" tIns="137160" rIns="182880" bIns="182880">
            <a:noAutofit/>
          </a:bodyPr>
          <a:lstStyle>
            <a:lvl1pPr>
              <a:defRPr sz="1400"/>
            </a:lvl1pPr>
            <a:lvl2pPr>
              <a:tabLst>
                <a:tab pos="284163" algn="l"/>
              </a:tabLst>
              <a:defRPr sz="1400"/>
            </a:lvl2pPr>
            <a:lvl3pPr marL="401638" indent="-117475">
              <a:defRPr sz="1200"/>
            </a:lvl3pPr>
            <a:lvl4pPr marL="512763" indent="-111125">
              <a:defRPr sz="1100"/>
            </a:lvl4pPr>
            <a:lvl5pPr marL="630238" indent="-117475">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Freeform 4"/>
          <p:cNvSpPr>
            <a:spLocks/>
          </p:cNvSpPr>
          <p:nvPr userDrawn="1"/>
        </p:nvSpPr>
        <p:spPr bwMode="auto">
          <a:xfrm>
            <a:off x="4704057" y="2104926"/>
            <a:ext cx="4199468" cy="4070449"/>
          </a:xfrm>
          <a:custGeom>
            <a:avLst/>
            <a:gdLst>
              <a:gd name="connsiteX0" fmla="*/ 0 w 2475"/>
              <a:gd name="connsiteY0" fmla="*/ 236 h 2312"/>
              <a:gd name="connsiteX1" fmla="*/ 1228 w 2475"/>
              <a:gd name="connsiteY1" fmla="*/ 0 h 2312"/>
              <a:gd name="connsiteX2" fmla="*/ 2475 w 2475"/>
              <a:gd name="connsiteY2" fmla="*/ 236 h 2312"/>
              <a:gd name="connsiteX3" fmla="*/ 2475 w 2475"/>
              <a:gd name="connsiteY3" fmla="*/ 2312 h 2312"/>
              <a:gd name="connsiteX4" fmla="*/ 0 w 2475"/>
              <a:gd name="connsiteY4" fmla="*/ 2312 h 2312"/>
              <a:gd name="connsiteX5" fmla="*/ 0 w 2475"/>
              <a:gd name="connsiteY5" fmla="*/ 236 h 2312"/>
              <a:gd name="connsiteX0" fmla="*/ 0 w 2475"/>
              <a:gd name="connsiteY0" fmla="*/ 0 h 2469"/>
              <a:gd name="connsiteX1" fmla="*/ 1228 w 2475"/>
              <a:gd name="connsiteY1" fmla="*/ 157 h 2469"/>
              <a:gd name="connsiteX2" fmla="*/ 2475 w 2475"/>
              <a:gd name="connsiteY2" fmla="*/ 393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7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228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35 w 2475"/>
              <a:gd name="connsiteY3" fmla="*/ 107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5 w 2475"/>
              <a:gd name="connsiteY2" fmla="*/ 107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6" fmla="*/ 1235 w 2475"/>
              <a:gd name="connsiteY6" fmla="*/ 107 h 2469"/>
              <a:gd name="connsiteX0" fmla="*/ 1235 w 2475"/>
              <a:gd name="connsiteY0" fmla="*/ 501 h 2863"/>
              <a:gd name="connsiteX1" fmla="*/ 2475 w 2475"/>
              <a:gd name="connsiteY1" fmla="*/ 394 h 2863"/>
              <a:gd name="connsiteX2" fmla="*/ 2475 w 2475"/>
              <a:gd name="connsiteY2" fmla="*/ 2863 h 2863"/>
              <a:gd name="connsiteX3" fmla="*/ 0 w 2475"/>
              <a:gd name="connsiteY3" fmla="*/ 2863 h 2863"/>
              <a:gd name="connsiteX4" fmla="*/ 0 w 2475"/>
              <a:gd name="connsiteY4" fmla="*/ 394 h 2863"/>
              <a:gd name="connsiteX5" fmla="*/ 1235 w 2475"/>
              <a:gd name="connsiteY5" fmla="*/ 501 h 2863"/>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07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18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18 h 2469"/>
              <a:gd name="connsiteX0" fmla="*/ 1235 w 2475"/>
              <a:gd name="connsiteY0" fmla="*/ 14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7 h 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5" h="2469">
                <a:moveTo>
                  <a:pt x="1235" y="147"/>
                </a:moveTo>
                <a:lnTo>
                  <a:pt x="2475" y="0"/>
                </a:lnTo>
                <a:lnTo>
                  <a:pt x="2475" y="2469"/>
                </a:lnTo>
                <a:lnTo>
                  <a:pt x="0" y="2469"/>
                </a:lnTo>
                <a:lnTo>
                  <a:pt x="0" y="0"/>
                </a:lnTo>
                <a:lnTo>
                  <a:pt x="1235" y="147"/>
                </a:lnTo>
                <a:close/>
              </a:path>
            </a:pathLst>
          </a:custGeom>
          <a:solidFill>
            <a:schemeClr val="bg1"/>
          </a:solidFill>
          <a:ln w="12700" cap="flat" cmpd="sng">
            <a:solidFill>
              <a:schemeClr val="tx1"/>
            </a:solidFill>
            <a:prstDash val="solid"/>
            <a:round/>
            <a:headEnd/>
            <a:tailEnd/>
          </a:ln>
          <a:effectLst/>
        </p:spPr>
        <p:txBody>
          <a:bodyPr wrap="square" lIns="182880" tIns="365760" rIns="182880" bIns="182880" anchor="t" anchorCtr="0"/>
          <a:lstStyle/>
          <a:p>
            <a:pPr marL="166688" lvl="1" indent="-166688" defTabSz="330200" eaLnBrk="1" hangingPunct="1">
              <a:lnSpc>
                <a:spcPct val="95000"/>
              </a:lnSpc>
              <a:spcBef>
                <a:spcPct val="25000"/>
              </a:spcBef>
              <a:buClr>
                <a:schemeClr val="accent1"/>
              </a:buClr>
              <a:buSzPct val="140000"/>
              <a:tabLst>
                <a:tab pos="8521700" algn="r"/>
              </a:tabLst>
            </a:pPr>
            <a:endParaRPr lang="en-GB" altLang="de-DE" dirty="0">
              <a:solidFill>
                <a:srgbClr val="000000"/>
              </a:solidFill>
              <a:latin typeface="Arial" charset="0"/>
            </a:endParaRPr>
          </a:p>
        </p:txBody>
      </p:sp>
      <p:sp>
        <p:nvSpPr>
          <p:cNvPr id="22" name="Text Placeholder 8"/>
          <p:cNvSpPr>
            <a:spLocks noGrp="1"/>
          </p:cNvSpPr>
          <p:nvPr>
            <p:ph type="body" sz="quarter" idx="32"/>
          </p:nvPr>
        </p:nvSpPr>
        <p:spPr>
          <a:xfrm rot="5400000">
            <a:off x="6485343" y="-169973"/>
            <a:ext cx="636898" cy="4199470"/>
          </a:xfrm>
          <a:prstGeom prst="homePlate">
            <a:avLst>
              <a:gd name="adj" fmla="val 35000"/>
            </a:avLst>
          </a:prstGeom>
          <a:solidFill>
            <a:schemeClr val="tx1"/>
          </a:solidFill>
          <a:ln w="12700">
            <a:solidFill>
              <a:schemeClr val="tx1"/>
            </a:solidFill>
          </a:ln>
        </p:spPr>
        <p:txBody>
          <a:bodyPr vert="vert270" anchor="ctr">
            <a:normAutofit/>
          </a:bodyPr>
          <a:lstStyle>
            <a:lvl1pPr marL="0" indent="0" algn="ctr">
              <a:lnSpc>
                <a:spcPts val="1400"/>
              </a:lnSpc>
              <a:spcBef>
                <a:spcPts val="0"/>
              </a:spcBef>
              <a:buNone/>
              <a:defRPr lang="en-US" sz="1400" b="1" kern="1200" cap="all" baseline="0" dirty="0">
                <a:solidFill>
                  <a:schemeClr val="bg1"/>
                </a:solidFill>
                <a:latin typeface="Arial"/>
                <a:ea typeface="+mn-ea"/>
                <a:cs typeface="Arial"/>
              </a:defRPr>
            </a:lvl1pPr>
            <a:lvl2pPr indent="0" algn="ctr">
              <a:spcBef>
                <a:spcPts val="0"/>
              </a:spcBef>
              <a:buNone/>
              <a:defRPr sz="1200" b="1"/>
            </a:lvl2pPr>
            <a:lvl3pPr indent="0" algn="ctr">
              <a:spcBef>
                <a:spcPts val="0"/>
              </a:spcBef>
              <a:buNone/>
              <a:defRPr sz="1200" b="1"/>
            </a:lvl3pPr>
            <a:lvl4pPr indent="0" algn="ctr">
              <a:spcBef>
                <a:spcPts val="0"/>
              </a:spcBef>
              <a:buNone/>
              <a:defRPr sz="1200" b="1"/>
            </a:lvl4pPr>
            <a:lvl5pPr indent="0" algn="ctr">
              <a:spcBef>
                <a:spcPts val="0"/>
              </a:spcBef>
              <a:buNone/>
              <a:defRPr sz="1200" b="1"/>
            </a:lvl5pPr>
          </a:lstStyle>
          <a:p>
            <a:pPr lvl="0"/>
            <a:r>
              <a:rPr lang="en-US" smtClean="0"/>
              <a:t>Click to edit Master text styles</a:t>
            </a:r>
          </a:p>
        </p:txBody>
      </p:sp>
      <p:sp>
        <p:nvSpPr>
          <p:cNvPr id="23" name="Content Placeholder 4"/>
          <p:cNvSpPr>
            <a:spLocks noGrp="1"/>
          </p:cNvSpPr>
          <p:nvPr>
            <p:ph sz="quarter" idx="33"/>
          </p:nvPr>
        </p:nvSpPr>
        <p:spPr>
          <a:xfrm>
            <a:off x="4743713" y="2379134"/>
            <a:ext cx="4114800" cy="3749040"/>
          </a:xfrm>
          <a:noFill/>
          <a:ln w="6350" cap="flat" cmpd="sng" algn="ctr">
            <a:noFill/>
            <a:prstDash val="solid"/>
            <a:round/>
            <a:headEnd type="none" w="med" len="med"/>
            <a:tailEnd type="none" w="med" len="med"/>
          </a:ln>
        </p:spPr>
        <p:txBody>
          <a:bodyPr wrap="square" lIns="182880" tIns="137160" rIns="182880" bIns="182880">
            <a:noAutofit/>
          </a:bodyPr>
          <a:lstStyle>
            <a:lvl1pPr>
              <a:defRPr sz="1400"/>
            </a:lvl1pPr>
            <a:lvl2pPr>
              <a:defRPr sz="1400"/>
            </a:lvl2pPr>
            <a:lvl3pPr marL="401638" indent="-112713">
              <a:defRPr sz="1200"/>
            </a:lvl3pPr>
            <a:lvl4pPr marL="512763" indent="-111125">
              <a:defRPr sz="1100"/>
            </a:lvl4pPr>
            <a:lvl5pPr marL="630238" indent="-117475">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G Consequences Vertical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Footer Placeholder 16"/>
          <p:cNvSpPr>
            <a:spLocks noGrp="1"/>
          </p:cNvSpPr>
          <p:nvPr>
            <p:ph type="ftr" sz="quarter" idx="31"/>
          </p:nvPr>
        </p:nvSpPr>
        <p:spPr/>
        <p:txBody>
          <a:bodyPr/>
          <a:lstStyle/>
          <a:p>
            <a:r>
              <a:rPr lang="en-US" smtClean="0"/>
              <a:t>Dr. Romina Polley</a:t>
            </a:r>
            <a:endParaRPr lang="en-US" dirty="0"/>
          </a:p>
        </p:txBody>
      </p:sp>
      <p:sp>
        <p:nvSpPr>
          <p:cNvPr id="14" name="Freeform 4"/>
          <p:cNvSpPr>
            <a:spLocks/>
          </p:cNvSpPr>
          <p:nvPr userDrawn="1"/>
        </p:nvSpPr>
        <p:spPr bwMode="auto">
          <a:xfrm>
            <a:off x="228600" y="2104926"/>
            <a:ext cx="2057400" cy="4070449"/>
          </a:xfrm>
          <a:custGeom>
            <a:avLst/>
            <a:gdLst>
              <a:gd name="connsiteX0" fmla="*/ 0 w 2475"/>
              <a:gd name="connsiteY0" fmla="*/ 236 h 2312"/>
              <a:gd name="connsiteX1" fmla="*/ 1228 w 2475"/>
              <a:gd name="connsiteY1" fmla="*/ 0 h 2312"/>
              <a:gd name="connsiteX2" fmla="*/ 2475 w 2475"/>
              <a:gd name="connsiteY2" fmla="*/ 236 h 2312"/>
              <a:gd name="connsiteX3" fmla="*/ 2475 w 2475"/>
              <a:gd name="connsiteY3" fmla="*/ 2312 h 2312"/>
              <a:gd name="connsiteX4" fmla="*/ 0 w 2475"/>
              <a:gd name="connsiteY4" fmla="*/ 2312 h 2312"/>
              <a:gd name="connsiteX5" fmla="*/ 0 w 2475"/>
              <a:gd name="connsiteY5" fmla="*/ 236 h 2312"/>
              <a:gd name="connsiteX0" fmla="*/ 0 w 2475"/>
              <a:gd name="connsiteY0" fmla="*/ 0 h 2469"/>
              <a:gd name="connsiteX1" fmla="*/ 1228 w 2475"/>
              <a:gd name="connsiteY1" fmla="*/ 157 h 2469"/>
              <a:gd name="connsiteX2" fmla="*/ 2475 w 2475"/>
              <a:gd name="connsiteY2" fmla="*/ 393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7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228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35 w 2475"/>
              <a:gd name="connsiteY3" fmla="*/ 107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5 w 2475"/>
              <a:gd name="connsiteY2" fmla="*/ 107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6" fmla="*/ 1235 w 2475"/>
              <a:gd name="connsiteY6" fmla="*/ 107 h 2469"/>
              <a:gd name="connsiteX0" fmla="*/ 1235 w 2475"/>
              <a:gd name="connsiteY0" fmla="*/ 501 h 2863"/>
              <a:gd name="connsiteX1" fmla="*/ 2475 w 2475"/>
              <a:gd name="connsiteY1" fmla="*/ 394 h 2863"/>
              <a:gd name="connsiteX2" fmla="*/ 2475 w 2475"/>
              <a:gd name="connsiteY2" fmla="*/ 2863 h 2863"/>
              <a:gd name="connsiteX3" fmla="*/ 0 w 2475"/>
              <a:gd name="connsiteY3" fmla="*/ 2863 h 2863"/>
              <a:gd name="connsiteX4" fmla="*/ 0 w 2475"/>
              <a:gd name="connsiteY4" fmla="*/ 394 h 2863"/>
              <a:gd name="connsiteX5" fmla="*/ 1235 w 2475"/>
              <a:gd name="connsiteY5" fmla="*/ 501 h 2863"/>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07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18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18 h 2469"/>
              <a:gd name="connsiteX0" fmla="*/ 1235 w 2475"/>
              <a:gd name="connsiteY0" fmla="*/ 14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7 h 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5" h="2469">
                <a:moveTo>
                  <a:pt x="1235" y="147"/>
                </a:moveTo>
                <a:lnTo>
                  <a:pt x="2475" y="0"/>
                </a:lnTo>
                <a:lnTo>
                  <a:pt x="2475" y="2469"/>
                </a:lnTo>
                <a:lnTo>
                  <a:pt x="0" y="2469"/>
                </a:lnTo>
                <a:lnTo>
                  <a:pt x="0" y="0"/>
                </a:lnTo>
                <a:lnTo>
                  <a:pt x="1235" y="147"/>
                </a:lnTo>
                <a:close/>
              </a:path>
            </a:pathLst>
          </a:custGeom>
          <a:solidFill>
            <a:schemeClr val="bg1"/>
          </a:solidFill>
          <a:ln w="12700" cap="flat" cmpd="sng">
            <a:solidFill>
              <a:schemeClr val="tx1"/>
            </a:solidFill>
            <a:prstDash val="solid"/>
            <a:round/>
            <a:headEnd/>
            <a:tailEnd/>
          </a:ln>
          <a:effectLst/>
        </p:spPr>
        <p:txBody>
          <a:bodyPr wrap="square" lIns="182880" tIns="365760" rIns="182880" bIns="182880" anchor="t" anchorCtr="0"/>
          <a:lstStyle/>
          <a:p>
            <a:pPr marL="166688" lvl="1" indent="-166688" defTabSz="330200" eaLnBrk="1" hangingPunct="1">
              <a:lnSpc>
                <a:spcPct val="95000"/>
              </a:lnSpc>
              <a:spcBef>
                <a:spcPct val="25000"/>
              </a:spcBef>
              <a:buClr>
                <a:schemeClr val="accent1"/>
              </a:buClr>
              <a:buSzPct val="140000"/>
              <a:tabLst>
                <a:tab pos="8521700" algn="r"/>
              </a:tabLst>
            </a:pPr>
            <a:endParaRPr lang="en-GB" altLang="de-DE" dirty="0">
              <a:solidFill>
                <a:srgbClr val="000000"/>
              </a:solidFill>
              <a:latin typeface="Arial" charset="0"/>
            </a:endParaRPr>
          </a:p>
        </p:txBody>
      </p:sp>
      <p:sp>
        <p:nvSpPr>
          <p:cNvPr id="15" name="Text Placeholder 8"/>
          <p:cNvSpPr>
            <a:spLocks noGrp="1"/>
          </p:cNvSpPr>
          <p:nvPr>
            <p:ph type="body" sz="quarter" idx="21"/>
          </p:nvPr>
        </p:nvSpPr>
        <p:spPr>
          <a:xfrm rot="5400000">
            <a:off x="938851" y="901062"/>
            <a:ext cx="636898" cy="2057400"/>
          </a:xfrm>
          <a:prstGeom prst="homePlate">
            <a:avLst>
              <a:gd name="adj" fmla="val 35000"/>
            </a:avLst>
          </a:prstGeom>
          <a:solidFill>
            <a:schemeClr val="tx1"/>
          </a:solidFill>
          <a:ln w="12700">
            <a:solidFill>
              <a:schemeClr val="tx1"/>
            </a:solidFill>
          </a:ln>
        </p:spPr>
        <p:txBody>
          <a:bodyPr vert="vert270" anchor="ctr">
            <a:normAutofit/>
          </a:bodyPr>
          <a:lstStyle>
            <a:lvl1pPr marL="0" indent="0" algn="ctr">
              <a:lnSpc>
                <a:spcPts val="1400"/>
              </a:lnSpc>
              <a:spcBef>
                <a:spcPts val="0"/>
              </a:spcBef>
              <a:buNone/>
              <a:defRPr lang="en-US" sz="1200" b="1" kern="1200" cap="all" baseline="0" dirty="0">
                <a:solidFill>
                  <a:schemeClr val="bg1"/>
                </a:solidFill>
                <a:latin typeface="Arial"/>
                <a:ea typeface="+mn-ea"/>
                <a:cs typeface="Arial"/>
              </a:defRPr>
            </a:lvl1pPr>
            <a:lvl2pPr indent="0" algn="ctr">
              <a:spcBef>
                <a:spcPts val="0"/>
              </a:spcBef>
              <a:buNone/>
              <a:defRPr sz="1200" b="1"/>
            </a:lvl2pPr>
            <a:lvl3pPr indent="0" algn="ctr">
              <a:spcBef>
                <a:spcPts val="0"/>
              </a:spcBef>
              <a:buNone/>
              <a:defRPr sz="1200" b="1"/>
            </a:lvl3pPr>
            <a:lvl4pPr indent="0" algn="ctr">
              <a:spcBef>
                <a:spcPts val="0"/>
              </a:spcBef>
              <a:buNone/>
              <a:defRPr sz="1200" b="1"/>
            </a:lvl4pPr>
            <a:lvl5pPr indent="0" algn="ctr">
              <a:spcBef>
                <a:spcPts val="0"/>
              </a:spcBef>
              <a:buNone/>
              <a:defRPr sz="1200" b="1"/>
            </a:lvl5pPr>
          </a:lstStyle>
          <a:p>
            <a:pPr lvl="0"/>
            <a:r>
              <a:rPr lang="en-US" smtClean="0"/>
              <a:t>Click to edit Master text styles</a:t>
            </a:r>
          </a:p>
        </p:txBody>
      </p:sp>
      <p:sp>
        <p:nvSpPr>
          <p:cNvPr id="19" name="Content Placeholder 4"/>
          <p:cNvSpPr>
            <a:spLocks noGrp="1"/>
          </p:cNvSpPr>
          <p:nvPr>
            <p:ph sz="quarter" idx="11"/>
          </p:nvPr>
        </p:nvSpPr>
        <p:spPr>
          <a:xfrm>
            <a:off x="254001" y="2382078"/>
            <a:ext cx="2011680" cy="3749040"/>
          </a:xfrm>
          <a:noFill/>
          <a:ln w="6350" cap="flat" cmpd="sng" algn="ctr">
            <a:noFill/>
            <a:prstDash val="solid"/>
            <a:round/>
            <a:headEnd type="none" w="med" len="med"/>
            <a:tailEnd type="none" w="med" len="med"/>
          </a:ln>
        </p:spPr>
        <p:txBody>
          <a:bodyPr wrap="square" lIns="182880" tIns="91440" rIns="182880" bIns="182880">
            <a:noAutofit/>
          </a:bodyPr>
          <a:lstStyle>
            <a:lvl1pPr>
              <a:defRPr sz="1200"/>
            </a:lvl1pPr>
            <a:lvl2pPr>
              <a:defRPr sz="1200"/>
            </a:lvl2pPr>
            <a:lvl3pPr>
              <a:defRPr sz="1100"/>
            </a:lvl3pPr>
            <a:lvl4pPr>
              <a:defRPr sz="1050"/>
            </a:lvl4pPr>
            <a:lvl5pPr>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5" name="Freeform 4"/>
          <p:cNvSpPr>
            <a:spLocks/>
          </p:cNvSpPr>
          <p:nvPr userDrawn="1"/>
        </p:nvSpPr>
        <p:spPr bwMode="auto">
          <a:xfrm>
            <a:off x="6866467" y="2104926"/>
            <a:ext cx="2057400" cy="4070449"/>
          </a:xfrm>
          <a:custGeom>
            <a:avLst/>
            <a:gdLst>
              <a:gd name="connsiteX0" fmla="*/ 0 w 2475"/>
              <a:gd name="connsiteY0" fmla="*/ 236 h 2312"/>
              <a:gd name="connsiteX1" fmla="*/ 1228 w 2475"/>
              <a:gd name="connsiteY1" fmla="*/ 0 h 2312"/>
              <a:gd name="connsiteX2" fmla="*/ 2475 w 2475"/>
              <a:gd name="connsiteY2" fmla="*/ 236 h 2312"/>
              <a:gd name="connsiteX3" fmla="*/ 2475 w 2475"/>
              <a:gd name="connsiteY3" fmla="*/ 2312 h 2312"/>
              <a:gd name="connsiteX4" fmla="*/ 0 w 2475"/>
              <a:gd name="connsiteY4" fmla="*/ 2312 h 2312"/>
              <a:gd name="connsiteX5" fmla="*/ 0 w 2475"/>
              <a:gd name="connsiteY5" fmla="*/ 236 h 2312"/>
              <a:gd name="connsiteX0" fmla="*/ 0 w 2475"/>
              <a:gd name="connsiteY0" fmla="*/ 0 h 2469"/>
              <a:gd name="connsiteX1" fmla="*/ 1228 w 2475"/>
              <a:gd name="connsiteY1" fmla="*/ 157 h 2469"/>
              <a:gd name="connsiteX2" fmla="*/ 2475 w 2475"/>
              <a:gd name="connsiteY2" fmla="*/ 393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7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228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35 w 2475"/>
              <a:gd name="connsiteY3" fmla="*/ 107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5 w 2475"/>
              <a:gd name="connsiteY2" fmla="*/ 107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6" fmla="*/ 1235 w 2475"/>
              <a:gd name="connsiteY6" fmla="*/ 107 h 2469"/>
              <a:gd name="connsiteX0" fmla="*/ 1235 w 2475"/>
              <a:gd name="connsiteY0" fmla="*/ 501 h 2863"/>
              <a:gd name="connsiteX1" fmla="*/ 2475 w 2475"/>
              <a:gd name="connsiteY1" fmla="*/ 394 h 2863"/>
              <a:gd name="connsiteX2" fmla="*/ 2475 w 2475"/>
              <a:gd name="connsiteY2" fmla="*/ 2863 h 2863"/>
              <a:gd name="connsiteX3" fmla="*/ 0 w 2475"/>
              <a:gd name="connsiteY3" fmla="*/ 2863 h 2863"/>
              <a:gd name="connsiteX4" fmla="*/ 0 w 2475"/>
              <a:gd name="connsiteY4" fmla="*/ 394 h 2863"/>
              <a:gd name="connsiteX5" fmla="*/ 1235 w 2475"/>
              <a:gd name="connsiteY5" fmla="*/ 501 h 2863"/>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07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18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18 h 2469"/>
              <a:gd name="connsiteX0" fmla="*/ 1235 w 2475"/>
              <a:gd name="connsiteY0" fmla="*/ 14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7 h 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5" h="2469">
                <a:moveTo>
                  <a:pt x="1235" y="147"/>
                </a:moveTo>
                <a:lnTo>
                  <a:pt x="2475" y="0"/>
                </a:lnTo>
                <a:lnTo>
                  <a:pt x="2475" y="2469"/>
                </a:lnTo>
                <a:lnTo>
                  <a:pt x="0" y="2469"/>
                </a:lnTo>
                <a:lnTo>
                  <a:pt x="0" y="0"/>
                </a:lnTo>
                <a:lnTo>
                  <a:pt x="1235" y="147"/>
                </a:lnTo>
                <a:close/>
              </a:path>
            </a:pathLst>
          </a:custGeom>
          <a:solidFill>
            <a:schemeClr val="bg1"/>
          </a:solidFill>
          <a:ln w="12700" cap="flat" cmpd="sng">
            <a:solidFill>
              <a:schemeClr val="tx1"/>
            </a:solidFill>
            <a:prstDash val="solid"/>
            <a:round/>
            <a:headEnd/>
            <a:tailEnd/>
          </a:ln>
          <a:effectLst/>
        </p:spPr>
        <p:txBody>
          <a:bodyPr wrap="square" lIns="182880" tIns="365760" rIns="182880" bIns="182880" anchor="t" anchorCtr="0"/>
          <a:lstStyle/>
          <a:p>
            <a:pPr marL="166688" lvl="1" indent="-166688" defTabSz="330200" eaLnBrk="1" hangingPunct="1">
              <a:lnSpc>
                <a:spcPct val="95000"/>
              </a:lnSpc>
              <a:spcBef>
                <a:spcPct val="25000"/>
              </a:spcBef>
              <a:buClr>
                <a:schemeClr val="accent1"/>
              </a:buClr>
              <a:buSzPct val="140000"/>
              <a:tabLst>
                <a:tab pos="8521700" algn="r"/>
              </a:tabLst>
            </a:pPr>
            <a:endParaRPr lang="en-GB" altLang="de-DE" dirty="0">
              <a:solidFill>
                <a:srgbClr val="000000"/>
              </a:solidFill>
              <a:latin typeface="Arial" charset="0"/>
            </a:endParaRPr>
          </a:p>
        </p:txBody>
      </p:sp>
      <p:sp>
        <p:nvSpPr>
          <p:cNvPr id="46" name="Text Placeholder 8"/>
          <p:cNvSpPr>
            <a:spLocks noGrp="1"/>
          </p:cNvSpPr>
          <p:nvPr>
            <p:ph type="body" sz="quarter" idx="40"/>
          </p:nvPr>
        </p:nvSpPr>
        <p:spPr>
          <a:xfrm rot="5400000">
            <a:off x="7576718" y="901062"/>
            <a:ext cx="636898" cy="2057400"/>
          </a:xfrm>
          <a:prstGeom prst="homePlate">
            <a:avLst>
              <a:gd name="adj" fmla="val 35000"/>
            </a:avLst>
          </a:prstGeom>
          <a:solidFill>
            <a:schemeClr val="tx1"/>
          </a:solidFill>
          <a:ln w="12700">
            <a:solidFill>
              <a:schemeClr val="tx1"/>
            </a:solidFill>
          </a:ln>
        </p:spPr>
        <p:txBody>
          <a:bodyPr vert="vert270" anchor="ctr">
            <a:normAutofit/>
          </a:bodyPr>
          <a:lstStyle>
            <a:lvl1pPr marL="0" indent="0" algn="ctr">
              <a:lnSpc>
                <a:spcPts val="1400"/>
              </a:lnSpc>
              <a:spcBef>
                <a:spcPts val="0"/>
              </a:spcBef>
              <a:buNone/>
              <a:defRPr lang="en-US" sz="1200" b="1" kern="1200" cap="all" baseline="0" dirty="0">
                <a:solidFill>
                  <a:schemeClr val="bg1"/>
                </a:solidFill>
                <a:latin typeface="Arial"/>
                <a:ea typeface="+mn-ea"/>
                <a:cs typeface="Arial"/>
              </a:defRPr>
            </a:lvl1pPr>
            <a:lvl2pPr indent="0" algn="ctr">
              <a:spcBef>
                <a:spcPts val="0"/>
              </a:spcBef>
              <a:buNone/>
              <a:defRPr sz="1200" b="1"/>
            </a:lvl2pPr>
            <a:lvl3pPr indent="0" algn="ctr">
              <a:spcBef>
                <a:spcPts val="0"/>
              </a:spcBef>
              <a:buNone/>
              <a:defRPr sz="1200" b="1"/>
            </a:lvl3pPr>
            <a:lvl4pPr indent="0" algn="ctr">
              <a:spcBef>
                <a:spcPts val="0"/>
              </a:spcBef>
              <a:buNone/>
              <a:defRPr sz="1200" b="1"/>
            </a:lvl4pPr>
            <a:lvl5pPr indent="0" algn="ctr">
              <a:spcBef>
                <a:spcPts val="0"/>
              </a:spcBef>
              <a:buNone/>
              <a:defRPr sz="1200" b="1"/>
            </a:lvl5pPr>
          </a:lstStyle>
          <a:p>
            <a:pPr lvl="0"/>
            <a:r>
              <a:rPr lang="en-US" smtClean="0"/>
              <a:t>Click to edit Master text styles</a:t>
            </a:r>
          </a:p>
        </p:txBody>
      </p:sp>
      <p:sp>
        <p:nvSpPr>
          <p:cNvPr id="47" name="Content Placeholder 4"/>
          <p:cNvSpPr>
            <a:spLocks noGrp="1"/>
          </p:cNvSpPr>
          <p:nvPr>
            <p:ph sz="quarter" idx="41"/>
          </p:nvPr>
        </p:nvSpPr>
        <p:spPr>
          <a:xfrm>
            <a:off x="6891868" y="2382078"/>
            <a:ext cx="2011680" cy="3749040"/>
          </a:xfrm>
          <a:noFill/>
          <a:ln w="6350" cap="flat" cmpd="sng" algn="ctr">
            <a:noFill/>
            <a:prstDash val="solid"/>
            <a:round/>
            <a:headEnd type="none" w="med" len="med"/>
            <a:tailEnd type="none" w="med" len="med"/>
          </a:ln>
        </p:spPr>
        <p:txBody>
          <a:bodyPr wrap="square" lIns="182880" tIns="91440" rIns="182880" bIns="182880">
            <a:noAutofit/>
          </a:bodyPr>
          <a:lstStyle>
            <a:lvl1pPr>
              <a:defRPr sz="1200"/>
            </a:lvl1pPr>
            <a:lvl2pPr>
              <a:defRPr sz="1200"/>
            </a:lvl2pPr>
            <a:lvl3pPr>
              <a:defRPr sz="1100"/>
            </a:lvl3pPr>
            <a:lvl4pPr>
              <a:defRPr sz="1050"/>
            </a:lvl4pPr>
            <a:lvl5pPr>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8" name="Freeform 4"/>
          <p:cNvSpPr>
            <a:spLocks/>
          </p:cNvSpPr>
          <p:nvPr userDrawn="1"/>
        </p:nvSpPr>
        <p:spPr bwMode="auto">
          <a:xfrm>
            <a:off x="4653844" y="2104926"/>
            <a:ext cx="2057400" cy="4070449"/>
          </a:xfrm>
          <a:custGeom>
            <a:avLst/>
            <a:gdLst>
              <a:gd name="connsiteX0" fmla="*/ 0 w 2475"/>
              <a:gd name="connsiteY0" fmla="*/ 236 h 2312"/>
              <a:gd name="connsiteX1" fmla="*/ 1228 w 2475"/>
              <a:gd name="connsiteY1" fmla="*/ 0 h 2312"/>
              <a:gd name="connsiteX2" fmla="*/ 2475 w 2475"/>
              <a:gd name="connsiteY2" fmla="*/ 236 h 2312"/>
              <a:gd name="connsiteX3" fmla="*/ 2475 w 2475"/>
              <a:gd name="connsiteY3" fmla="*/ 2312 h 2312"/>
              <a:gd name="connsiteX4" fmla="*/ 0 w 2475"/>
              <a:gd name="connsiteY4" fmla="*/ 2312 h 2312"/>
              <a:gd name="connsiteX5" fmla="*/ 0 w 2475"/>
              <a:gd name="connsiteY5" fmla="*/ 236 h 2312"/>
              <a:gd name="connsiteX0" fmla="*/ 0 w 2475"/>
              <a:gd name="connsiteY0" fmla="*/ 0 h 2469"/>
              <a:gd name="connsiteX1" fmla="*/ 1228 w 2475"/>
              <a:gd name="connsiteY1" fmla="*/ 157 h 2469"/>
              <a:gd name="connsiteX2" fmla="*/ 2475 w 2475"/>
              <a:gd name="connsiteY2" fmla="*/ 393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7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228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35 w 2475"/>
              <a:gd name="connsiteY3" fmla="*/ 107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5 w 2475"/>
              <a:gd name="connsiteY2" fmla="*/ 107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6" fmla="*/ 1235 w 2475"/>
              <a:gd name="connsiteY6" fmla="*/ 107 h 2469"/>
              <a:gd name="connsiteX0" fmla="*/ 1235 w 2475"/>
              <a:gd name="connsiteY0" fmla="*/ 501 h 2863"/>
              <a:gd name="connsiteX1" fmla="*/ 2475 w 2475"/>
              <a:gd name="connsiteY1" fmla="*/ 394 h 2863"/>
              <a:gd name="connsiteX2" fmla="*/ 2475 w 2475"/>
              <a:gd name="connsiteY2" fmla="*/ 2863 h 2863"/>
              <a:gd name="connsiteX3" fmla="*/ 0 w 2475"/>
              <a:gd name="connsiteY3" fmla="*/ 2863 h 2863"/>
              <a:gd name="connsiteX4" fmla="*/ 0 w 2475"/>
              <a:gd name="connsiteY4" fmla="*/ 394 h 2863"/>
              <a:gd name="connsiteX5" fmla="*/ 1235 w 2475"/>
              <a:gd name="connsiteY5" fmla="*/ 501 h 2863"/>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07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18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18 h 2469"/>
              <a:gd name="connsiteX0" fmla="*/ 1235 w 2475"/>
              <a:gd name="connsiteY0" fmla="*/ 14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7 h 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5" h="2469">
                <a:moveTo>
                  <a:pt x="1235" y="147"/>
                </a:moveTo>
                <a:lnTo>
                  <a:pt x="2475" y="0"/>
                </a:lnTo>
                <a:lnTo>
                  <a:pt x="2475" y="2469"/>
                </a:lnTo>
                <a:lnTo>
                  <a:pt x="0" y="2469"/>
                </a:lnTo>
                <a:lnTo>
                  <a:pt x="0" y="0"/>
                </a:lnTo>
                <a:lnTo>
                  <a:pt x="1235" y="147"/>
                </a:lnTo>
                <a:close/>
              </a:path>
            </a:pathLst>
          </a:custGeom>
          <a:solidFill>
            <a:schemeClr val="bg1"/>
          </a:solidFill>
          <a:ln w="12700" cap="flat" cmpd="sng">
            <a:solidFill>
              <a:schemeClr val="tx1"/>
            </a:solidFill>
            <a:prstDash val="solid"/>
            <a:round/>
            <a:headEnd/>
            <a:tailEnd/>
          </a:ln>
          <a:effectLst/>
        </p:spPr>
        <p:txBody>
          <a:bodyPr wrap="square" lIns="182880" tIns="365760" rIns="182880" bIns="182880" anchor="t" anchorCtr="0"/>
          <a:lstStyle/>
          <a:p>
            <a:pPr marL="166688" lvl="1" indent="-166688" defTabSz="330200" eaLnBrk="1" hangingPunct="1">
              <a:lnSpc>
                <a:spcPct val="95000"/>
              </a:lnSpc>
              <a:spcBef>
                <a:spcPct val="25000"/>
              </a:spcBef>
              <a:buClr>
                <a:schemeClr val="accent1"/>
              </a:buClr>
              <a:buSzPct val="140000"/>
              <a:tabLst>
                <a:tab pos="8521700" algn="r"/>
              </a:tabLst>
            </a:pPr>
            <a:endParaRPr lang="en-GB" altLang="de-DE" dirty="0">
              <a:solidFill>
                <a:srgbClr val="000000"/>
              </a:solidFill>
              <a:latin typeface="Arial" charset="0"/>
            </a:endParaRPr>
          </a:p>
        </p:txBody>
      </p:sp>
      <p:sp>
        <p:nvSpPr>
          <p:cNvPr id="49" name="Text Placeholder 8"/>
          <p:cNvSpPr>
            <a:spLocks noGrp="1"/>
          </p:cNvSpPr>
          <p:nvPr>
            <p:ph type="body" sz="quarter" idx="42"/>
          </p:nvPr>
        </p:nvSpPr>
        <p:spPr>
          <a:xfrm rot="5400000">
            <a:off x="5364095" y="901062"/>
            <a:ext cx="636898" cy="2057400"/>
          </a:xfrm>
          <a:prstGeom prst="homePlate">
            <a:avLst>
              <a:gd name="adj" fmla="val 35000"/>
            </a:avLst>
          </a:prstGeom>
          <a:solidFill>
            <a:schemeClr val="tx1"/>
          </a:solidFill>
          <a:ln w="12700">
            <a:solidFill>
              <a:schemeClr val="tx1"/>
            </a:solidFill>
          </a:ln>
        </p:spPr>
        <p:txBody>
          <a:bodyPr vert="vert270" anchor="ctr">
            <a:normAutofit/>
          </a:bodyPr>
          <a:lstStyle>
            <a:lvl1pPr marL="0" indent="0" algn="ctr">
              <a:lnSpc>
                <a:spcPts val="1400"/>
              </a:lnSpc>
              <a:spcBef>
                <a:spcPts val="0"/>
              </a:spcBef>
              <a:buNone/>
              <a:defRPr lang="en-US" sz="1200" b="1" kern="1200" cap="all" baseline="0" dirty="0">
                <a:solidFill>
                  <a:schemeClr val="bg1"/>
                </a:solidFill>
                <a:latin typeface="Arial"/>
                <a:ea typeface="+mn-ea"/>
                <a:cs typeface="Arial"/>
              </a:defRPr>
            </a:lvl1pPr>
            <a:lvl2pPr indent="0" algn="ctr">
              <a:spcBef>
                <a:spcPts val="0"/>
              </a:spcBef>
              <a:buNone/>
              <a:defRPr sz="1200" b="1"/>
            </a:lvl2pPr>
            <a:lvl3pPr indent="0" algn="ctr">
              <a:spcBef>
                <a:spcPts val="0"/>
              </a:spcBef>
              <a:buNone/>
              <a:defRPr sz="1200" b="1"/>
            </a:lvl3pPr>
            <a:lvl4pPr indent="0" algn="ctr">
              <a:spcBef>
                <a:spcPts val="0"/>
              </a:spcBef>
              <a:buNone/>
              <a:defRPr sz="1200" b="1"/>
            </a:lvl4pPr>
            <a:lvl5pPr indent="0" algn="ctr">
              <a:spcBef>
                <a:spcPts val="0"/>
              </a:spcBef>
              <a:buNone/>
              <a:defRPr sz="1200" b="1"/>
            </a:lvl5pPr>
          </a:lstStyle>
          <a:p>
            <a:pPr lvl="0"/>
            <a:r>
              <a:rPr lang="en-US" smtClean="0"/>
              <a:t>Click to edit Master text styles</a:t>
            </a:r>
          </a:p>
        </p:txBody>
      </p:sp>
      <p:sp>
        <p:nvSpPr>
          <p:cNvPr id="50" name="Content Placeholder 4"/>
          <p:cNvSpPr>
            <a:spLocks noGrp="1"/>
          </p:cNvSpPr>
          <p:nvPr>
            <p:ph sz="quarter" idx="43"/>
          </p:nvPr>
        </p:nvSpPr>
        <p:spPr>
          <a:xfrm>
            <a:off x="4679245" y="2382078"/>
            <a:ext cx="2011680" cy="3749040"/>
          </a:xfrm>
          <a:noFill/>
          <a:ln w="6350" cap="flat" cmpd="sng" algn="ctr">
            <a:noFill/>
            <a:prstDash val="solid"/>
            <a:round/>
            <a:headEnd type="none" w="med" len="med"/>
            <a:tailEnd type="none" w="med" len="med"/>
          </a:ln>
        </p:spPr>
        <p:txBody>
          <a:bodyPr wrap="square" lIns="182880" tIns="91440" rIns="182880" bIns="182880">
            <a:noAutofit/>
          </a:bodyPr>
          <a:lstStyle>
            <a:lvl1pPr>
              <a:defRPr sz="1200"/>
            </a:lvl1pPr>
            <a:lvl2pPr>
              <a:defRPr sz="1200"/>
            </a:lvl2pPr>
            <a:lvl3pPr>
              <a:defRPr sz="1100"/>
            </a:lvl3pPr>
            <a:lvl4pPr>
              <a:defRPr sz="1050"/>
            </a:lvl4pPr>
            <a:lvl5pPr>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1" name="Freeform 4"/>
          <p:cNvSpPr>
            <a:spLocks/>
          </p:cNvSpPr>
          <p:nvPr userDrawn="1"/>
        </p:nvSpPr>
        <p:spPr bwMode="auto">
          <a:xfrm>
            <a:off x="2441222" y="2104926"/>
            <a:ext cx="2057400" cy="4070449"/>
          </a:xfrm>
          <a:custGeom>
            <a:avLst/>
            <a:gdLst>
              <a:gd name="connsiteX0" fmla="*/ 0 w 2475"/>
              <a:gd name="connsiteY0" fmla="*/ 236 h 2312"/>
              <a:gd name="connsiteX1" fmla="*/ 1228 w 2475"/>
              <a:gd name="connsiteY1" fmla="*/ 0 h 2312"/>
              <a:gd name="connsiteX2" fmla="*/ 2475 w 2475"/>
              <a:gd name="connsiteY2" fmla="*/ 236 h 2312"/>
              <a:gd name="connsiteX3" fmla="*/ 2475 w 2475"/>
              <a:gd name="connsiteY3" fmla="*/ 2312 h 2312"/>
              <a:gd name="connsiteX4" fmla="*/ 0 w 2475"/>
              <a:gd name="connsiteY4" fmla="*/ 2312 h 2312"/>
              <a:gd name="connsiteX5" fmla="*/ 0 w 2475"/>
              <a:gd name="connsiteY5" fmla="*/ 236 h 2312"/>
              <a:gd name="connsiteX0" fmla="*/ 0 w 2475"/>
              <a:gd name="connsiteY0" fmla="*/ 0 h 2469"/>
              <a:gd name="connsiteX1" fmla="*/ 1228 w 2475"/>
              <a:gd name="connsiteY1" fmla="*/ 157 h 2469"/>
              <a:gd name="connsiteX2" fmla="*/ 2475 w 2475"/>
              <a:gd name="connsiteY2" fmla="*/ 393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7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228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35 w 2475"/>
              <a:gd name="connsiteY3" fmla="*/ 107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5 w 2475"/>
              <a:gd name="connsiteY2" fmla="*/ 107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6" fmla="*/ 1235 w 2475"/>
              <a:gd name="connsiteY6" fmla="*/ 107 h 2469"/>
              <a:gd name="connsiteX0" fmla="*/ 1235 w 2475"/>
              <a:gd name="connsiteY0" fmla="*/ 501 h 2863"/>
              <a:gd name="connsiteX1" fmla="*/ 2475 w 2475"/>
              <a:gd name="connsiteY1" fmla="*/ 394 h 2863"/>
              <a:gd name="connsiteX2" fmla="*/ 2475 w 2475"/>
              <a:gd name="connsiteY2" fmla="*/ 2863 h 2863"/>
              <a:gd name="connsiteX3" fmla="*/ 0 w 2475"/>
              <a:gd name="connsiteY3" fmla="*/ 2863 h 2863"/>
              <a:gd name="connsiteX4" fmla="*/ 0 w 2475"/>
              <a:gd name="connsiteY4" fmla="*/ 394 h 2863"/>
              <a:gd name="connsiteX5" fmla="*/ 1235 w 2475"/>
              <a:gd name="connsiteY5" fmla="*/ 501 h 2863"/>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07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18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18 h 2469"/>
              <a:gd name="connsiteX0" fmla="*/ 1235 w 2475"/>
              <a:gd name="connsiteY0" fmla="*/ 14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7 h 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5" h="2469">
                <a:moveTo>
                  <a:pt x="1235" y="147"/>
                </a:moveTo>
                <a:lnTo>
                  <a:pt x="2475" y="0"/>
                </a:lnTo>
                <a:lnTo>
                  <a:pt x="2475" y="2469"/>
                </a:lnTo>
                <a:lnTo>
                  <a:pt x="0" y="2469"/>
                </a:lnTo>
                <a:lnTo>
                  <a:pt x="0" y="0"/>
                </a:lnTo>
                <a:lnTo>
                  <a:pt x="1235" y="147"/>
                </a:lnTo>
                <a:close/>
              </a:path>
            </a:pathLst>
          </a:custGeom>
          <a:solidFill>
            <a:schemeClr val="bg1"/>
          </a:solidFill>
          <a:ln w="12700" cap="flat" cmpd="sng">
            <a:solidFill>
              <a:schemeClr val="tx1"/>
            </a:solidFill>
            <a:prstDash val="solid"/>
            <a:round/>
            <a:headEnd/>
            <a:tailEnd/>
          </a:ln>
          <a:effectLst/>
        </p:spPr>
        <p:txBody>
          <a:bodyPr wrap="square" lIns="182880" tIns="365760" rIns="182880" bIns="182880" anchor="t" anchorCtr="0"/>
          <a:lstStyle/>
          <a:p>
            <a:pPr marL="166688" lvl="1" indent="-166688" defTabSz="330200" eaLnBrk="1" hangingPunct="1">
              <a:lnSpc>
                <a:spcPct val="95000"/>
              </a:lnSpc>
              <a:spcBef>
                <a:spcPct val="25000"/>
              </a:spcBef>
              <a:buClr>
                <a:schemeClr val="accent1"/>
              </a:buClr>
              <a:buSzPct val="140000"/>
              <a:tabLst>
                <a:tab pos="8521700" algn="r"/>
              </a:tabLst>
            </a:pPr>
            <a:endParaRPr lang="en-GB" altLang="de-DE" dirty="0">
              <a:solidFill>
                <a:srgbClr val="000000"/>
              </a:solidFill>
              <a:latin typeface="Arial" charset="0"/>
            </a:endParaRPr>
          </a:p>
        </p:txBody>
      </p:sp>
      <p:sp>
        <p:nvSpPr>
          <p:cNvPr id="52" name="Text Placeholder 8"/>
          <p:cNvSpPr>
            <a:spLocks noGrp="1"/>
          </p:cNvSpPr>
          <p:nvPr>
            <p:ph type="body" sz="quarter" idx="44"/>
          </p:nvPr>
        </p:nvSpPr>
        <p:spPr>
          <a:xfrm rot="5400000">
            <a:off x="3151473" y="901062"/>
            <a:ext cx="636898" cy="2057400"/>
          </a:xfrm>
          <a:prstGeom prst="homePlate">
            <a:avLst>
              <a:gd name="adj" fmla="val 35000"/>
            </a:avLst>
          </a:prstGeom>
          <a:solidFill>
            <a:schemeClr val="tx1"/>
          </a:solidFill>
          <a:ln w="12700">
            <a:solidFill>
              <a:schemeClr val="tx1"/>
            </a:solidFill>
          </a:ln>
        </p:spPr>
        <p:txBody>
          <a:bodyPr vert="vert270" anchor="ctr">
            <a:normAutofit/>
          </a:bodyPr>
          <a:lstStyle>
            <a:lvl1pPr marL="0" indent="0" algn="ctr">
              <a:lnSpc>
                <a:spcPts val="1400"/>
              </a:lnSpc>
              <a:spcBef>
                <a:spcPts val="0"/>
              </a:spcBef>
              <a:buNone/>
              <a:defRPr lang="en-US" sz="1200" b="1" kern="1200" cap="all" baseline="0" dirty="0">
                <a:solidFill>
                  <a:schemeClr val="bg1"/>
                </a:solidFill>
                <a:latin typeface="Arial"/>
                <a:ea typeface="+mn-ea"/>
                <a:cs typeface="Arial"/>
              </a:defRPr>
            </a:lvl1pPr>
            <a:lvl2pPr indent="0" algn="ctr">
              <a:spcBef>
                <a:spcPts val="0"/>
              </a:spcBef>
              <a:buNone/>
              <a:defRPr sz="1200" b="1"/>
            </a:lvl2pPr>
            <a:lvl3pPr indent="0" algn="ctr">
              <a:spcBef>
                <a:spcPts val="0"/>
              </a:spcBef>
              <a:buNone/>
              <a:defRPr sz="1200" b="1"/>
            </a:lvl3pPr>
            <a:lvl4pPr indent="0" algn="ctr">
              <a:spcBef>
                <a:spcPts val="0"/>
              </a:spcBef>
              <a:buNone/>
              <a:defRPr sz="1200" b="1"/>
            </a:lvl4pPr>
            <a:lvl5pPr indent="0" algn="ctr">
              <a:spcBef>
                <a:spcPts val="0"/>
              </a:spcBef>
              <a:buNone/>
              <a:defRPr sz="1200" b="1"/>
            </a:lvl5pPr>
          </a:lstStyle>
          <a:p>
            <a:pPr lvl="0"/>
            <a:r>
              <a:rPr lang="en-US" smtClean="0"/>
              <a:t>Click to edit Master text styles</a:t>
            </a:r>
          </a:p>
        </p:txBody>
      </p:sp>
      <p:sp>
        <p:nvSpPr>
          <p:cNvPr id="53" name="Content Placeholder 4"/>
          <p:cNvSpPr>
            <a:spLocks noGrp="1"/>
          </p:cNvSpPr>
          <p:nvPr>
            <p:ph sz="quarter" idx="45"/>
          </p:nvPr>
        </p:nvSpPr>
        <p:spPr>
          <a:xfrm>
            <a:off x="2466623" y="2382078"/>
            <a:ext cx="2011680" cy="3749040"/>
          </a:xfrm>
          <a:noFill/>
          <a:ln w="6350" cap="flat" cmpd="sng" algn="ctr">
            <a:noFill/>
            <a:prstDash val="solid"/>
            <a:round/>
            <a:headEnd type="none" w="med" len="med"/>
            <a:tailEnd type="none" w="med" len="med"/>
          </a:ln>
        </p:spPr>
        <p:txBody>
          <a:bodyPr wrap="square" lIns="182880" tIns="91440" rIns="182880" bIns="182880">
            <a:noAutofit/>
          </a:bodyPr>
          <a:lstStyle>
            <a:lvl1pPr>
              <a:defRPr sz="1200"/>
            </a:lvl1pPr>
            <a:lvl2pPr>
              <a:defRPr sz="1200"/>
            </a:lvl2pPr>
            <a:lvl3pPr>
              <a:defRPr sz="1100"/>
            </a:lvl3pPr>
            <a:lvl4pPr>
              <a:defRPr sz="1050"/>
            </a:lvl4pPr>
            <a:lvl5pPr>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G Pro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6" name="Text Placeholder 13"/>
          <p:cNvSpPr>
            <a:spLocks noGrp="1"/>
          </p:cNvSpPr>
          <p:nvPr>
            <p:ph type="body" sz="quarter" idx="20"/>
          </p:nvPr>
        </p:nvSpPr>
        <p:spPr>
          <a:xfrm>
            <a:off x="228600" y="2133600"/>
            <a:ext cx="2734733" cy="4041775"/>
          </a:xfrm>
          <a:solidFill>
            <a:schemeClr val="bg1"/>
          </a:solidFill>
          <a:ln w="12700">
            <a:solidFill>
              <a:schemeClr val="tx1"/>
            </a:solidFill>
          </a:ln>
        </p:spPr>
        <p:txBody>
          <a:bodyPr lIns="182880" tIns="137160" rIns="182880" bIns="137160" anchor="t"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Footer Placeholder 16"/>
          <p:cNvSpPr>
            <a:spLocks noGrp="1"/>
          </p:cNvSpPr>
          <p:nvPr>
            <p:ph type="ftr" sz="quarter" idx="31"/>
          </p:nvPr>
        </p:nvSpPr>
        <p:spPr/>
        <p:txBody>
          <a:bodyPr/>
          <a:lstStyle/>
          <a:p>
            <a:r>
              <a:rPr lang="en-US" smtClean="0"/>
              <a:t>Dr. Romina Polley</a:t>
            </a:r>
            <a:endParaRPr lang="en-US" dirty="0"/>
          </a:p>
        </p:txBody>
      </p:sp>
      <p:sp>
        <p:nvSpPr>
          <p:cNvPr id="14" name="Text Placeholder 12"/>
          <p:cNvSpPr>
            <a:spLocks noGrp="1"/>
          </p:cNvSpPr>
          <p:nvPr>
            <p:ph type="body" sz="quarter" idx="12" hasCustomPrompt="1"/>
          </p:nvPr>
        </p:nvSpPr>
        <p:spPr>
          <a:xfrm>
            <a:off x="228600" y="1603375"/>
            <a:ext cx="2880360" cy="457200"/>
          </a:xfrm>
          <a:prstGeom prst="homePlate">
            <a:avLst>
              <a:gd name="adj" fmla="val 33316"/>
            </a:avLst>
          </a:prstGeom>
          <a:solidFill>
            <a:schemeClr val="tx1"/>
          </a:solidFill>
          <a:ln w="12700">
            <a:solidFill>
              <a:schemeClr val="tx1"/>
            </a:solidFill>
          </a:ln>
        </p:spPr>
        <p:txBody>
          <a:bodyPr lIns="137160" tIns="137160" rIns="274320" bIns="137160" anchor="ctr"/>
          <a:lstStyle>
            <a:lvl1pPr marL="0" indent="0" algn="l">
              <a:buNone/>
              <a:defRPr sz="1200" b="1" cap="all" baseline="0">
                <a:solidFill>
                  <a:schemeClr val="bg1"/>
                </a:solidFill>
                <a:latin typeface="Arial"/>
                <a:cs typeface="Arial"/>
              </a:defRPr>
            </a:lvl1pPr>
            <a:lvl2pPr marL="341313" indent="-169863">
              <a:defRPr sz="1200"/>
            </a:lvl2pPr>
            <a:lvl3pPr marL="512763" indent="-171450">
              <a:defRPr sz="1200"/>
            </a:lvl3pPr>
            <a:lvl4pPr marL="682625" indent="-169863">
              <a:defRPr sz="1200"/>
            </a:lvl4pPr>
            <a:lvl5pPr marL="854075" indent="-171450">
              <a:defRPr sz="1200"/>
            </a:lvl5pPr>
          </a:lstStyle>
          <a:p>
            <a:pPr lvl="0"/>
            <a:r>
              <a:rPr lang="en-US" dirty="0" smtClean="0"/>
              <a:t>Enter Phase</a:t>
            </a:r>
            <a:endParaRPr lang="en-US" dirty="0"/>
          </a:p>
        </p:txBody>
      </p:sp>
      <p:sp>
        <p:nvSpPr>
          <p:cNvPr id="15" name="Text Placeholder 13"/>
          <p:cNvSpPr>
            <a:spLocks noGrp="1"/>
          </p:cNvSpPr>
          <p:nvPr>
            <p:ph type="body" sz="quarter" idx="17" hasCustomPrompt="1"/>
          </p:nvPr>
        </p:nvSpPr>
        <p:spPr>
          <a:xfrm>
            <a:off x="3131820" y="1603375"/>
            <a:ext cx="2880360" cy="461963"/>
          </a:xfrm>
          <a:prstGeom prst="chevron">
            <a:avLst>
              <a:gd name="adj" fmla="val 34831"/>
            </a:avLst>
          </a:prstGeom>
          <a:solidFill>
            <a:srgbClr val="000000"/>
          </a:solidFill>
          <a:ln w="12700">
            <a:solidFill>
              <a:schemeClr val="tx1"/>
            </a:solidFill>
          </a:ln>
        </p:spPr>
        <p:txBody>
          <a:bodyPr lIns="91440" rIns="91440" anchor="ctr"/>
          <a:lstStyle>
            <a:lvl1pPr>
              <a:buNone/>
              <a:defRPr sz="1200" b="1" cap="all" baseline="0">
                <a:solidFill>
                  <a:schemeClr val="bg1"/>
                </a:solidFill>
                <a:latin typeface="Arial"/>
                <a:cs typeface="Arial"/>
              </a:defRPr>
            </a:lvl1pPr>
          </a:lstStyle>
          <a:p>
            <a:r>
              <a:rPr lang="en-US" dirty="0" smtClean="0"/>
              <a:t>Enter Phase</a:t>
            </a:r>
          </a:p>
        </p:txBody>
      </p:sp>
      <p:sp>
        <p:nvSpPr>
          <p:cNvPr id="23" name="Text Placeholder 13"/>
          <p:cNvSpPr>
            <a:spLocks noGrp="1"/>
          </p:cNvSpPr>
          <p:nvPr>
            <p:ph type="body" sz="quarter" idx="29" hasCustomPrompt="1"/>
          </p:nvPr>
        </p:nvSpPr>
        <p:spPr>
          <a:xfrm>
            <a:off x="6035040" y="1603375"/>
            <a:ext cx="2880360" cy="461963"/>
          </a:xfrm>
          <a:prstGeom prst="chevron">
            <a:avLst>
              <a:gd name="adj" fmla="val 34831"/>
            </a:avLst>
          </a:prstGeom>
          <a:solidFill>
            <a:srgbClr val="000000"/>
          </a:solidFill>
          <a:ln w="12700">
            <a:solidFill>
              <a:schemeClr val="tx1"/>
            </a:solidFill>
          </a:ln>
        </p:spPr>
        <p:txBody>
          <a:bodyPr lIns="91440" rIns="91440" anchor="ctr"/>
          <a:lstStyle>
            <a:lvl1pPr>
              <a:buNone/>
              <a:defRPr sz="1200" b="1" cap="all" baseline="0">
                <a:solidFill>
                  <a:schemeClr val="bg1"/>
                </a:solidFill>
                <a:latin typeface="Arial"/>
                <a:cs typeface="Arial"/>
              </a:defRPr>
            </a:lvl1pPr>
          </a:lstStyle>
          <a:p>
            <a:r>
              <a:rPr lang="en-US" dirty="0" smtClean="0"/>
              <a:t>Enter Phase</a:t>
            </a:r>
          </a:p>
        </p:txBody>
      </p:sp>
      <p:sp>
        <p:nvSpPr>
          <p:cNvPr id="27" name="Text Placeholder 13"/>
          <p:cNvSpPr>
            <a:spLocks noGrp="1"/>
          </p:cNvSpPr>
          <p:nvPr>
            <p:ph type="body" sz="quarter" idx="32"/>
          </p:nvPr>
        </p:nvSpPr>
        <p:spPr>
          <a:xfrm>
            <a:off x="3124200" y="2133600"/>
            <a:ext cx="2734733" cy="4041775"/>
          </a:xfrm>
          <a:solidFill>
            <a:schemeClr val="bg1"/>
          </a:solidFill>
          <a:ln w="12700">
            <a:solidFill>
              <a:schemeClr val="tx1"/>
            </a:solidFill>
          </a:ln>
        </p:spPr>
        <p:txBody>
          <a:bodyPr lIns="182880" tIns="137160" rIns="182880" bIns="137160" anchor="t"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Text Placeholder 13"/>
          <p:cNvSpPr>
            <a:spLocks noGrp="1"/>
          </p:cNvSpPr>
          <p:nvPr>
            <p:ph type="body" sz="quarter" idx="33"/>
          </p:nvPr>
        </p:nvSpPr>
        <p:spPr>
          <a:xfrm>
            <a:off x="6019800" y="2133600"/>
            <a:ext cx="2734733" cy="4041775"/>
          </a:xfrm>
          <a:solidFill>
            <a:schemeClr val="bg1"/>
          </a:solidFill>
          <a:ln w="12700">
            <a:solidFill>
              <a:schemeClr val="tx1"/>
            </a:solidFill>
          </a:ln>
        </p:spPr>
        <p:txBody>
          <a:bodyPr lIns="182880" tIns="137160" rIns="182880" bIns="137160" anchor="t"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G Targ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6" name="Text Placeholder 13"/>
          <p:cNvSpPr>
            <a:spLocks noGrp="1"/>
          </p:cNvSpPr>
          <p:nvPr>
            <p:ph type="body" sz="quarter" idx="20"/>
          </p:nvPr>
        </p:nvSpPr>
        <p:spPr>
          <a:xfrm>
            <a:off x="6873876" y="1600199"/>
            <a:ext cx="2039938" cy="4575175"/>
          </a:xfrm>
          <a:solidFill>
            <a:schemeClr val="bg1"/>
          </a:solidFill>
          <a:ln w="12700">
            <a:solidFill>
              <a:schemeClr val="tx1"/>
            </a:solidFill>
          </a:ln>
        </p:spPr>
        <p:txBody>
          <a:bodyPr lIns="182880" tIns="91440" rIns="182880" bIns="137160" anchor="t" anchorCtr="0">
            <a:noAutofit/>
          </a:bodyPr>
          <a:lstStyle>
            <a:lvl1pPr>
              <a:defRPr sz="1200"/>
            </a:lvl1pPr>
            <a:lvl2pPr marL="225425" indent="-225425">
              <a:tabLst>
                <a:tab pos="225425" algn="l"/>
              </a:tabLst>
              <a:defRPr sz="1200"/>
            </a:lvl2pPr>
            <a:lvl3pPr marL="342900" indent="-114300">
              <a:defRPr sz="1100"/>
            </a:lvl3pPr>
            <a:lvl4pPr marL="457200" indent="-114300">
              <a:defRPr sz="1100"/>
            </a:lvl4pPr>
            <a:lvl5pPr marL="571500" indent="-114300">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Footer Placeholder 16"/>
          <p:cNvSpPr>
            <a:spLocks noGrp="1"/>
          </p:cNvSpPr>
          <p:nvPr>
            <p:ph type="ftr" sz="quarter" idx="31"/>
          </p:nvPr>
        </p:nvSpPr>
        <p:spPr/>
        <p:txBody>
          <a:bodyPr/>
          <a:lstStyle/>
          <a:p>
            <a:r>
              <a:rPr lang="en-US" smtClean="0"/>
              <a:t>Dr. Romina Polley</a:t>
            </a:r>
            <a:endParaRPr lang="en-US" dirty="0"/>
          </a:p>
        </p:txBody>
      </p:sp>
      <p:sp>
        <p:nvSpPr>
          <p:cNvPr id="14" name="Text Placeholder 5"/>
          <p:cNvSpPr>
            <a:spLocks noGrp="1"/>
          </p:cNvSpPr>
          <p:nvPr>
            <p:ph type="body" sz="quarter" idx="21" hasCustomPrompt="1"/>
          </p:nvPr>
        </p:nvSpPr>
        <p:spPr>
          <a:xfrm>
            <a:off x="228600" y="1597025"/>
            <a:ext cx="1600200" cy="1417320"/>
          </a:xfrm>
          <a:prstGeom prst="rect">
            <a:avLst/>
          </a:prstGeom>
          <a:solidFill>
            <a:schemeClr val="tx1"/>
          </a:solidFill>
          <a:ln w="12700">
            <a:solidFill>
              <a:schemeClr val="tx1"/>
            </a:solidFill>
          </a:ln>
        </p:spPr>
        <p:txBody>
          <a:bodyPr lIns="182880" rIns="91440" anchor="ctr">
            <a:noAutofit/>
          </a:bodyPr>
          <a:lstStyle>
            <a:lvl1pPr marL="118872" marR="0" indent="-118872" algn="l" defTabSz="914400" rtl="0" eaLnBrk="1" fontAlgn="auto" latinLnBrk="0" hangingPunct="1">
              <a:lnSpc>
                <a:spcPct val="100000"/>
              </a:lnSpc>
              <a:spcBef>
                <a:spcPct val="20000"/>
              </a:spcBef>
              <a:spcAft>
                <a:spcPts val="0"/>
              </a:spcAft>
              <a:buClr>
                <a:srgbClr val="C0C0C0"/>
              </a:buClr>
              <a:buSzTx/>
              <a:buFont typeface="Wingdings 2" pitchFamily="18" charset="2"/>
              <a:buNone/>
              <a:tabLst/>
              <a:defRPr sz="1100" b="1" cap="all" baseline="0">
                <a:solidFill>
                  <a:schemeClr val="bg1"/>
                </a:solidFill>
                <a:latin typeface="Arial"/>
                <a:cs typeface="Arial"/>
              </a:defRPr>
            </a:lvl1pPr>
            <a:lvl2pPr marL="117475" indent="0">
              <a:buFontTx/>
              <a:buNone/>
              <a:defRPr sz="1000"/>
            </a:lvl2pPr>
          </a:lstStyle>
          <a:p>
            <a:pPr lvl="0"/>
            <a:r>
              <a:rPr lang="en-US" dirty="0" smtClean="0"/>
              <a:t>Click to Type</a:t>
            </a:r>
          </a:p>
        </p:txBody>
      </p:sp>
      <p:sp>
        <p:nvSpPr>
          <p:cNvPr id="24" name="Text Placeholder 5"/>
          <p:cNvSpPr>
            <a:spLocks noGrp="1"/>
          </p:cNvSpPr>
          <p:nvPr>
            <p:ph type="body" sz="quarter" idx="32" hasCustomPrompt="1"/>
          </p:nvPr>
        </p:nvSpPr>
        <p:spPr>
          <a:xfrm>
            <a:off x="228600" y="3177646"/>
            <a:ext cx="1600200" cy="1417320"/>
          </a:xfrm>
          <a:prstGeom prst="rect">
            <a:avLst/>
          </a:prstGeom>
          <a:solidFill>
            <a:schemeClr val="tx1"/>
          </a:solidFill>
          <a:ln w="12700">
            <a:solidFill>
              <a:schemeClr val="tx1"/>
            </a:solidFill>
          </a:ln>
        </p:spPr>
        <p:txBody>
          <a:bodyPr lIns="182880" rIns="91440" anchor="ctr">
            <a:noAutofit/>
          </a:bodyPr>
          <a:lstStyle>
            <a:lvl1pPr marL="118872" marR="0" indent="-118872" algn="l" defTabSz="914400" rtl="0" eaLnBrk="1" fontAlgn="auto" latinLnBrk="0" hangingPunct="1">
              <a:lnSpc>
                <a:spcPct val="100000"/>
              </a:lnSpc>
              <a:spcBef>
                <a:spcPct val="20000"/>
              </a:spcBef>
              <a:spcAft>
                <a:spcPts val="0"/>
              </a:spcAft>
              <a:buClr>
                <a:srgbClr val="C0C0C0"/>
              </a:buClr>
              <a:buSzTx/>
              <a:buFont typeface="Wingdings 2" pitchFamily="18" charset="2"/>
              <a:buNone/>
              <a:tabLst/>
              <a:defRPr sz="1100" b="1" cap="all" baseline="0">
                <a:solidFill>
                  <a:schemeClr val="bg1"/>
                </a:solidFill>
                <a:latin typeface="Arial"/>
                <a:cs typeface="Arial"/>
              </a:defRPr>
            </a:lvl1pPr>
            <a:lvl2pPr marL="117475" indent="0">
              <a:buFontTx/>
              <a:buNone/>
              <a:defRPr sz="1000"/>
            </a:lvl2pPr>
          </a:lstStyle>
          <a:p>
            <a:pPr lvl="0"/>
            <a:r>
              <a:rPr lang="en-US" dirty="0" smtClean="0"/>
              <a:t>Click to Type</a:t>
            </a:r>
          </a:p>
        </p:txBody>
      </p:sp>
      <p:sp>
        <p:nvSpPr>
          <p:cNvPr id="26" name="Text Placeholder 5"/>
          <p:cNvSpPr>
            <a:spLocks noGrp="1"/>
          </p:cNvSpPr>
          <p:nvPr>
            <p:ph type="body" sz="quarter" idx="33" hasCustomPrompt="1"/>
          </p:nvPr>
        </p:nvSpPr>
        <p:spPr>
          <a:xfrm>
            <a:off x="228600" y="4758267"/>
            <a:ext cx="1600200" cy="1417320"/>
          </a:xfrm>
          <a:prstGeom prst="rect">
            <a:avLst/>
          </a:prstGeom>
          <a:solidFill>
            <a:schemeClr val="tx1"/>
          </a:solidFill>
          <a:ln w="12700">
            <a:solidFill>
              <a:schemeClr val="tx1"/>
            </a:solidFill>
          </a:ln>
        </p:spPr>
        <p:txBody>
          <a:bodyPr lIns="182880" rIns="91440" anchor="ctr">
            <a:noAutofit/>
          </a:bodyPr>
          <a:lstStyle>
            <a:lvl1pPr marL="118872" marR="0" indent="-118872" algn="l" defTabSz="914400" rtl="0" eaLnBrk="1" fontAlgn="auto" latinLnBrk="0" hangingPunct="1">
              <a:lnSpc>
                <a:spcPct val="100000"/>
              </a:lnSpc>
              <a:spcBef>
                <a:spcPct val="20000"/>
              </a:spcBef>
              <a:spcAft>
                <a:spcPts val="0"/>
              </a:spcAft>
              <a:buClr>
                <a:srgbClr val="C0C0C0"/>
              </a:buClr>
              <a:buSzTx/>
              <a:buFont typeface="Wingdings 2" pitchFamily="18" charset="2"/>
              <a:buNone/>
              <a:tabLst/>
              <a:defRPr sz="1100" b="1" cap="all" baseline="0">
                <a:solidFill>
                  <a:schemeClr val="bg1"/>
                </a:solidFill>
                <a:latin typeface="Arial"/>
                <a:cs typeface="Arial"/>
              </a:defRPr>
            </a:lvl1pPr>
            <a:lvl2pPr marL="117475" indent="0">
              <a:buFontTx/>
              <a:buNone/>
              <a:defRPr sz="1000"/>
            </a:lvl2pPr>
          </a:lstStyle>
          <a:p>
            <a:pPr lvl="0"/>
            <a:r>
              <a:rPr lang="en-US" dirty="0" smtClean="0"/>
              <a:t>Click to Type</a:t>
            </a:r>
          </a:p>
        </p:txBody>
      </p:sp>
      <p:sp>
        <p:nvSpPr>
          <p:cNvPr id="32" name="Text Placeholder 5"/>
          <p:cNvSpPr>
            <a:spLocks noGrp="1"/>
          </p:cNvSpPr>
          <p:nvPr>
            <p:ph type="body" sz="quarter" idx="30" hasCustomPrompt="1"/>
          </p:nvPr>
        </p:nvSpPr>
        <p:spPr>
          <a:xfrm>
            <a:off x="1828799" y="1597025"/>
            <a:ext cx="5029200" cy="1417320"/>
          </a:xfrm>
          <a:prstGeom prst="homePlate">
            <a:avLst>
              <a:gd name="adj" fmla="val 25111"/>
            </a:avLst>
          </a:prstGeom>
          <a:solidFill>
            <a:schemeClr val="bg1"/>
          </a:solidFill>
          <a:ln w="12700">
            <a:solidFill>
              <a:schemeClr val="tx1"/>
            </a:solidFill>
          </a:ln>
        </p:spPr>
        <p:txBody>
          <a:bodyPr lIns="182880" rIns="457200" bIns="91440" anchor="ctr">
            <a:noAutofit/>
          </a:bodyPr>
          <a:lstStyle>
            <a:lvl1pPr marL="164592" marR="0" indent="-164592" algn="l" defTabSz="914400" rtl="0" eaLnBrk="1" fontAlgn="auto" latinLnBrk="0" hangingPunct="1">
              <a:lnSpc>
                <a:spcPct val="100000"/>
              </a:lnSpc>
              <a:spcBef>
                <a:spcPts val="0"/>
              </a:spcBef>
              <a:spcAft>
                <a:spcPts val="600"/>
              </a:spcAft>
              <a:buClr>
                <a:schemeClr val="accent1"/>
              </a:buClr>
              <a:buSzTx/>
              <a:buFont typeface="Wingdings 2" pitchFamily="18" charset="2"/>
              <a:buNone/>
              <a:tabLst/>
              <a:defRPr sz="1200" baseline="0"/>
            </a:lvl1pPr>
            <a:lvl2pPr marL="228600" indent="-228600">
              <a:spcBef>
                <a:spcPts val="0"/>
              </a:spcBef>
              <a:spcAft>
                <a:spcPts val="600"/>
              </a:spcAft>
              <a:buClrTx/>
              <a:buFont typeface="Lucida Grande"/>
              <a:buChar char="—"/>
              <a:tabLst/>
              <a:defRPr sz="1200" baseline="0"/>
            </a:lvl2pPr>
            <a:lvl3pPr marL="347663" indent="-119063">
              <a:spcBef>
                <a:spcPts val="0"/>
              </a:spcBef>
              <a:spcAft>
                <a:spcPts val="600"/>
              </a:spcAft>
              <a:buClrTx/>
              <a:buFont typeface="Arial"/>
              <a:buChar char="•"/>
              <a:defRPr sz="1200" baseline="0"/>
            </a:lvl3pPr>
            <a:lvl4pPr marL="603504" indent="-164592">
              <a:buClr>
                <a:srgbClr val="B01C2E"/>
              </a:buClr>
              <a:buFont typeface="Arial" pitchFamily="34" charset="0"/>
              <a:buChar char="–"/>
              <a:defRPr sz="1200"/>
            </a:lvl4pPr>
            <a:lvl5pPr marL="768096" indent="-164592">
              <a:buClr>
                <a:srgbClr val="B01C2E"/>
              </a:buClr>
              <a:buFont typeface="Arial" pitchFamily="34" charset="0"/>
              <a:buChar char="–"/>
              <a:defRPr sz="1200"/>
            </a:lvl5pPr>
            <a:lvl6pPr marL="914400" indent="-164592">
              <a:buClr>
                <a:srgbClr val="B01C2E"/>
              </a:buClr>
              <a:buFont typeface="Arial" pitchFamily="34" charset="0"/>
              <a:buChar char="–"/>
              <a:defRPr sz="1200"/>
            </a:lvl6pPr>
          </a:lstStyle>
          <a:p>
            <a:pPr lvl="0"/>
            <a:r>
              <a:rPr lang="en-US" dirty="0" smtClean="0"/>
              <a:t>Level 1</a:t>
            </a:r>
          </a:p>
          <a:p>
            <a:pPr lvl="1"/>
            <a:r>
              <a:rPr lang="en-US" sz="1200" dirty="0" smtClean="0"/>
              <a:t>Level 2</a:t>
            </a:r>
          </a:p>
          <a:p>
            <a:pPr lvl="2"/>
            <a:r>
              <a:rPr lang="en-US" sz="1200" dirty="0" smtClean="0"/>
              <a:t>Level 3</a:t>
            </a:r>
          </a:p>
        </p:txBody>
      </p:sp>
      <p:sp>
        <p:nvSpPr>
          <p:cNvPr id="33" name="Text Placeholder 5"/>
          <p:cNvSpPr>
            <a:spLocks noGrp="1"/>
          </p:cNvSpPr>
          <p:nvPr>
            <p:ph type="body" sz="quarter" idx="34" hasCustomPrompt="1"/>
          </p:nvPr>
        </p:nvSpPr>
        <p:spPr>
          <a:xfrm>
            <a:off x="1828799" y="3177646"/>
            <a:ext cx="5029200" cy="1417320"/>
          </a:xfrm>
          <a:prstGeom prst="homePlate">
            <a:avLst>
              <a:gd name="adj" fmla="val 25111"/>
            </a:avLst>
          </a:prstGeom>
          <a:solidFill>
            <a:schemeClr val="bg1"/>
          </a:solidFill>
          <a:ln w="12700">
            <a:solidFill>
              <a:schemeClr val="tx1"/>
            </a:solidFill>
          </a:ln>
        </p:spPr>
        <p:txBody>
          <a:bodyPr lIns="182880" rIns="457200" bIns="91440" anchor="ctr">
            <a:noAutofit/>
          </a:bodyPr>
          <a:lstStyle>
            <a:lvl1pPr marL="164592" marR="0" indent="-164592" algn="l" defTabSz="914400" rtl="0" eaLnBrk="1" fontAlgn="auto" latinLnBrk="0" hangingPunct="1">
              <a:lnSpc>
                <a:spcPct val="100000"/>
              </a:lnSpc>
              <a:spcBef>
                <a:spcPts val="0"/>
              </a:spcBef>
              <a:spcAft>
                <a:spcPts val="600"/>
              </a:spcAft>
              <a:buClr>
                <a:schemeClr val="accent1"/>
              </a:buClr>
              <a:buSzTx/>
              <a:buFont typeface="Wingdings 2" pitchFamily="18" charset="2"/>
              <a:buNone/>
              <a:tabLst/>
              <a:defRPr sz="1200" baseline="0"/>
            </a:lvl1pPr>
            <a:lvl2pPr marL="228600" indent="-228600">
              <a:spcBef>
                <a:spcPts val="0"/>
              </a:spcBef>
              <a:spcAft>
                <a:spcPts val="600"/>
              </a:spcAft>
              <a:buClrTx/>
              <a:buFont typeface="Lucida Grande"/>
              <a:buChar char="—"/>
              <a:tabLst/>
              <a:defRPr sz="1200" baseline="0"/>
            </a:lvl2pPr>
            <a:lvl3pPr marL="347663" indent="-119063">
              <a:spcBef>
                <a:spcPts val="0"/>
              </a:spcBef>
              <a:spcAft>
                <a:spcPts val="600"/>
              </a:spcAft>
              <a:buClrTx/>
              <a:buFont typeface="Arial"/>
              <a:buChar char="•"/>
              <a:defRPr sz="1200" baseline="0"/>
            </a:lvl3pPr>
            <a:lvl4pPr marL="603504" indent="-164592">
              <a:buClr>
                <a:srgbClr val="B01C2E"/>
              </a:buClr>
              <a:buFont typeface="Arial" pitchFamily="34" charset="0"/>
              <a:buChar char="–"/>
              <a:defRPr sz="1200"/>
            </a:lvl4pPr>
            <a:lvl5pPr marL="768096" indent="-164592">
              <a:buClr>
                <a:srgbClr val="B01C2E"/>
              </a:buClr>
              <a:buFont typeface="Arial" pitchFamily="34" charset="0"/>
              <a:buChar char="–"/>
              <a:defRPr sz="1200"/>
            </a:lvl5pPr>
            <a:lvl6pPr marL="914400" indent="-164592">
              <a:buClr>
                <a:srgbClr val="B01C2E"/>
              </a:buClr>
              <a:buFont typeface="Arial" pitchFamily="34" charset="0"/>
              <a:buChar char="–"/>
              <a:defRPr sz="1200"/>
            </a:lvl6pPr>
          </a:lstStyle>
          <a:p>
            <a:pPr lvl="0"/>
            <a:r>
              <a:rPr lang="en-US" dirty="0" smtClean="0"/>
              <a:t>Level 1</a:t>
            </a:r>
          </a:p>
          <a:p>
            <a:pPr lvl="1"/>
            <a:r>
              <a:rPr lang="en-US" sz="1200" dirty="0" smtClean="0"/>
              <a:t>Level 2</a:t>
            </a:r>
          </a:p>
          <a:p>
            <a:pPr lvl="2"/>
            <a:r>
              <a:rPr lang="en-US" sz="1200" dirty="0" smtClean="0"/>
              <a:t>Level 3</a:t>
            </a:r>
          </a:p>
        </p:txBody>
      </p:sp>
      <p:sp>
        <p:nvSpPr>
          <p:cNvPr id="34" name="Text Placeholder 5"/>
          <p:cNvSpPr>
            <a:spLocks noGrp="1"/>
          </p:cNvSpPr>
          <p:nvPr>
            <p:ph type="body" sz="quarter" idx="35" hasCustomPrompt="1"/>
          </p:nvPr>
        </p:nvSpPr>
        <p:spPr>
          <a:xfrm>
            <a:off x="1828799" y="4758267"/>
            <a:ext cx="5029200" cy="1417320"/>
          </a:xfrm>
          <a:prstGeom prst="homePlate">
            <a:avLst>
              <a:gd name="adj" fmla="val 25111"/>
            </a:avLst>
          </a:prstGeom>
          <a:solidFill>
            <a:schemeClr val="bg1"/>
          </a:solidFill>
          <a:ln w="12700">
            <a:solidFill>
              <a:schemeClr val="tx1"/>
            </a:solidFill>
          </a:ln>
        </p:spPr>
        <p:txBody>
          <a:bodyPr lIns="182880" rIns="457200" bIns="91440" anchor="ctr">
            <a:noAutofit/>
          </a:bodyPr>
          <a:lstStyle>
            <a:lvl1pPr marL="164592" marR="0" indent="-164592" algn="l" defTabSz="914400" rtl="0" eaLnBrk="1" fontAlgn="auto" latinLnBrk="0" hangingPunct="1">
              <a:lnSpc>
                <a:spcPct val="100000"/>
              </a:lnSpc>
              <a:spcBef>
                <a:spcPts val="0"/>
              </a:spcBef>
              <a:spcAft>
                <a:spcPts val="600"/>
              </a:spcAft>
              <a:buClr>
                <a:schemeClr val="accent1"/>
              </a:buClr>
              <a:buSzTx/>
              <a:buFont typeface="Wingdings 2" pitchFamily="18" charset="2"/>
              <a:buNone/>
              <a:tabLst/>
              <a:defRPr sz="1200" baseline="0"/>
            </a:lvl1pPr>
            <a:lvl2pPr marL="228600" indent="-228600">
              <a:spcBef>
                <a:spcPts val="0"/>
              </a:spcBef>
              <a:spcAft>
                <a:spcPts val="600"/>
              </a:spcAft>
              <a:buClrTx/>
              <a:buFont typeface="Lucida Grande"/>
              <a:buChar char="—"/>
              <a:tabLst/>
              <a:defRPr sz="1200" baseline="0"/>
            </a:lvl2pPr>
            <a:lvl3pPr marL="347663" indent="-119063">
              <a:spcBef>
                <a:spcPts val="0"/>
              </a:spcBef>
              <a:spcAft>
                <a:spcPts val="600"/>
              </a:spcAft>
              <a:buClrTx/>
              <a:buFont typeface="Arial"/>
              <a:buChar char="•"/>
              <a:defRPr sz="1200" baseline="0"/>
            </a:lvl3pPr>
            <a:lvl4pPr marL="603504" indent="-164592">
              <a:buClr>
                <a:srgbClr val="B01C2E"/>
              </a:buClr>
              <a:buFont typeface="Arial" pitchFamily="34" charset="0"/>
              <a:buChar char="–"/>
              <a:defRPr sz="1200"/>
            </a:lvl4pPr>
            <a:lvl5pPr marL="768096" indent="-164592">
              <a:buClr>
                <a:srgbClr val="B01C2E"/>
              </a:buClr>
              <a:buFont typeface="Arial" pitchFamily="34" charset="0"/>
              <a:buChar char="–"/>
              <a:defRPr sz="1200"/>
            </a:lvl5pPr>
            <a:lvl6pPr marL="914400" indent="-164592">
              <a:buClr>
                <a:srgbClr val="B01C2E"/>
              </a:buClr>
              <a:buFont typeface="Arial" pitchFamily="34" charset="0"/>
              <a:buChar char="–"/>
              <a:defRPr sz="1200"/>
            </a:lvl6pPr>
          </a:lstStyle>
          <a:p>
            <a:pPr lvl="0"/>
            <a:r>
              <a:rPr lang="en-US" dirty="0" smtClean="0"/>
              <a:t>Level 1</a:t>
            </a:r>
          </a:p>
          <a:p>
            <a:pPr lvl="1"/>
            <a:r>
              <a:rPr lang="en-US" sz="1200" dirty="0" smtClean="0"/>
              <a:t>Level 2</a:t>
            </a:r>
          </a:p>
          <a:p>
            <a:pPr lvl="2"/>
            <a:r>
              <a:rPr lang="en-US" sz="1200" dirty="0" smtClean="0"/>
              <a:t>Level 3</a:t>
            </a:r>
          </a:p>
        </p:txBody>
      </p:sp>
    </p:spTree>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G Text blocks - Two palettes moving forward">
    <p:spTree>
      <p:nvGrpSpPr>
        <p:cNvPr id="1" name=""/>
        <p:cNvGrpSpPr/>
        <p:nvPr/>
      </p:nvGrpSpPr>
      <p:grpSpPr>
        <a:xfrm>
          <a:off x="0" y="0"/>
          <a:ext cx="0" cy="0"/>
          <a:chOff x="0" y="0"/>
          <a:chExt cx="0" cy="0"/>
        </a:xfrm>
      </p:grpSpPr>
      <p:sp>
        <p:nvSpPr>
          <p:cNvPr id="13" name="Right Arrow 12"/>
          <p:cNvSpPr/>
          <p:nvPr userDrawn="1"/>
        </p:nvSpPr>
        <p:spPr>
          <a:xfrm>
            <a:off x="228600" y="3131708"/>
            <a:ext cx="8685213" cy="1730050"/>
          </a:xfrm>
          <a:prstGeom prst="rightArrow">
            <a:avLst/>
          </a:prstGeom>
          <a:gradFill flip="none" rotWithShape="1">
            <a:gsLst>
              <a:gs pos="0">
                <a:schemeClr val="accent6"/>
              </a:gs>
              <a:gs pos="100000">
                <a:schemeClr val="accent6">
                  <a:lumMod val="20000"/>
                  <a:lumOff val="80000"/>
                </a:schemeClr>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548683" y="1970088"/>
            <a:ext cx="3353971" cy="4202112"/>
          </a:xfrm>
          <a:solidFill>
            <a:schemeClr val="bg1"/>
          </a:solidFill>
          <a:ln w="12700" cap="flat" cmpd="sng" algn="ctr">
            <a:solidFill>
              <a:schemeClr val="tx1"/>
            </a:solidFill>
            <a:prstDash val="solid"/>
            <a:round/>
            <a:headEnd type="none" w="med" len="med"/>
            <a:tailEnd type="none" w="med" len="med"/>
          </a:ln>
        </p:spPr>
        <p:txBody>
          <a:bodyPr wrap="square" lIns="182880" tIns="137160" rIns="182880" bIns="182880">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2"/>
          </p:nvPr>
        </p:nvSpPr>
        <p:spPr>
          <a:xfrm>
            <a:off x="4215220" y="1971710"/>
            <a:ext cx="3353971" cy="4200490"/>
          </a:xfrm>
          <a:solidFill>
            <a:schemeClr val="bg1"/>
          </a:solidFill>
          <a:ln w="12700" cap="flat" cmpd="sng" algn="ctr">
            <a:solidFill>
              <a:schemeClr val="tx1"/>
            </a:solidFill>
            <a:prstDash val="solid"/>
            <a:round/>
            <a:headEnd type="none" w="med" len="med"/>
            <a:tailEnd type="none" w="med" len="med"/>
          </a:ln>
        </p:spPr>
        <p:txBody>
          <a:bodyPr wrap="square" lIns="182880" tIns="137160" rIns="182880" bIns="182880">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3"/>
          </p:nvPr>
        </p:nvSpPr>
        <p:spPr>
          <a:xfrm>
            <a:off x="548683" y="1612238"/>
            <a:ext cx="3353971" cy="36576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defRPr sz="1200" b="1" cap="all" baseline="0">
                <a:solidFill>
                  <a:schemeClr val="bg1"/>
                </a:solidFill>
                <a:latin typeface="Arial"/>
                <a:cs typeface="Arial"/>
              </a:defRPr>
            </a:lvl1pPr>
          </a:lstStyle>
          <a:p>
            <a:pPr lvl="0"/>
            <a:r>
              <a:rPr lang="en-US" smtClean="0"/>
              <a:t>Click to edit Master text styles</a:t>
            </a:r>
          </a:p>
        </p:txBody>
      </p:sp>
      <p:sp>
        <p:nvSpPr>
          <p:cNvPr id="10" name="Text Placeholder 8"/>
          <p:cNvSpPr>
            <a:spLocks noGrp="1"/>
          </p:cNvSpPr>
          <p:nvPr>
            <p:ph type="body" sz="quarter" idx="14"/>
          </p:nvPr>
        </p:nvSpPr>
        <p:spPr>
          <a:xfrm>
            <a:off x="4216466" y="1612238"/>
            <a:ext cx="3353971" cy="36576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defRPr sz="1200" b="1" cap="all" baseline="0">
                <a:solidFill>
                  <a:schemeClr val="bg1"/>
                </a:solidFill>
                <a:latin typeface="Arial"/>
                <a:cs typeface="Arial"/>
              </a:defRPr>
            </a:lvl1pPr>
          </a:lstStyle>
          <a:p>
            <a:pPr lvl="0"/>
            <a:r>
              <a:rPr lang="en-US" smtClean="0"/>
              <a:t>Click to edit Master text styles</a:t>
            </a:r>
          </a:p>
        </p:txBody>
      </p:sp>
      <p:sp>
        <p:nvSpPr>
          <p:cNvPr id="11" name="Footer Placeholder 10"/>
          <p:cNvSpPr>
            <a:spLocks noGrp="1"/>
          </p:cNvSpPr>
          <p:nvPr>
            <p:ph type="ftr" sz="quarter" idx="15"/>
          </p:nvPr>
        </p:nvSpPr>
        <p:spPr/>
        <p:txBody>
          <a:bodyPr/>
          <a:lstStyle/>
          <a:p>
            <a:r>
              <a:rPr lang="en-US" smtClean="0"/>
              <a:t>Dr. Romina Polley</a:t>
            </a:r>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G One Left Two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228600" y="1619251"/>
            <a:ext cx="4251960" cy="4553712"/>
          </a:xfrm>
        </p:spPr>
        <p:txBody>
          <a:bodyPr rIns="0">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2"/>
          </p:nvPr>
        </p:nvSpPr>
        <p:spPr>
          <a:xfrm>
            <a:off x="4661853" y="1619251"/>
            <a:ext cx="4251960" cy="2194560"/>
          </a:xfrm>
        </p:spPr>
        <p:txBody>
          <a:bodyPr lIns="0">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8"/>
          <p:cNvSpPr>
            <a:spLocks noGrp="1"/>
          </p:cNvSpPr>
          <p:nvPr>
            <p:ph sz="quarter" idx="13"/>
          </p:nvPr>
        </p:nvSpPr>
        <p:spPr>
          <a:xfrm>
            <a:off x="4657725" y="3977633"/>
            <a:ext cx="4251960" cy="2194560"/>
          </a:xfrm>
        </p:spPr>
        <p:txBody>
          <a:bodyPr lIns="0">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4"/>
          </p:nvPr>
        </p:nvSpPr>
        <p:spPr/>
        <p:txBody>
          <a:bodyPr/>
          <a:lstStyle/>
          <a:p>
            <a:r>
              <a:rPr lang="en-US" smtClean="0"/>
              <a:t>Dr. Romina Polley</a:t>
            </a:r>
            <a:endParaRPr lang="en-US" dirty="0"/>
          </a:p>
        </p:txBody>
      </p:sp>
    </p:spTree>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G Confli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1" name="Footer Placeholder 10"/>
          <p:cNvSpPr>
            <a:spLocks noGrp="1"/>
          </p:cNvSpPr>
          <p:nvPr>
            <p:ph type="ftr" sz="quarter" idx="15"/>
          </p:nvPr>
        </p:nvSpPr>
        <p:spPr/>
        <p:txBody>
          <a:bodyPr/>
          <a:lstStyle/>
          <a:p>
            <a:r>
              <a:rPr lang="en-US" smtClean="0"/>
              <a:t>Dr. Romina Polley</a:t>
            </a:r>
            <a:endParaRPr lang="en-US" dirty="0"/>
          </a:p>
        </p:txBody>
      </p:sp>
      <p:sp>
        <p:nvSpPr>
          <p:cNvPr id="12" name="Text Placeholder 17"/>
          <p:cNvSpPr>
            <a:spLocks noGrp="1"/>
          </p:cNvSpPr>
          <p:nvPr>
            <p:ph type="body" sz="quarter" idx="21" hasCustomPrompt="1"/>
          </p:nvPr>
        </p:nvSpPr>
        <p:spPr>
          <a:xfrm>
            <a:off x="228600" y="1597025"/>
            <a:ext cx="3383844" cy="457200"/>
          </a:xfrm>
          <a:prstGeom prst="rect">
            <a:avLst/>
          </a:prstGeom>
          <a:solidFill>
            <a:schemeClr val="tx1"/>
          </a:solidFill>
          <a:ln w="12700">
            <a:solidFill>
              <a:schemeClr val="tx1"/>
            </a:solidFill>
          </a:ln>
        </p:spPr>
        <p:txBody>
          <a:bodyPr anchor="ctr"/>
          <a:lstStyle>
            <a:lvl1pPr algn="ctr">
              <a:buNone/>
              <a:defRPr sz="1200" b="1" cap="all" baseline="0">
                <a:solidFill>
                  <a:schemeClr val="bg1"/>
                </a:solidFill>
                <a:latin typeface="Arial"/>
                <a:cs typeface="Arial"/>
              </a:defRPr>
            </a:lvl1pPr>
          </a:lstStyle>
          <a:p>
            <a:pPr lvl="0"/>
            <a:r>
              <a:rPr lang="en-US" dirty="0" smtClean="0"/>
              <a:t>Click to Type</a:t>
            </a:r>
            <a:endParaRPr lang="en-US" dirty="0"/>
          </a:p>
        </p:txBody>
      </p:sp>
      <p:sp>
        <p:nvSpPr>
          <p:cNvPr id="14" name="Text Placeholder 17"/>
          <p:cNvSpPr>
            <a:spLocks noGrp="1"/>
          </p:cNvSpPr>
          <p:nvPr>
            <p:ph type="body" sz="quarter" idx="23" hasCustomPrompt="1"/>
          </p:nvPr>
        </p:nvSpPr>
        <p:spPr>
          <a:xfrm>
            <a:off x="5526263" y="1597025"/>
            <a:ext cx="3383280" cy="457200"/>
          </a:xfrm>
          <a:prstGeom prst="rect">
            <a:avLst/>
          </a:prstGeom>
          <a:solidFill>
            <a:schemeClr val="tx1"/>
          </a:solidFill>
          <a:ln w="12700">
            <a:solidFill>
              <a:schemeClr val="tx1"/>
            </a:solidFill>
          </a:ln>
        </p:spPr>
        <p:txBody>
          <a:bodyPr anchor="ctr">
            <a:noAutofit/>
          </a:bodyPr>
          <a:lstStyle>
            <a:lvl1pPr algn="ctr">
              <a:buNone/>
              <a:defRPr sz="1200" b="1" cap="all" baseline="0">
                <a:solidFill>
                  <a:schemeClr val="bg1"/>
                </a:solidFill>
                <a:latin typeface="Arial"/>
                <a:cs typeface="Arial"/>
              </a:defRPr>
            </a:lvl1pPr>
          </a:lstStyle>
          <a:p>
            <a:pPr lvl="0"/>
            <a:r>
              <a:rPr lang="en-US" dirty="0" smtClean="0"/>
              <a:t>Click to Type</a:t>
            </a:r>
            <a:endParaRPr lang="en-US" dirty="0"/>
          </a:p>
        </p:txBody>
      </p:sp>
      <p:sp>
        <p:nvSpPr>
          <p:cNvPr id="15" name="Freeform 7"/>
          <p:cNvSpPr>
            <a:spLocks/>
          </p:cNvSpPr>
          <p:nvPr userDrawn="1"/>
        </p:nvSpPr>
        <p:spPr bwMode="auto">
          <a:xfrm>
            <a:off x="4394458" y="2971805"/>
            <a:ext cx="526534" cy="1963948"/>
          </a:xfrm>
          <a:custGeom>
            <a:avLst/>
            <a:gdLst/>
            <a:ahLst/>
            <a:cxnLst>
              <a:cxn ang="0">
                <a:pos x="72" y="0"/>
              </a:cxn>
              <a:cxn ang="0">
                <a:pos x="0" y="232"/>
              </a:cxn>
              <a:cxn ang="0">
                <a:pos x="48" y="232"/>
              </a:cxn>
              <a:cxn ang="0">
                <a:pos x="0" y="376"/>
              </a:cxn>
              <a:cxn ang="0">
                <a:pos x="72" y="376"/>
              </a:cxn>
              <a:cxn ang="0">
                <a:pos x="32" y="504"/>
              </a:cxn>
              <a:cxn ang="0">
                <a:pos x="0" y="504"/>
              </a:cxn>
              <a:cxn ang="0">
                <a:pos x="0" y="608"/>
              </a:cxn>
              <a:cxn ang="0">
                <a:pos x="96" y="496"/>
              </a:cxn>
              <a:cxn ang="0">
                <a:pos x="48" y="504"/>
              </a:cxn>
              <a:cxn ang="0">
                <a:pos x="144" y="336"/>
              </a:cxn>
              <a:cxn ang="0">
                <a:pos x="72" y="336"/>
              </a:cxn>
              <a:cxn ang="0">
                <a:pos x="144" y="192"/>
              </a:cxn>
              <a:cxn ang="0">
                <a:pos x="88" y="192"/>
              </a:cxn>
              <a:cxn ang="0">
                <a:pos x="176" y="0"/>
              </a:cxn>
              <a:cxn ang="0">
                <a:pos x="72" y="0"/>
              </a:cxn>
            </a:cxnLst>
            <a:rect l="0" t="0" r="r" b="b"/>
            <a:pathLst>
              <a:path w="176" h="608">
                <a:moveTo>
                  <a:pt x="72" y="0"/>
                </a:moveTo>
                <a:lnTo>
                  <a:pt x="0" y="232"/>
                </a:lnTo>
                <a:lnTo>
                  <a:pt x="48" y="232"/>
                </a:lnTo>
                <a:lnTo>
                  <a:pt x="0" y="376"/>
                </a:lnTo>
                <a:lnTo>
                  <a:pt x="72" y="376"/>
                </a:lnTo>
                <a:lnTo>
                  <a:pt x="32" y="504"/>
                </a:lnTo>
                <a:lnTo>
                  <a:pt x="0" y="504"/>
                </a:lnTo>
                <a:lnTo>
                  <a:pt x="0" y="608"/>
                </a:lnTo>
                <a:lnTo>
                  <a:pt x="96" y="496"/>
                </a:lnTo>
                <a:lnTo>
                  <a:pt x="48" y="504"/>
                </a:lnTo>
                <a:lnTo>
                  <a:pt x="144" y="336"/>
                </a:lnTo>
                <a:lnTo>
                  <a:pt x="72" y="336"/>
                </a:lnTo>
                <a:lnTo>
                  <a:pt x="144" y="192"/>
                </a:lnTo>
                <a:lnTo>
                  <a:pt x="88" y="192"/>
                </a:lnTo>
                <a:lnTo>
                  <a:pt x="176" y="0"/>
                </a:lnTo>
                <a:lnTo>
                  <a:pt x="72" y="0"/>
                </a:lnTo>
                <a:close/>
              </a:path>
            </a:pathLst>
          </a:custGeom>
          <a:solidFill>
            <a:schemeClr val="accent6"/>
          </a:solidFill>
          <a:ln w="6350" cap="flat" cmpd="sng">
            <a:noFill/>
            <a:prstDash val="solid"/>
            <a:round/>
            <a:headEnd/>
            <a:tailEnd/>
          </a:ln>
          <a:effectLst/>
        </p:spPr>
        <p:txBody>
          <a:bodyPr lIns="72000" tIns="72000" rIns="72000" bIns="72000" anchor="ctr"/>
          <a:lstStyle/>
          <a:p>
            <a:endParaRPr lang="en-US"/>
          </a:p>
        </p:txBody>
      </p:sp>
      <p:sp>
        <p:nvSpPr>
          <p:cNvPr id="16" name="Content Placeholder 10"/>
          <p:cNvSpPr>
            <a:spLocks noGrp="1"/>
          </p:cNvSpPr>
          <p:nvPr>
            <p:ph sz="quarter" idx="20" hasCustomPrompt="1"/>
          </p:nvPr>
        </p:nvSpPr>
        <p:spPr bwMode="auto">
          <a:xfrm>
            <a:off x="228600" y="2053519"/>
            <a:ext cx="3657600" cy="4114800"/>
          </a:xfrm>
          <a:prstGeom prst="homePlate">
            <a:avLst>
              <a:gd name="adj" fmla="val 7533"/>
            </a:avLst>
          </a:prstGeom>
          <a:solidFill>
            <a:schemeClr val="bg1"/>
          </a:solidFill>
          <a:ln w="12700">
            <a:solidFill>
              <a:schemeClr val="tx1"/>
            </a:solidFill>
          </a:ln>
        </p:spPr>
        <p:txBody>
          <a:bodyPr lIns="182880" tIns="91440" rIns="365760">
            <a:noAutofit/>
          </a:bodyPr>
          <a:lstStyle>
            <a:lvl1pPr marL="0" indent="0">
              <a:spcBef>
                <a:spcPts val="0"/>
              </a:spcBef>
              <a:buClr>
                <a:schemeClr val="tx1"/>
              </a:buClr>
              <a:buFont typeface="Wingdings" charset="2"/>
              <a:buNone/>
              <a:defRPr sz="1400"/>
            </a:lvl1pPr>
            <a:lvl2pPr marL="288925" indent="-288925">
              <a:spcBef>
                <a:spcPts val="0"/>
              </a:spcBef>
              <a:buClrTx/>
              <a:buFont typeface="Lucida Grande"/>
              <a:buChar char="—"/>
              <a:tabLst/>
              <a:defRPr sz="1400"/>
            </a:lvl2pPr>
            <a:lvl3pPr marL="458788" indent="-169863">
              <a:spcBef>
                <a:spcPts val="0"/>
              </a:spcBef>
              <a:buClrTx/>
              <a:buFont typeface="Arial"/>
              <a:buChar char="•"/>
              <a:defRPr sz="1200"/>
            </a:lvl3pPr>
            <a:lvl4pPr marL="628650" indent="-169863">
              <a:spcBef>
                <a:spcPts val="0"/>
              </a:spcBef>
              <a:buClrTx/>
              <a:buFont typeface="Arial"/>
              <a:buChar char="•"/>
              <a:defRPr sz="1200"/>
            </a:lvl4pPr>
            <a:lvl5pPr marL="796925" indent="-168275">
              <a:spcBef>
                <a:spcPts val="0"/>
              </a:spcBef>
              <a:buClr>
                <a:schemeClr val="tx1"/>
              </a:buClr>
              <a:buFont typeface="Arial"/>
              <a:buChar char="•"/>
              <a:defRPr sz="1200"/>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7" name="Content Placeholder 10"/>
          <p:cNvSpPr>
            <a:spLocks noGrp="1"/>
          </p:cNvSpPr>
          <p:nvPr>
            <p:ph sz="quarter" idx="24" hasCustomPrompt="1"/>
          </p:nvPr>
        </p:nvSpPr>
        <p:spPr>
          <a:xfrm flipH="1">
            <a:off x="5251943" y="2053519"/>
            <a:ext cx="3657600" cy="4114800"/>
          </a:xfrm>
          <a:prstGeom prst="homePlate">
            <a:avLst>
              <a:gd name="adj" fmla="val 7343"/>
            </a:avLst>
          </a:prstGeom>
          <a:solidFill>
            <a:schemeClr val="bg1"/>
          </a:solidFill>
          <a:ln w="12700">
            <a:solidFill>
              <a:schemeClr val="tx1"/>
            </a:solidFill>
          </a:ln>
        </p:spPr>
        <p:txBody>
          <a:bodyPr lIns="365760" tIns="91440" rIns="182880">
            <a:noAutofit/>
          </a:bodyPr>
          <a:lstStyle>
            <a:lvl1pPr marL="0" indent="0">
              <a:spcBef>
                <a:spcPts val="0"/>
              </a:spcBef>
              <a:buClr>
                <a:schemeClr val="tx1"/>
              </a:buClr>
              <a:buFont typeface="Lucida Grande"/>
              <a:buNone/>
              <a:defRPr sz="1400"/>
            </a:lvl1pPr>
            <a:lvl2pPr marL="288925" indent="-288925">
              <a:spcBef>
                <a:spcPts val="0"/>
              </a:spcBef>
              <a:buClr>
                <a:schemeClr val="tx1"/>
              </a:buClr>
              <a:buFont typeface="Lucida Grande"/>
              <a:buChar char="—"/>
              <a:tabLst/>
              <a:defRPr sz="1400"/>
            </a:lvl2pPr>
            <a:lvl3pPr marL="458788" indent="-169863">
              <a:spcBef>
                <a:spcPts val="0"/>
              </a:spcBef>
              <a:buClr>
                <a:schemeClr val="tx1"/>
              </a:buClr>
              <a:buFont typeface="Arial"/>
              <a:buChar char="•"/>
              <a:tabLst/>
              <a:defRPr sz="1200"/>
            </a:lvl3pPr>
            <a:lvl4pPr marL="628650" indent="-169863">
              <a:spcBef>
                <a:spcPts val="0"/>
              </a:spcBef>
              <a:buClr>
                <a:schemeClr val="tx1"/>
              </a:buClr>
              <a:buFont typeface="Arial"/>
              <a:buChar char="•"/>
              <a:defRPr sz="1200"/>
            </a:lvl4pPr>
            <a:lvl5pPr marL="796925" indent="-168275">
              <a:spcBef>
                <a:spcPts val="0"/>
              </a:spcBef>
              <a:buClr>
                <a:schemeClr val="tx1"/>
              </a:buClr>
              <a:buFont typeface="Arial"/>
              <a:buChar char="•"/>
              <a:tabLst/>
              <a:defRPr sz="1200"/>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G Consequences List">
    <p:spTree>
      <p:nvGrpSpPr>
        <p:cNvPr id="1" name=""/>
        <p:cNvGrpSpPr/>
        <p:nvPr/>
      </p:nvGrpSpPr>
      <p:grpSpPr>
        <a:xfrm>
          <a:off x="0" y="0"/>
          <a:ext cx="0" cy="0"/>
          <a:chOff x="0" y="0"/>
          <a:chExt cx="0" cy="0"/>
        </a:xfrm>
      </p:grpSpPr>
      <p:sp>
        <p:nvSpPr>
          <p:cNvPr id="19" name="Text Placeholder 18"/>
          <p:cNvSpPr>
            <a:spLocks noGrp="1"/>
          </p:cNvSpPr>
          <p:nvPr>
            <p:ph type="body" sz="quarter" idx="37"/>
          </p:nvPr>
        </p:nvSpPr>
        <p:spPr>
          <a:xfrm>
            <a:off x="228600" y="1600201"/>
            <a:ext cx="2943225" cy="4572000"/>
          </a:xfrm>
          <a:ln w="12700">
            <a:solidFill>
              <a:schemeClr val="tx1"/>
            </a:solidFill>
          </a:ln>
        </p:spPr>
        <p:txBody>
          <a:bodyPr lIns="182880" tIns="182880" rIns="822960" bIns="18288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18"/>
          <p:cNvSpPr>
            <a:spLocks noGrp="1"/>
          </p:cNvSpPr>
          <p:nvPr>
            <p:ph type="body" sz="quarter" idx="38"/>
          </p:nvPr>
        </p:nvSpPr>
        <p:spPr>
          <a:xfrm>
            <a:off x="5964883" y="1600201"/>
            <a:ext cx="2943225" cy="4572000"/>
          </a:xfrm>
          <a:ln w="12700">
            <a:solidFill>
              <a:schemeClr val="tx1"/>
            </a:solidFill>
          </a:ln>
        </p:spPr>
        <p:txBody>
          <a:bodyPr lIns="822960" tIns="182880" rIns="182880" bIns="18288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smtClean="0"/>
              <a:t>Dr. Romina Polley</a:t>
            </a:r>
            <a:endParaRPr lang="en-US" dirty="0"/>
          </a:p>
        </p:txBody>
      </p:sp>
      <p:sp>
        <p:nvSpPr>
          <p:cNvPr id="6" name="Text Placeholder 23"/>
          <p:cNvSpPr>
            <a:spLocks noGrp="1"/>
          </p:cNvSpPr>
          <p:nvPr>
            <p:ph type="body" sz="quarter" idx="36"/>
          </p:nvPr>
        </p:nvSpPr>
        <p:spPr>
          <a:xfrm>
            <a:off x="2698115" y="1783409"/>
            <a:ext cx="3931920" cy="548633"/>
          </a:xfrm>
          <a:prstGeom prst="homePlate">
            <a:avLst>
              <a:gd name="adj" fmla="val 16207"/>
            </a:avLst>
          </a:prstGeom>
          <a:solidFill>
            <a:srgbClr val="D7F0FA"/>
          </a:solidFill>
          <a:ln>
            <a:solidFill>
              <a:schemeClr val="tx1"/>
            </a:solidFill>
          </a:ln>
        </p:spPr>
        <p:txBody>
          <a:bodyPr anchor="ctr">
            <a:normAutofit/>
          </a:bodyPr>
          <a:lstStyle>
            <a:lvl1pPr marL="177800" indent="0">
              <a:spcBef>
                <a:spcPts val="0"/>
              </a:spcBef>
              <a:buNone/>
              <a:defRPr sz="1400" b="1"/>
            </a:lvl1pPr>
          </a:lstStyle>
          <a:p>
            <a:pPr lvl="0"/>
            <a:r>
              <a:rPr lang="en-US" smtClean="0"/>
              <a:t>Click to edit Master text styles</a:t>
            </a:r>
          </a:p>
        </p:txBody>
      </p:sp>
      <p:sp>
        <p:nvSpPr>
          <p:cNvPr id="7" name="Text Placeholder 23"/>
          <p:cNvSpPr>
            <a:spLocks noGrp="1"/>
          </p:cNvSpPr>
          <p:nvPr>
            <p:ph type="body" sz="quarter" idx="21"/>
          </p:nvPr>
        </p:nvSpPr>
        <p:spPr>
          <a:xfrm>
            <a:off x="2667000" y="2514859"/>
            <a:ext cx="3931920" cy="548633"/>
          </a:xfrm>
          <a:prstGeom prst="homePlate">
            <a:avLst>
              <a:gd name="adj" fmla="val 16207"/>
            </a:avLst>
          </a:prstGeom>
          <a:solidFill>
            <a:srgbClr val="D7F0FA"/>
          </a:solidFill>
          <a:ln>
            <a:solidFill>
              <a:schemeClr val="tx1"/>
            </a:solidFill>
          </a:ln>
        </p:spPr>
        <p:txBody>
          <a:bodyPr anchor="ctr">
            <a:normAutofit/>
          </a:bodyPr>
          <a:lstStyle>
            <a:lvl1pPr marL="177800" indent="0">
              <a:spcBef>
                <a:spcPts val="0"/>
              </a:spcBef>
              <a:buNone/>
              <a:defRPr sz="1400" b="1"/>
            </a:lvl1pPr>
          </a:lstStyle>
          <a:p>
            <a:pPr lvl="0"/>
            <a:r>
              <a:rPr lang="en-US" smtClean="0"/>
              <a:t>Click to edit Master text styles</a:t>
            </a:r>
          </a:p>
        </p:txBody>
      </p:sp>
      <p:sp>
        <p:nvSpPr>
          <p:cNvPr id="8" name="Text Placeholder 23"/>
          <p:cNvSpPr>
            <a:spLocks noGrp="1"/>
          </p:cNvSpPr>
          <p:nvPr>
            <p:ph type="body" sz="quarter" idx="22"/>
          </p:nvPr>
        </p:nvSpPr>
        <p:spPr>
          <a:xfrm>
            <a:off x="2667000" y="3246309"/>
            <a:ext cx="3931920" cy="548633"/>
          </a:xfrm>
          <a:prstGeom prst="homePlate">
            <a:avLst>
              <a:gd name="adj" fmla="val 16207"/>
            </a:avLst>
          </a:prstGeom>
          <a:solidFill>
            <a:srgbClr val="D7F0FA"/>
          </a:solidFill>
          <a:ln>
            <a:solidFill>
              <a:schemeClr val="tx1"/>
            </a:solidFill>
          </a:ln>
        </p:spPr>
        <p:txBody>
          <a:bodyPr anchor="ctr">
            <a:normAutofit/>
          </a:bodyPr>
          <a:lstStyle>
            <a:lvl1pPr marL="177800" indent="0">
              <a:spcBef>
                <a:spcPts val="0"/>
              </a:spcBef>
              <a:buNone/>
              <a:defRPr sz="1400" b="1"/>
            </a:lvl1pPr>
          </a:lstStyle>
          <a:p>
            <a:pPr lvl="0"/>
            <a:r>
              <a:rPr lang="en-US" smtClean="0"/>
              <a:t>Click to edit Master text styles</a:t>
            </a:r>
          </a:p>
        </p:txBody>
      </p:sp>
      <p:sp>
        <p:nvSpPr>
          <p:cNvPr id="9" name="Text Placeholder 23"/>
          <p:cNvSpPr>
            <a:spLocks noGrp="1"/>
          </p:cNvSpPr>
          <p:nvPr>
            <p:ph type="body" sz="quarter" idx="23"/>
          </p:nvPr>
        </p:nvSpPr>
        <p:spPr>
          <a:xfrm>
            <a:off x="2667000" y="3977759"/>
            <a:ext cx="3931920" cy="548633"/>
          </a:xfrm>
          <a:prstGeom prst="homePlate">
            <a:avLst>
              <a:gd name="adj" fmla="val 16207"/>
            </a:avLst>
          </a:prstGeom>
          <a:solidFill>
            <a:srgbClr val="D7F0FA"/>
          </a:solidFill>
          <a:ln>
            <a:solidFill>
              <a:schemeClr val="tx1"/>
            </a:solidFill>
          </a:ln>
        </p:spPr>
        <p:txBody>
          <a:bodyPr anchor="ctr">
            <a:normAutofit/>
          </a:bodyPr>
          <a:lstStyle>
            <a:lvl1pPr marL="177800" indent="0">
              <a:spcBef>
                <a:spcPts val="0"/>
              </a:spcBef>
              <a:buNone/>
              <a:defRPr sz="1400" b="1"/>
            </a:lvl1pPr>
          </a:lstStyle>
          <a:p>
            <a:pPr lvl="0"/>
            <a:r>
              <a:rPr lang="en-US" smtClean="0"/>
              <a:t>Click to edit Master text styles</a:t>
            </a:r>
          </a:p>
        </p:txBody>
      </p:sp>
      <p:sp>
        <p:nvSpPr>
          <p:cNvPr id="10" name="Text Placeholder 23"/>
          <p:cNvSpPr>
            <a:spLocks noGrp="1"/>
          </p:cNvSpPr>
          <p:nvPr>
            <p:ph type="body" sz="quarter" idx="24"/>
          </p:nvPr>
        </p:nvSpPr>
        <p:spPr>
          <a:xfrm>
            <a:off x="2667000" y="4709209"/>
            <a:ext cx="3931920" cy="548633"/>
          </a:xfrm>
          <a:prstGeom prst="homePlate">
            <a:avLst>
              <a:gd name="adj" fmla="val 16207"/>
            </a:avLst>
          </a:prstGeom>
          <a:solidFill>
            <a:srgbClr val="D7F0FA"/>
          </a:solidFill>
          <a:ln>
            <a:solidFill>
              <a:schemeClr val="tx1"/>
            </a:solidFill>
          </a:ln>
        </p:spPr>
        <p:txBody>
          <a:bodyPr anchor="ctr">
            <a:normAutofit/>
          </a:bodyPr>
          <a:lstStyle>
            <a:lvl1pPr marL="177800" indent="0">
              <a:spcBef>
                <a:spcPts val="0"/>
              </a:spcBef>
              <a:buNone/>
              <a:defRPr sz="1400" b="1"/>
            </a:lvl1pPr>
          </a:lstStyle>
          <a:p>
            <a:pPr lvl="0"/>
            <a:r>
              <a:rPr lang="en-US" smtClean="0"/>
              <a:t>Click to edit Master text styles</a:t>
            </a:r>
          </a:p>
        </p:txBody>
      </p:sp>
      <p:sp>
        <p:nvSpPr>
          <p:cNvPr id="11" name="Text Placeholder 23"/>
          <p:cNvSpPr>
            <a:spLocks noGrp="1"/>
          </p:cNvSpPr>
          <p:nvPr>
            <p:ph type="body" sz="quarter" idx="25"/>
          </p:nvPr>
        </p:nvSpPr>
        <p:spPr>
          <a:xfrm>
            <a:off x="2667000" y="5440658"/>
            <a:ext cx="3931920" cy="548634"/>
          </a:xfrm>
          <a:prstGeom prst="homePlate">
            <a:avLst>
              <a:gd name="adj" fmla="val 16207"/>
            </a:avLst>
          </a:prstGeom>
          <a:solidFill>
            <a:srgbClr val="D7F0FA"/>
          </a:solidFill>
          <a:ln>
            <a:solidFill>
              <a:schemeClr val="tx1"/>
            </a:solidFill>
          </a:ln>
        </p:spPr>
        <p:txBody>
          <a:bodyPr anchor="ctr">
            <a:normAutofit/>
          </a:bodyPr>
          <a:lstStyle>
            <a:lvl1pPr marL="177800" indent="0">
              <a:spcBef>
                <a:spcPts val="0"/>
              </a:spcBef>
              <a:buNone/>
              <a:defRPr sz="1400" b="1"/>
            </a:lvl1pPr>
          </a:lstStyle>
          <a:p>
            <a:pPr lvl="0"/>
            <a:r>
              <a:rPr lang="en-US" smtClean="0"/>
              <a:t>Click to edit Master text styles</a:t>
            </a:r>
          </a:p>
        </p:txBody>
      </p:sp>
      <p:sp>
        <p:nvSpPr>
          <p:cNvPr id="12" name="Text Placeholder 22"/>
          <p:cNvSpPr>
            <a:spLocks noGrp="1"/>
          </p:cNvSpPr>
          <p:nvPr>
            <p:ph type="body" sz="quarter" idx="29" hasCustomPrompt="1"/>
          </p:nvPr>
        </p:nvSpPr>
        <p:spPr>
          <a:xfrm>
            <a:off x="2514600" y="1927410"/>
            <a:ext cx="237744" cy="256032"/>
          </a:xfrm>
          <a:prstGeom prst="rect">
            <a:avLst/>
          </a:prstGeom>
          <a:solidFill>
            <a:schemeClr val="tx1"/>
          </a:solidFill>
          <a:ln>
            <a:solidFill>
              <a:schemeClr val="tx1"/>
            </a:solidFill>
          </a:ln>
        </p:spPr>
        <p:txBody>
          <a:bodyPr lIns="0" tIns="0" rIns="0" bIns="0" anchor="ctr">
            <a:normAutofit/>
          </a:bodyPr>
          <a:lstStyle>
            <a:lvl1pPr marL="0" indent="0" algn="ctr">
              <a:spcBef>
                <a:spcPts val="0"/>
              </a:spcBef>
              <a:buNone/>
              <a:defRPr sz="1400" b="1">
                <a:solidFill>
                  <a:srgbClr val="FFFFFF"/>
                </a:solidFill>
                <a:latin typeface="+mj-lt"/>
              </a:defRPr>
            </a:lvl1pPr>
          </a:lstStyle>
          <a:p>
            <a:pPr lvl="0"/>
            <a:r>
              <a:rPr lang="en-US" dirty="0" smtClean="0"/>
              <a:t>1</a:t>
            </a:r>
            <a:endParaRPr lang="en-US" dirty="0"/>
          </a:p>
        </p:txBody>
      </p:sp>
      <p:sp>
        <p:nvSpPr>
          <p:cNvPr id="13" name="Text Placeholder 22"/>
          <p:cNvSpPr>
            <a:spLocks noGrp="1"/>
          </p:cNvSpPr>
          <p:nvPr>
            <p:ph type="body" sz="quarter" idx="30" hasCustomPrompt="1"/>
          </p:nvPr>
        </p:nvSpPr>
        <p:spPr>
          <a:xfrm>
            <a:off x="2514600" y="2661686"/>
            <a:ext cx="237744" cy="256032"/>
          </a:xfrm>
          <a:prstGeom prst="rect">
            <a:avLst/>
          </a:prstGeom>
          <a:solidFill>
            <a:schemeClr val="tx1"/>
          </a:solidFill>
          <a:ln>
            <a:solidFill>
              <a:schemeClr val="tx1"/>
            </a:solidFill>
          </a:ln>
        </p:spPr>
        <p:txBody>
          <a:bodyPr lIns="0" tIns="0" rIns="0" bIns="0" anchor="ctr">
            <a:normAutofit/>
          </a:bodyPr>
          <a:lstStyle>
            <a:lvl1pPr marL="0" indent="0" algn="ctr">
              <a:spcBef>
                <a:spcPts val="0"/>
              </a:spcBef>
              <a:buNone/>
              <a:defRPr sz="1400" b="1">
                <a:solidFill>
                  <a:srgbClr val="FFFFFF"/>
                </a:solidFill>
                <a:latin typeface="+mj-lt"/>
              </a:defRPr>
            </a:lvl1pPr>
          </a:lstStyle>
          <a:p>
            <a:pPr lvl="0"/>
            <a:r>
              <a:rPr lang="en-US" dirty="0" smtClean="0"/>
              <a:t>2</a:t>
            </a:r>
            <a:endParaRPr lang="en-US" dirty="0"/>
          </a:p>
        </p:txBody>
      </p:sp>
      <p:sp>
        <p:nvSpPr>
          <p:cNvPr id="14" name="Text Placeholder 22"/>
          <p:cNvSpPr>
            <a:spLocks noGrp="1"/>
          </p:cNvSpPr>
          <p:nvPr>
            <p:ph type="body" sz="quarter" idx="31" hasCustomPrompt="1"/>
          </p:nvPr>
        </p:nvSpPr>
        <p:spPr>
          <a:xfrm>
            <a:off x="2514600" y="3395962"/>
            <a:ext cx="237744" cy="256032"/>
          </a:xfrm>
          <a:prstGeom prst="rect">
            <a:avLst/>
          </a:prstGeom>
          <a:solidFill>
            <a:schemeClr val="tx1"/>
          </a:solidFill>
          <a:ln>
            <a:solidFill>
              <a:schemeClr val="tx1"/>
            </a:solidFill>
          </a:ln>
        </p:spPr>
        <p:txBody>
          <a:bodyPr lIns="0" tIns="0" rIns="0" bIns="0" anchor="ctr">
            <a:normAutofit/>
          </a:bodyPr>
          <a:lstStyle>
            <a:lvl1pPr marL="0" indent="0" algn="ctr">
              <a:spcBef>
                <a:spcPts val="0"/>
              </a:spcBef>
              <a:buNone/>
              <a:defRPr sz="1400" b="1">
                <a:solidFill>
                  <a:srgbClr val="FFFFFF"/>
                </a:solidFill>
                <a:latin typeface="+mj-lt"/>
              </a:defRPr>
            </a:lvl1pPr>
          </a:lstStyle>
          <a:p>
            <a:pPr lvl="0"/>
            <a:r>
              <a:rPr lang="en-US" dirty="0" smtClean="0"/>
              <a:t>3</a:t>
            </a:r>
            <a:endParaRPr lang="en-US" dirty="0"/>
          </a:p>
        </p:txBody>
      </p:sp>
      <p:sp>
        <p:nvSpPr>
          <p:cNvPr id="15" name="Text Placeholder 22"/>
          <p:cNvSpPr>
            <a:spLocks noGrp="1"/>
          </p:cNvSpPr>
          <p:nvPr>
            <p:ph type="body" sz="quarter" idx="32" hasCustomPrompt="1"/>
          </p:nvPr>
        </p:nvSpPr>
        <p:spPr>
          <a:xfrm>
            <a:off x="2514600" y="4130238"/>
            <a:ext cx="237744" cy="256032"/>
          </a:xfrm>
          <a:prstGeom prst="rect">
            <a:avLst/>
          </a:prstGeom>
          <a:solidFill>
            <a:schemeClr val="tx1"/>
          </a:solidFill>
          <a:ln>
            <a:solidFill>
              <a:schemeClr val="tx1"/>
            </a:solidFill>
          </a:ln>
        </p:spPr>
        <p:txBody>
          <a:bodyPr lIns="0" tIns="0" rIns="0" bIns="0" anchor="ctr">
            <a:normAutofit/>
          </a:bodyPr>
          <a:lstStyle>
            <a:lvl1pPr marL="0" indent="0" algn="ctr">
              <a:spcBef>
                <a:spcPts val="0"/>
              </a:spcBef>
              <a:buNone/>
              <a:defRPr sz="1400" b="1">
                <a:solidFill>
                  <a:srgbClr val="FFFFFF"/>
                </a:solidFill>
                <a:latin typeface="+mj-lt"/>
              </a:defRPr>
            </a:lvl1pPr>
          </a:lstStyle>
          <a:p>
            <a:pPr lvl="0"/>
            <a:r>
              <a:rPr lang="en-US" dirty="0" smtClean="0"/>
              <a:t>4</a:t>
            </a:r>
            <a:endParaRPr lang="en-US" dirty="0"/>
          </a:p>
        </p:txBody>
      </p:sp>
      <p:sp>
        <p:nvSpPr>
          <p:cNvPr id="16" name="Text Placeholder 22"/>
          <p:cNvSpPr>
            <a:spLocks noGrp="1"/>
          </p:cNvSpPr>
          <p:nvPr>
            <p:ph type="body" sz="quarter" idx="33" hasCustomPrompt="1"/>
          </p:nvPr>
        </p:nvSpPr>
        <p:spPr>
          <a:xfrm>
            <a:off x="2514600" y="4864514"/>
            <a:ext cx="237744" cy="256032"/>
          </a:xfrm>
          <a:prstGeom prst="rect">
            <a:avLst/>
          </a:prstGeom>
          <a:solidFill>
            <a:schemeClr val="tx1"/>
          </a:solidFill>
          <a:ln>
            <a:solidFill>
              <a:schemeClr val="tx1"/>
            </a:solidFill>
          </a:ln>
        </p:spPr>
        <p:txBody>
          <a:bodyPr lIns="0" tIns="0" rIns="0" bIns="0" anchor="ctr">
            <a:normAutofit/>
          </a:bodyPr>
          <a:lstStyle>
            <a:lvl1pPr marL="0" indent="0" algn="ctr">
              <a:spcBef>
                <a:spcPts val="0"/>
              </a:spcBef>
              <a:buNone/>
              <a:defRPr sz="1400" b="1">
                <a:solidFill>
                  <a:srgbClr val="FFFFFF"/>
                </a:solidFill>
                <a:latin typeface="+mj-lt"/>
              </a:defRPr>
            </a:lvl1pPr>
          </a:lstStyle>
          <a:p>
            <a:pPr lvl="0"/>
            <a:r>
              <a:rPr lang="en-US" dirty="0" smtClean="0"/>
              <a:t>5</a:t>
            </a:r>
            <a:endParaRPr lang="en-US" dirty="0"/>
          </a:p>
        </p:txBody>
      </p:sp>
      <p:sp>
        <p:nvSpPr>
          <p:cNvPr id="17" name="Text Placeholder 22"/>
          <p:cNvSpPr>
            <a:spLocks noGrp="1"/>
          </p:cNvSpPr>
          <p:nvPr>
            <p:ph type="body" sz="quarter" idx="34" hasCustomPrompt="1"/>
          </p:nvPr>
        </p:nvSpPr>
        <p:spPr>
          <a:xfrm>
            <a:off x="2514600" y="5598789"/>
            <a:ext cx="237744" cy="256032"/>
          </a:xfrm>
          <a:prstGeom prst="rect">
            <a:avLst/>
          </a:prstGeom>
          <a:solidFill>
            <a:schemeClr val="tx1"/>
          </a:solidFill>
          <a:ln>
            <a:solidFill>
              <a:schemeClr val="tx1"/>
            </a:solidFill>
          </a:ln>
        </p:spPr>
        <p:txBody>
          <a:bodyPr lIns="0" tIns="0" rIns="0" bIns="0" anchor="ctr">
            <a:normAutofit/>
          </a:bodyPr>
          <a:lstStyle>
            <a:lvl1pPr marL="0" indent="0" algn="ctr">
              <a:spcBef>
                <a:spcPts val="0"/>
              </a:spcBef>
              <a:buNone/>
              <a:defRPr sz="1400" b="1">
                <a:solidFill>
                  <a:srgbClr val="FFFFFF"/>
                </a:solidFill>
                <a:latin typeface="+mj-lt"/>
              </a:defRPr>
            </a:lvl1pPr>
          </a:lstStyle>
          <a:p>
            <a:pPr lvl="0"/>
            <a:r>
              <a:rPr lang="en-US" dirty="0" smtClean="0"/>
              <a:t>6</a:t>
            </a:r>
            <a:endParaRPr lang="en-US" dirty="0"/>
          </a:p>
        </p:txBody>
      </p:sp>
    </p:spTree>
    <p:extLst>
      <p:ext uri="{BB962C8B-B14F-4D97-AF65-F5344CB8AC3E}">
        <p14:creationId xmlns:p14="http://schemas.microsoft.com/office/powerpoint/2010/main" val="217029118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1371600" y="2819400"/>
            <a:ext cx="6400800" cy="1752600"/>
          </a:xfrm>
          <a:prstGeom prst="rect">
            <a:avLst/>
          </a:prstGeo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5791200" y="6404984"/>
            <a:ext cx="3044952" cy="365760"/>
          </a:xfrm>
          <a:prstGeom prst="rect">
            <a:avLst/>
          </a:prstGeom>
        </p:spPr>
        <p:txBody>
          <a:bodyPr/>
          <a:lstStyle/>
          <a:p>
            <a:endParaRPr lang="en-US"/>
          </a:p>
        </p:txBody>
      </p:sp>
      <p:sp>
        <p:nvSpPr>
          <p:cNvPr id="17" name="Footer Placeholder 16"/>
          <p:cNvSpPr>
            <a:spLocks noGrp="1"/>
          </p:cNvSpPr>
          <p:nvPr>
            <p:ph type="ftr" sz="quarter" idx="11"/>
          </p:nvPr>
        </p:nvSpPr>
        <p:spPr>
          <a:xfrm>
            <a:off x="304800" y="6410848"/>
            <a:ext cx="3581400" cy="365760"/>
          </a:xfrm>
          <a:prstGeom prst="rect">
            <a:avLst/>
          </a:prstGeom>
        </p:spPr>
        <p:txBody>
          <a:bodyPr/>
          <a:lstStyle/>
          <a:p>
            <a:r>
              <a:rPr lang="en-US" smtClean="0"/>
              <a:t>Dr. Romina Polley</a:t>
            </a:r>
            <a:endParaRPr lang="en-US"/>
          </a:p>
        </p:txBody>
      </p:sp>
      <p:sp>
        <p:nvSpPr>
          <p:cNvPr id="29" name="Slide Number Placeholder 28"/>
          <p:cNvSpPr>
            <a:spLocks noGrp="1"/>
          </p:cNvSpPr>
          <p:nvPr>
            <p:ph type="sldNum" sz="quarter" idx="12"/>
          </p:nvPr>
        </p:nvSpPr>
        <p:spPr>
          <a:xfrm>
            <a:off x="4343400" y="2199450"/>
            <a:ext cx="457200" cy="441325"/>
          </a:xfrm>
          <a:prstGeom prst="rect">
            <a:avLst/>
          </a:prstGeom>
        </p:spPr>
        <p:txBody>
          <a:bodyPr/>
          <a:lstStyle>
            <a:lvl1pPr>
              <a:defRPr>
                <a:solidFill>
                  <a:schemeClr val="accent3">
                    <a:shade val="75000"/>
                  </a:schemeClr>
                </a:solidFill>
              </a:defRPr>
            </a:lvl1pPr>
          </a:lstStyle>
          <a:p>
            <a:fld id="{434D4296-EE51-4A3C-A359-9189F32F79AB}" type="slidenum">
              <a:rPr lang="en-US" smtClean="0"/>
              <a:t>‹#›</a:t>
            </a:fld>
            <a:endParaRPr lang="en-US"/>
          </a:p>
        </p:txBody>
      </p:sp>
      <p:sp>
        <p:nvSpPr>
          <p:cNvPr id="8" name="Title 7"/>
          <p:cNvSpPr>
            <a:spLocks noGrp="1"/>
          </p:cNvSpPr>
          <p:nvPr>
            <p:ph type="ctrTitle"/>
          </p:nvPr>
        </p:nvSpPr>
        <p:spPr>
          <a:xfrm>
            <a:off x="685800" y="381000"/>
            <a:ext cx="7772400" cy="1752600"/>
          </a:xfrm>
          <a:prstGeom prst="rect">
            <a:avLst/>
          </a:prstGeo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CG Cover Slide 1 ">
    <p:spTree>
      <p:nvGrpSpPr>
        <p:cNvPr id="1" name=""/>
        <p:cNvGrpSpPr/>
        <p:nvPr/>
      </p:nvGrpSpPr>
      <p:grpSpPr>
        <a:xfrm>
          <a:off x="0" y="0"/>
          <a:ext cx="0" cy="0"/>
          <a:chOff x="0" y="0"/>
          <a:chExt cx="0" cy="0"/>
        </a:xfrm>
      </p:grpSpPr>
      <p:sp>
        <p:nvSpPr>
          <p:cNvPr id="30" name="Rectangle 29"/>
          <p:cNvSpPr/>
          <p:nvPr/>
        </p:nvSpPr>
        <p:spPr>
          <a:xfrm>
            <a:off x="228601" y="4311248"/>
            <a:ext cx="8685213" cy="233737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CG_logo_master_BLK-01.png"/>
          <p:cNvPicPr>
            <a:picLocks/>
          </p:cNvPicPr>
          <p:nvPr/>
        </p:nvPicPr>
        <p:blipFill>
          <a:blip r:embed="rId2"/>
          <a:srcRect l="16482" t="38236" r="16217" b="37432"/>
          <a:stretch>
            <a:fillRect/>
          </a:stretch>
        </p:blipFill>
        <p:spPr>
          <a:xfrm>
            <a:off x="168967" y="451320"/>
            <a:ext cx="1874608" cy="293914"/>
          </a:xfrm>
          <a:prstGeom prst="rect">
            <a:avLst/>
          </a:prstGeom>
        </p:spPr>
      </p:pic>
      <p:sp>
        <p:nvSpPr>
          <p:cNvPr id="3" name="Title 2"/>
          <p:cNvSpPr>
            <a:spLocks noGrp="1"/>
          </p:cNvSpPr>
          <p:nvPr>
            <p:ph type="title"/>
          </p:nvPr>
        </p:nvSpPr>
        <p:spPr>
          <a:xfrm>
            <a:off x="231776" y="1612272"/>
            <a:ext cx="8682038" cy="2242448"/>
          </a:xfrm>
          <a:prstGeom prst="rect">
            <a:avLst/>
          </a:prstGeom>
        </p:spPr>
        <p:txBody>
          <a:bodyPr lIns="0" tIns="0" rIns="0" bIns="0" anchor="ctr" anchorCtr="0"/>
          <a:lstStyle>
            <a:lvl1pPr algn="l">
              <a:lnSpc>
                <a:spcPct val="100000"/>
              </a:lnSpc>
              <a:defRPr sz="4600" b="0"/>
            </a:lvl1pPr>
          </a:lstStyle>
          <a:p>
            <a:r>
              <a:rPr lang="en-US" smtClean="0"/>
              <a:t>Click to edit Master title style</a:t>
            </a:r>
            <a:endParaRPr lang="en-US" dirty="0"/>
          </a:p>
        </p:txBody>
      </p:sp>
      <p:pic>
        <p:nvPicPr>
          <p:cNvPr id="13" name="Picture 12" descr="CG_logo_monogram_BLK_PPT-01.png"/>
          <p:cNvPicPr>
            <a:picLocks/>
          </p:cNvPicPr>
          <p:nvPr/>
        </p:nvPicPr>
        <p:blipFill>
          <a:blip r:embed="rId3"/>
          <a:stretch>
            <a:fillRect/>
          </a:stretch>
        </p:blipFill>
        <p:spPr>
          <a:xfrm>
            <a:off x="8343220" y="6019800"/>
            <a:ext cx="364636" cy="457200"/>
          </a:xfrm>
          <a:prstGeom prst="rect">
            <a:avLst/>
          </a:prstGeom>
        </p:spPr>
      </p:pic>
      <p:sp>
        <p:nvSpPr>
          <p:cNvPr id="19" name="TextBox 18"/>
          <p:cNvSpPr txBox="1"/>
          <p:nvPr/>
        </p:nvSpPr>
        <p:spPr>
          <a:xfrm>
            <a:off x="420688" y="6248400"/>
            <a:ext cx="2514600" cy="188912"/>
          </a:xfrm>
          <a:prstGeom prst="rect">
            <a:avLst/>
          </a:prstGeom>
          <a:noFill/>
        </p:spPr>
        <p:txBody>
          <a:bodyPr wrap="none" lIns="0" tIns="0" rIns="0" bIns="0" rtlCol="0" anchor="b" anchorCtr="0">
            <a:noAutofit/>
          </a:bodyPr>
          <a:lstStyle/>
          <a:p>
            <a:r>
              <a:rPr lang="en-US" sz="800" b="0" dirty="0" err="1" smtClean="0"/>
              <a:t>clearygottlieb.com</a:t>
            </a:r>
            <a:endParaRPr lang="en-US" sz="800" b="0" dirty="0"/>
          </a:p>
        </p:txBody>
      </p:sp>
      <p:cxnSp>
        <p:nvCxnSpPr>
          <p:cNvPr id="18" name="Straight Connector 17"/>
          <p:cNvCxnSpPr/>
          <p:nvPr/>
        </p:nvCxnSpPr>
        <p:spPr>
          <a:xfrm>
            <a:off x="228600" y="4301622"/>
            <a:ext cx="8686800" cy="1588"/>
          </a:xfrm>
          <a:prstGeom prst="line">
            <a:avLst/>
          </a:prstGeom>
          <a:ln w="381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2" name="Rectangle 77"/>
          <p:cNvSpPr>
            <a:spLocks noGrp="1" noChangeArrowheads="1"/>
          </p:cNvSpPr>
          <p:nvPr>
            <p:ph type="subTitle" sz="quarter" idx="1"/>
          </p:nvPr>
        </p:nvSpPr>
        <p:spPr>
          <a:xfrm>
            <a:off x="420689" y="4572001"/>
            <a:ext cx="8292923" cy="1374775"/>
          </a:xfrm>
          <a:prstGeom prst="rect">
            <a:avLst/>
          </a:prstGeom>
        </p:spPr>
        <p:txBody>
          <a:bodyPr lIns="0" tIns="0" rIns="0" bIns="0"/>
          <a:lstStyle>
            <a:lvl1pPr marL="0" indent="0" algn="l">
              <a:spcBef>
                <a:spcPct val="25000"/>
              </a:spcBef>
              <a:buFont typeface="Wingdings 2" pitchFamily="18" charset="2"/>
              <a:buNone/>
              <a:defRPr sz="1800">
                <a:solidFill>
                  <a:srgbClr val="000000"/>
                </a:solidFill>
                <a:latin typeface="Times New Roman"/>
                <a:cs typeface="Times New Roman"/>
              </a:defRPr>
            </a:lvl1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CG Back Cover">
    <p:spTree>
      <p:nvGrpSpPr>
        <p:cNvPr id="1" name=""/>
        <p:cNvGrpSpPr/>
        <p:nvPr/>
      </p:nvGrpSpPr>
      <p:grpSpPr>
        <a:xfrm>
          <a:off x="0" y="0"/>
          <a:ext cx="0" cy="0"/>
          <a:chOff x="0" y="0"/>
          <a:chExt cx="0" cy="0"/>
        </a:xfrm>
      </p:grpSpPr>
      <p:pic>
        <p:nvPicPr>
          <p:cNvPr id="9" name="Picture 8" descr="CG_logo_seal_WH.png"/>
          <p:cNvPicPr>
            <a:picLocks/>
          </p:cNvPicPr>
          <p:nvPr/>
        </p:nvPicPr>
        <p:blipFill>
          <a:blip r:embed="rId2">
            <a:lum bright="-100000"/>
          </a:blip>
          <a:stretch>
            <a:fillRect/>
          </a:stretch>
        </p:blipFill>
        <p:spPr>
          <a:xfrm>
            <a:off x="3834038" y="2627606"/>
            <a:ext cx="1471625" cy="1600200"/>
          </a:xfrm>
          <a:prstGeom prst="rect">
            <a:avLst/>
          </a:prstGeom>
          <a:effectLst/>
        </p:spPr>
      </p:pic>
      <p:sp>
        <p:nvSpPr>
          <p:cNvPr id="3" name="TextBox 2"/>
          <p:cNvSpPr txBox="1"/>
          <p:nvPr/>
        </p:nvSpPr>
        <p:spPr>
          <a:xfrm>
            <a:off x="228601" y="6140450"/>
            <a:ext cx="8685212" cy="457200"/>
          </a:xfrm>
          <a:prstGeom prst="rect">
            <a:avLst/>
          </a:prstGeom>
          <a:noFill/>
        </p:spPr>
        <p:txBody>
          <a:bodyPr wrap="square" lIns="0" tIns="0" rIns="0" bIns="0" rtlCol="0" anchor="b" anchorCtr="0">
            <a:noAutofit/>
          </a:bodyPr>
          <a:lstStyle/>
          <a:p>
            <a:pPr algn="ctr">
              <a:spcAft>
                <a:spcPts val="300"/>
              </a:spcAft>
            </a:pPr>
            <a:r>
              <a:rPr lang="en-US" sz="600" b="0" dirty="0" smtClean="0">
                <a:latin typeface="Arial" panose="020B0604020202020204" pitchFamily="34" charset="0"/>
                <a:cs typeface="Arial" panose="020B0604020202020204" pitchFamily="34" charset="0"/>
              </a:rPr>
              <a:t>©</a:t>
            </a:r>
            <a:r>
              <a:rPr lang="en-US" sz="600" b="0" baseline="0" dirty="0" smtClean="0">
                <a:latin typeface="Arial" panose="020B0604020202020204" pitchFamily="34" charset="0"/>
                <a:cs typeface="Arial" panose="020B0604020202020204" pitchFamily="34" charset="0"/>
              </a:rPr>
              <a:t> </a:t>
            </a:r>
            <a:r>
              <a:rPr lang="en-US" sz="600" b="0" dirty="0" smtClean="0">
                <a:latin typeface="Arial" panose="020B0604020202020204" pitchFamily="34" charset="0"/>
                <a:cs typeface="Arial" panose="020B0604020202020204" pitchFamily="34" charset="0"/>
              </a:rPr>
              <a:t>2016 Cleary Gottlieb</a:t>
            </a:r>
            <a:r>
              <a:rPr lang="en-US" sz="600" b="0" baseline="0" dirty="0" smtClean="0">
                <a:latin typeface="Arial" panose="020B0604020202020204" pitchFamily="34" charset="0"/>
                <a:cs typeface="Arial" panose="020B0604020202020204" pitchFamily="34" charset="0"/>
              </a:rPr>
              <a:t> Steen &amp; Hamilton LLP. All rights reserved. </a:t>
            </a:r>
          </a:p>
          <a:p>
            <a:pPr algn="ctr">
              <a:spcAft>
                <a:spcPts val="300"/>
              </a:spcAft>
            </a:pPr>
            <a:r>
              <a:rPr lang="en-US" sz="600" baseline="0" dirty="0" smtClean="0">
                <a:latin typeface="Arial" panose="020B0604020202020204" pitchFamily="34" charset="0"/>
                <a:cs typeface="Arial" panose="020B0604020202020204" pitchFamily="34" charset="0"/>
              </a:rPr>
              <a:t>Throughout this presentation, “Cleary Gottlieb” and the “firm” refer to Cleary Gottlieb Steen &amp; Hamilton LLP </a:t>
            </a:r>
            <a:br>
              <a:rPr lang="en-US" sz="600" baseline="0" dirty="0" smtClean="0">
                <a:latin typeface="Arial" panose="020B0604020202020204" pitchFamily="34" charset="0"/>
                <a:cs typeface="Arial" panose="020B0604020202020204" pitchFamily="34" charset="0"/>
              </a:rPr>
            </a:br>
            <a:r>
              <a:rPr lang="en-US" sz="600" baseline="0" dirty="0" smtClean="0">
                <a:latin typeface="Arial" panose="020B0604020202020204" pitchFamily="34" charset="0"/>
                <a:cs typeface="Arial" panose="020B0604020202020204" pitchFamily="34" charset="0"/>
              </a:rPr>
              <a:t>and its affiliated entities in certain jurisdictions, and the tern “offices” includes offices of those affiliated entities.</a:t>
            </a:r>
            <a:endParaRPr lang="en-US" sz="6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itle">
  <p:cSld name="Title Slide">
    <p:bg>
      <p:bgRef idx="1001">
        <a:schemeClr val="bg2"/>
      </p:bgRef>
    </p:bg>
    <p:spTree>
      <p:nvGrpSpPr>
        <p:cNvPr id="1" name=""/>
        <p:cNvGrpSpPr/>
        <p:nvPr/>
      </p:nvGrpSpPr>
      <p:grpSpPr>
        <a:xfrm>
          <a:off x="0" y="0"/>
          <a:ext cx="0" cy="0"/>
          <a:chOff x="0" y="0"/>
          <a:chExt cx="0" cy="0"/>
        </a:xfrm>
      </p:grpSpPr>
      <p:sp>
        <p:nvSpPr>
          <p:cNvPr id="9" name="Subtitle 8"/>
          <p:cNvSpPr>
            <a:spLocks noGrp="1"/>
          </p:cNvSpPr>
          <p:nvPr>
            <p:ph type="subTitle" idx="1"/>
          </p:nvPr>
        </p:nvSpPr>
        <p:spPr>
          <a:xfrm>
            <a:off x="1371600" y="2819400"/>
            <a:ext cx="6400800" cy="1752600"/>
          </a:xfrm>
          <a:prstGeom prst="rect">
            <a:avLst/>
          </a:prstGeo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5791200" y="6404984"/>
            <a:ext cx="3044952" cy="365760"/>
          </a:xfrm>
          <a:prstGeom prst="rect">
            <a:avLst/>
          </a:prstGeom>
        </p:spPr>
        <p:txBody>
          <a:bodyPr/>
          <a:lstStyle/>
          <a:p>
            <a:endParaRPr lang="en-US"/>
          </a:p>
        </p:txBody>
      </p:sp>
      <p:sp>
        <p:nvSpPr>
          <p:cNvPr id="17" name="Footer Placeholder 16"/>
          <p:cNvSpPr>
            <a:spLocks noGrp="1"/>
          </p:cNvSpPr>
          <p:nvPr>
            <p:ph type="ftr" sz="quarter" idx="11"/>
          </p:nvPr>
        </p:nvSpPr>
        <p:spPr>
          <a:xfrm>
            <a:off x="304800" y="6410848"/>
            <a:ext cx="3581400" cy="365760"/>
          </a:xfrm>
          <a:prstGeom prst="rect">
            <a:avLst/>
          </a:prstGeom>
        </p:spPr>
        <p:txBody>
          <a:bodyPr/>
          <a:lstStyle/>
          <a:p>
            <a:r>
              <a:rPr lang="en-US" smtClean="0"/>
              <a:t>Dr. Romina Polley</a:t>
            </a:r>
            <a:endParaRPr lang="en-US"/>
          </a:p>
        </p:txBody>
      </p:sp>
      <p:sp>
        <p:nvSpPr>
          <p:cNvPr id="29" name="Slide Number Placeholder 28"/>
          <p:cNvSpPr>
            <a:spLocks noGrp="1"/>
          </p:cNvSpPr>
          <p:nvPr>
            <p:ph type="sldNum" sz="quarter" idx="12"/>
          </p:nvPr>
        </p:nvSpPr>
        <p:spPr>
          <a:xfrm>
            <a:off x="4343400" y="2199450"/>
            <a:ext cx="457200" cy="441325"/>
          </a:xfrm>
          <a:prstGeom prst="rect">
            <a:avLst/>
          </a:prstGeom>
        </p:spPr>
        <p:txBody>
          <a:bodyPr/>
          <a:lstStyle>
            <a:lvl1pPr>
              <a:defRPr>
                <a:solidFill>
                  <a:schemeClr val="accent3">
                    <a:shade val="75000"/>
                  </a:schemeClr>
                </a:solidFill>
              </a:defRPr>
            </a:lvl1pPr>
          </a:lstStyle>
          <a:p>
            <a:fld id="{434D4296-EE51-4A3C-A359-9189F32F79AB}" type="slidenum">
              <a:rPr lang="en-US" smtClean="0"/>
              <a:t>‹#›</a:t>
            </a:fld>
            <a:endParaRPr lang="en-US"/>
          </a:p>
        </p:txBody>
      </p:sp>
      <p:sp>
        <p:nvSpPr>
          <p:cNvPr id="8" name="Title 7"/>
          <p:cNvSpPr>
            <a:spLocks noGrp="1"/>
          </p:cNvSpPr>
          <p:nvPr>
            <p:ph type="ctrTitle"/>
          </p:nvPr>
        </p:nvSpPr>
        <p:spPr>
          <a:xfrm>
            <a:off x="685800" y="381000"/>
            <a:ext cx="7772400" cy="1752600"/>
          </a:xfrm>
          <a:prstGeom prst="rect">
            <a:avLst/>
          </a:prstGeo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CG Section 1">
    <p:spTree>
      <p:nvGrpSpPr>
        <p:cNvPr id="1" name=""/>
        <p:cNvGrpSpPr/>
        <p:nvPr/>
      </p:nvGrpSpPr>
      <p:grpSpPr>
        <a:xfrm>
          <a:off x="0" y="0"/>
          <a:ext cx="0" cy="0"/>
          <a:chOff x="0" y="0"/>
          <a:chExt cx="0" cy="0"/>
        </a:xfrm>
      </p:grpSpPr>
      <p:sp>
        <p:nvSpPr>
          <p:cNvPr id="5" name="Rectangle 4"/>
          <p:cNvSpPr/>
          <p:nvPr userDrawn="1"/>
        </p:nvSpPr>
        <p:spPr>
          <a:xfrm>
            <a:off x="228601" y="475488"/>
            <a:ext cx="8685213" cy="5933250"/>
          </a:xfrm>
          <a:prstGeom prst="rect">
            <a:avLst/>
          </a:prstGeom>
          <a:solidFill>
            <a:srgbClr val="D7F0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2" name="Title 1"/>
          <p:cNvSpPr>
            <a:spLocks noGrp="1"/>
          </p:cNvSpPr>
          <p:nvPr>
            <p:ph type="title"/>
          </p:nvPr>
        </p:nvSpPr>
        <p:spPr>
          <a:xfrm>
            <a:off x="228601" y="685798"/>
            <a:ext cx="8685213" cy="5715001"/>
          </a:xfrm>
        </p:spPr>
        <p:txBody>
          <a:bodyPr lIns="182880" tIns="0" rIns="182880" bIns="731520" anchor="ctr" anchorCtr="0">
            <a:noAutofit/>
          </a:bodyPr>
          <a:lstStyle>
            <a:lvl1pPr>
              <a:defRPr sz="3600"/>
            </a:lvl1pPr>
          </a:lstStyle>
          <a:p>
            <a:r>
              <a:rPr lang="en-US" smtClean="0"/>
              <a:t>Click to edit Master title style</a:t>
            </a:r>
            <a:endParaRPr lang="en-US" dirty="0"/>
          </a:p>
        </p:txBody>
      </p:sp>
      <p:sp>
        <p:nvSpPr>
          <p:cNvPr id="6" name="Footer Placeholder 5"/>
          <p:cNvSpPr>
            <a:spLocks noGrp="1"/>
          </p:cNvSpPr>
          <p:nvPr>
            <p:ph type="ftr" sz="quarter" idx="10"/>
          </p:nvPr>
        </p:nvSpPr>
        <p:spPr/>
        <p:txBody>
          <a:bodyPr/>
          <a:lstStyle/>
          <a:p>
            <a:r>
              <a:rPr lang="en-US" smtClean="0"/>
              <a:t>Dr. Romina Polley</a:t>
            </a:r>
            <a:endParaRPr lang="en-US" dirty="0"/>
          </a:p>
        </p:txBody>
      </p:sp>
    </p:spTree>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G Section 2">
    <p:spTree>
      <p:nvGrpSpPr>
        <p:cNvPr id="1" name=""/>
        <p:cNvGrpSpPr/>
        <p:nvPr/>
      </p:nvGrpSpPr>
      <p:grpSpPr>
        <a:xfrm>
          <a:off x="0" y="0"/>
          <a:ext cx="0" cy="0"/>
          <a:chOff x="0" y="0"/>
          <a:chExt cx="0" cy="0"/>
        </a:xfrm>
      </p:grpSpPr>
      <p:sp>
        <p:nvSpPr>
          <p:cNvPr id="9" name="Rectangle 8"/>
          <p:cNvSpPr/>
          <p:nvPr userDrawn="1"/>
        </p:nvSpPr>
        <p:spPr>
          <a:xfrm>
            <a:off x="228601" y="475488"/>
            <a:ext cx="8685213" cy="5933250"/>
          </a:xfrm>
          <a:prstGeom prst="rect">
            <a:avLst/>
          </a:prstGeom>
          <a:solidFill>
            <a:srgbClr val="D7F0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7" name="Text Placeholder 13"/>
          <p:cNvSpPr>
            <a:spLocks noGrp="1"/>
          </p:cNvSpPr>
          <p:nvPr>
            <p:ph type="body" sz="quarter" idx="12"/>
          </p:nvPr>
        </p:nvSpPr>
        <p:spPr>
          <a:xfrm>
            <a:off x="420688" y="3465689"/>
            <a:ext cx="4989512" cy="2765777"/>
          </a:xfrm>
          <a:prstGeom prst="rect">
            <a:avLst/>
          </a:prstGeom>
          <a:solidFill>
            <a:schemeClr val="bg1"/>
          </a:solidFill>
          <a:ln>
            <a:noFill/>
          </a:ln>
          <a:effectLst/>
        </p:spPr>
        <p:txBody>
          <a:bodyPr vert="horz" lIns="182880" tIns="137160" rIns="182880" bIns="137160"/>
          <a:lstStyle>
            <a:lvl1pPr marL="287338" indent="-287338">
              <a:spcBef>
                <a:spcPts val="0"/>
              </a:spcBef>
              <a:spcAft>
                <a:spcPts val="600"/>
              </a:spcAft>
              <a:buFont typeface="Lucida Grande"/>
              <a:buChar char="—"/>
              <a:defRPr sz="1400">
                <a:latin typeface="Times"/>
                <a:cs typeface="Times"/>
              </a:defRPr>
            </a:lvl1pPr>
            <a:lvl2pPr marL="455613" indent="-168275">
              <a:spcBef>
                <a:spcPts val="0"/>
              </a:spcBef>
              <a:spcAft>
                <a:spcPts val="600"/>
              </a:spcAft>
              <a:buFont typeface="Arial"/>
              <a:buChar char="•"/>
              <a:defRPr sz="1200">
                <a:latin typeface="Times"/>
                <a:cs typeface="Times"/>
              </a:defRPr>
            </a:lvl2pPr>
            <a:lvl3pPr marL="631825" indent="-176213">
              <a:spcBef>
                <a:spcPts val="0"/>
              </a:spcBef>
              <a:spcAft>
                <a:spcPts val="600"/>
              </a:spcAft>
              <a:defRPr sz="1100">
                <a:latin typeface="Times"/>
                <a:cs typeface="Times"/>
              </a:defRPr>
            </a:lvl3pPr>
            <a:lvl4pPr marL="800100" indent="-168275">
              <a:spcBef>
                <a:spcPts val="0"/>
              </a:spcBef>
              <a:spcAft>
                <a:spcPts val="600"/>
              </a:spcAft>
              <a:buFont typeface="Arial"/>
              <a:buChar char="•"/>
              <a:defRPr sz="1100">
                <a:latin typeface="Times"/>
                <a:cs typeface="Times"/>
              </a:defRPr>
            </a:lvl4pPr>
            <a:lvl5pPr marL="968375" indent="-168275">
              <a:spcBef>
                <a:spcPts val="0"/>
              </a:spcBef>
              <a:spcAft>
                <a:spcPts val="600"/>
              </a:spcAft>
              <a:buFont typeface="Arial"/>
              <a:buChar char="•"/>
              <a:defRPr sz="1100">
                <a:latin typeface="Times"/>
                <a:cs typeface="Time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228601" y="685800"/>
            <a:ext cx="8685212" cy="2695222"/>
          </a:xfrm>
        </p:spPr>
        <p:txBody>
          <a:bodyPr lIns="182880" tIns="0" rIns="182880" bIns="182880" anchor="b" anchorCtr="0">
            <a:noAutofit/>
          </a:bodyPr>
          <a:lstStyle>
            <a:lvl1pPr>
              <a:defRPr sz="3600"/>
            </a:lvl1pPr>
          </a:lstStyle>
          <a:p>
            <a:r>
              <a:rPr lang="en-US" smtClean="0"/>
              <a:t>Click to edit Master title style</a:t>
            </a:r>
            <a:endParaRPr lang="en-US" dirty="0"/>
          </a:p>
        </p:txBody>
      </p:sp>
      <p:sp>
        <p:nvSpPr>
          <p:cNvPr id="8" name="Footer Placeholder 7"/>
          <p:cNvSpPr>
            <a:spLocks noGrp="1"/>
          </p:cNvSpPr>
          <p:nvPr>
            <p:ph type="ftr" sz="quarter" idx="13"/>
          </p:nvPr>
        </p:nvSpPr>
        <p:spPr/>
        <p:txBody>
          <a:bodyPr/>
          <a:lstStyle/>
          <a:p>
            <a:r>
              <a:rPr lang="en-US" smtClean="0"/>
              <a:t>Dr. Romina Polley</a:t>
            </a:r>
            <a:endParaRPr lang="en-US" dirty="0"/>
          </a:p>
        </p:txBody>
      </p:sp>
    </p:spTree>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G Blank Layout">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Dr. Romina Polley</a:t>
            </a:r>
            <a:endParaRPr lang="en-US" dirty="0"/>
          </a:p>
        </p:txBody>
      </p:sp>
    </p:spTree>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G 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1" y="612649"/>
            <a:ext cx="8685213" cy="909765"/>
          </a:xfrm>
        </p:spPr>
        <p:txBody>
          <a:bodyPr/>
          <a:lstStyle/>
          <a:p>
            <a:r>
              <a:rPr lang="en-US" smtClean="0"/>
              <a:t>Click to edit Master title style</a:t>
            </a:r>
            <a:endParaRPr lang="en-US" dirty="0"/>
          </a:p>
        </p:txBody>
      </p:sp>
      <p:sp>
        <p:nvSpPr>
          <p:cNvPr id="5" name="Footer Placeholder 4"/>
          <p:cNvSpPr>
            <a:spLocks noGrp="1"/>
          </p:cNvSpPr>
          <p:nvPr>
            <p:ph type="ftr" sz="quarter" idx="12"/>
          </p:nvPr>
        </p:nvSpPr>
        <p:spPr/>
        <p:txBody>
          <a:bodyPr/>
          <a:lstStyle/>
          <a:p>
            <a:r>
              <a:rPr lang="en-US" smtClean="0"/>
              <a:t>Dr. Romina Polley</a:t>
            </a:r>
            <a:endParaRPr lang="en-US" dirty="0"/>
          </a:p>
        </p:txBody>
      </p:sp>
    </p:spTree>
    <p:extLst>
      <p:ext uri="{BB962C8B-B14F-4D97-AF65-F5344CB8AC3E}">
        <p14:creationId xmlns:p14="http://schemas.microsoft.com/office/powerpoint/2010/main" val="127692903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G Two Left One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4657725" y="1619251"/>
            <a:ext cx="4251960" cy="4553712"/>
          </a:xfrm>
        </p:spPr>
        <p:txBody>
          <a:bodyPr>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2"/>
          </p:nvPr>
        </p:nvSpPr>
        <p:spPr>
          <a:xfrm>
            <a:off x="228600" y="1619251"/>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8"/>
          <p:cNvSpPr>
            <a:spLocks noGrp="1"/>
          </p:cNvSpPr>
          <p:nvPr>
            <p:ph sz="quarter" idx="13"/>
          </p:nvPr>
        </p:nvSpPr>
        <p:spPr>
          <a:xfrm>
            <a:off x="228600" y="3977633"/>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4"/>
          </p:nvPr>
        </p:nvSpPr>
        <p:spPr/>
        <p:txBody>
          <a:bodyPr/>
          <a:lstStyle/>
          <a:p>
            <a:r>
              <a:rPr lang="en-US" smtClean="0"/>
              <a:t>Dr. Romina Polley</a:t>
            </a:r>
            <a:endParaRPr lang="en-US" dirty="0"/>
          </a:p>
        </p:txBody>
      </p:sp>
    </p:spTree>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G Full Page ">
    <p:spTree>
      <p:nvGrpSpPr>
        <p:cNvPr id="1" name=""/>
        <p:cNvGrpSpPr/>
        <p:nvPr/>
      </p:nvGrpSpPr>
      <p:grpSpPr>
        <a:xfrm>
          <a:off x="0" y="0"/>
          <a:ext cx="0" cy="0"/>
          <a:chOff x="0" y="0"/>
          <a:chExt cx="0" cy="0"/>
        </a:xfrm>
      </p:grpSpPr>
      <p:sp>
        <p:nvSpPr>
          <p:cNvPr id="2" name="Title 1"/>
          <p:cNvSpPr>
            <a:spLocks noGrp="1"/>
          </p:cNvSpPr>
          <p:nvPr>
            <p:ph type="title"/>
          </p:nvPr>
        </p:nvSpPr>
        <p:spPr>
          <a:xfrm>
            <a:off x="228601" y="612649"/>
            <a:ext cx="8685213" cy="909765"/>
          </a:xfrm>
        </p:spPr>
        <p:txBody>
          <a:bodyPr/>
          <a:lstStyle/>
          <a:p>
            <a:r>
              <a:rPr lang="en-US" smtClean="0"/>
              <a:t>Click to edit Master title style</a:t>
            </a:r>
            <a:endParaRPr lang="en-US" dirty="0"/>
          </a:p>
        </p:txBody>
      </p:sp>
      <p:sp>
        <p:nvSpPr>
          <p:cNvPr id="7" name="Content Placeholder 6"/>
          <p:cNvSpPr>
            <a:spLocks noGrp="1"/>
          </p:cNvSpPr>
          <p:nvPr>
            <p:ph sz="quarter" idx="11"/>
          </p:nvPr>
        </p:nvSpPr>
        <p:spPr>
          <a:xfrm>
            <a:off x="228599" y="1619250"/>
            <a:ext cx="8686800" cy="4461510"/>
          </a:xfrm>
        </p:spPr>
        <p:txBody>
          <a:bodyPr wrap="square">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2"/>
          </p:nvPr>
        </p:nvSpPr>
        <p:spPr/>
        <p:txBody>
          <a:bodyPr/>
          <a:lstStyle/>
          <a:p>
            <a:r>
              <a:rPr lang="en-US" smtClean="0"/>
              <a:t>Dr. Romina Polley</a:t>
            </a:r>
            <a:endParaRPr lang="en-US" dirty="0"/>
          </a:p>
        </p:txBody>
      </p:sp>
    </p:spTree>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G TOC/Agenda">
    <p:spTree>
      <p:nvGrpSpPr>
        <p:cNvPr id="1" name=""/>
        <p:cNvGrpSpPr/>
        <p:nvPr/>
      </p:nvGrpSpPr>
      <p:grpSpPr>
        <a:xfrm>
          <a:off x="0" y="0"/>
          <a:ext cx="0" cy="0"/>
          <a:chOff x="0" y="0"/>
          <a:chExt cx="0" cy="0"/>
        </a:xfrm>
      </p:grpSpPr>
      <p:sp>
        <p:nvSpPr>
          <p:cNvPr id="6" name="Text Placeholder 27"/>
          <p:cNvSpPr>
            <a:spLocks noGrp="1"/>
          </p:cNvSpPr>
          <p:nvPr>
            <p:ph type="body" sz="quarter" idx="21"/>
          </p:nvPr>
        </p:nvSpPr>
        <p:spPr>
          <a:xfrm>
            <a:off x="692653" y="1600220"/>
            <a:ext cx="7795134" cy="411480"/>
          </a:xfrm>
          <a:prstGeom prst="rect">
            <a:avLst/>
          </a:prstGeom>
          <a:solidFill>
            <a:schemeClr val="bg1"/>
          </a:solidFill>
          <a:ln w="6350">
            <a:solidFill>
              <a:schemeClr val="tx1"/>
            </a:solidFill>
          </a:ln>
        </p:spPr>
        <p:txBody>
          <a:bodyPr lIns="91440" rIns="91440" anchor="ctr"/>
          <a:lstStyle>
            <a:lvl1pPr>
              <a:buNone/>
              <a:defRPr sz="1200" b="0"/>
            </a:lvl1pPr>
          </a:lstStyle>
          <a:p>
            <a:pPr lvl="0"/>
            <a:r>
              <a:rPr lang="en-US" smtClean="0"/>
              <a:t>Click to edit Master text styles</a:t>
            </a:r>
          </a:p>
        </p:txBody>
      </p:sp>
      <p:sp>
        <p:nvSpPr>
          <p:cNvPr id="8" name="Text Placeholder 27"/>
          <p:cNvSpPr>
            <a:spLocks noGrp="1"/>
          </p:cNvSpPr>
          <p:nvPr>
            <p:ph type="body" sz="quarter" idx="22"/>
          </p:nvPr>
        </p:nvSpPr>
        <p:spPr>
          <a:xfrm>
            <a:off x="692653" y="2119911"/>
            <a:ext cx="7795134" cy="411480"/>
          </a:xfrm>
          <a:prstGeom prst="rect">
            <a:avLst/>
          </a:prstGeom>
          <a:solidFill>
            <a:schemeClr val="bg1"/>
          </a:solidFill>
          <a:ln w="6350">
            <a:solidFill>
              <a:schemeClr val="tx1"/>
            </a:solidFill>
          </a:ln>
        </p:spPr>
        <p:txBody>
          <a:bodyPr lIns="91440" rIns="91440" anchor="ctr"/>
          <a:lstStyle>
            <a:lvl1pPr>
              <a:buNone/>
              <a:defRPr sz="1200" b="0"/>
            </a:lvl1pPr>
          </a:lstStyle>
          <a:p>
            <a:pPr lvl="0"/>
            <a:r>
              <a:rPr lang="en-US" smtClean="0"/>
              <a:t>Click to edit Master text styles</a:t>
            </a:r>
          </a:p>
        </p:txBody>
      </p:sp>
      <p:sp>
        <p:nvSpPr>
          <p:cNvPr id="9" name="Text Placeholder 27"/>
          <p:cNvSpPr>
            <a:spLocks noGrp="1"/>
          </p:cNvSpPr>
          <p:nvPr>
            <p:ph type="body" sz="quarter" idx="23"/>
          </p:nvPr>
        </p:nvSpPr>
        <p:spPr>
          <a:xfrm>
            <a:off x="692653" y="2639602"/>
            <a:ext cx="7795134" cy="411480"/>
          </a:xfrm>
          <a:prstGeom prst="rect">
            <a:avLst/>
          </a:prstGeom>
          <a:solidFill>
            <a:schemeClr val="bg1"/>
          </a:solidFill>
          <a:ln w="6350">
            <a:solidFill>
              <a:schemeClr val="tx1"/>
            </a:solidFill>
          </a:ln>
        </p:spPr>
        <p:txBody>
          <a:bodyPr lIns="91440" rIns="91440" anchor="ctr"/>
          <a:lstStyle>
            <a:lvl1pPr>
              <a:buNone/>
              <a:defRPr sz="1200" b="0"/>
            </a:lvl1pPr>
          </a:lstStyle>
          <a:p>
            <a:pPr lvl="0"/>
            <a:r>
              <a:rPr lang="en-US" smtClean="0"/>
              <a:t>Click to edit Master text styles</a:t>
            </a:r>
          </a:p>
        </p:txBody>
      </p:sp>
      <p:sp>
        <p:nvSpPr>
          <p:cNvPr id="10" name="Text Placeholder 27"/>
          <p:cNvSpPr>
            <a:spLocks noGrp="1"/>
          </p:cNvSpPr>
          <p:nvPr>
            <p:ph type="body" sz="quarter" idx="24"/>
          </p:nvPr>
        </p:nvSpPr>
        <p:spPr>
          <a:xfrm>
            <a:off x="692653" y="3159293"/>
            <a:ext cx="7795134" cy="411480"/>
          </a:xfrm>
          <a:prstGeom prst="rect">
            <a:avLst/>
          </a:prstGeom>
          <a:solidFill>
            <a:schemeClr val="bg1"/>
          </a:solidFill>
          <a:ln w="6350">
            <a:solidFill>
              <a:schemeClr val="tx1"/>
            </a:solidFill>
          </a:ln>
        </p:spPr>
        <p:txBody>
          <a:bodyPr lIns="91440" rIns="91440" anchor="ctr"/>
          <a:lstStyle>
            <a:lvl1pPr>
              <a:buNone/>
              <a:defRPr sz="1200" b="0"/>
            </a:lvl1pPr>
          </a:lstStyle>
          <a:p>
            <a:pPr lvl="0"/>
            <a:r>
              <a:rPr lang="en-US" smtClean="0"/>
              <a:t>Click to edit Master text styles</a:t>
            </a:r>
          </a:p>
        </p:txBody>
      </p:sp>
      <p:sp>
        <p:nvSpPr>
          <p:cNvPr id="11" name="Text Placeholder 27"/>
          <p:cNvSpPr>
            <a:spLocks noGrp="1"/>
          </p:cNvSpPr>
          <p:nvPr>
            <p:ph type="body" sz="quarter" idx="25"/>
          </p:nvPr>
        </p:nvSpPr>
        <p:spPr>
          <a:xfrm>
            <a:off x="692653" y="3678984"/>
            <a:ext cx="7795134" cy="411480"/>
          </a:xfrm>
          <a:prstGeom prst="rect">
            <a:avLst/>
          </a:prstGeom>
          <a:solidFill>
            <a:schemeClr val="bg1"/>
          </a:solidFill>
          <a:ln w="6350">
            <a:solidFill>
              <a:schemeClr val="tx1"/>
            </a:solidFill>
          </a:ln>
        </p:spPr>
        <p:txBody>
          <a:bodyPr lIns="91440" rIns="91440" anchor="ctr"/>
          <a:lstStyle>
            <a:lvl1pPr>
              <a:buNone/>
              <a:defRPr sz="1200" b="0"/>
            </a:lvl1pPr>
          </a:lstStyle>
          <a:p>
            <a:pPr lvl="0"/>
            <a:r>
              <a:rPr lang="en-US" smtClean="0"/>
              <a:t>Click to edit Master text styles</a:t>
            </a:r>
          </a:p>
        </p:txBody>
      </p:sp>
      <p:sp>
        <p:nvSpPr>
          <p:cNvPr id="12" name="Text Placeholder 27"/>
          <p:cNvSpPr>
            <a:spLocks noGrp="1"/>
          </p:cNvSpPr>
          <p:nvPr>
            <p:ph type="body" sz="quarter" idx="26"/>
          </p:nvPr>
        </p:nvSpPr>
        <p:spPr>
          <a:xfrm>
            <a:off x="692653" y="4198675"/>
            <a:ext cx="7795134" cy="411480"/>
          </a:xfrm>
          <a:prstGeom prst="rect">
            <a:avLst/>
          </a:prstGeom>
          <a:solidFill>
            <a:schemeClr val="bg1"/>
          </a:solidFill>
          <a:ln w="6350">
            <a:solidFill>
              <a:schemeClr val="tx1"/>
            </a:solidFill>
          </a:ln>
        </p:spPr>
        <p:txBody>
          <a:bodyPr lIns="91440" rIns="91440" anchor="ctr"/>
          <a:lstStyle>
            <a:lvl1pPr>
              <a:buNone/>
              <a:defRPr sz="1200" b="0"/>
            </a:lvl1pPr>
          </a:lstStyle>
          <a:p>
            <a:pPr lvl="0"/>
            <a:r>
              <a:rPr lang="en-US" smtClean="0"/>
              <a:t>Click to edit Master text styles</a:t>
            </a:r>
          </a:p>
        </p:txBody>
      </p:sp>
      <p:sp>
        <p:nvSpPr>
          <p:cNvPr id="13" name="Text Placeholder 27"/>
          <p:cNvSpPr>
            <a:spLocks noGrp="1"/>
          </p:cNvSpPr>
          <p:nvPr>
            <p:ph type="body" sz="quarter" idx="27"/>
          </p:nvPr>
        </p:nvSpPr>
        <p:spPr>
          <a:xfrm>
            <a:off x="692653" y="4718366"/>
            <a:ext cx="7795134" cy="411480"/>
          </a:xfrm>
          <a:prstGeom prst="rect">
            <a:avLst/>
          </a:prstGeom>
          <a:solidFill>
            <a:schemeClr val="bg1"/>
          </a:solidFill>
          <a:ln w="6350">
            <a:solidFill>
              <a:schemeClr val="tx1"/>
            </a:solidFill>
          </a:ln>
        </p:spPr>
        <p:txBody>
          <a:bodyPr lIns="91440" rIns="91440" anchor="ctr"/>
          <a:lstStyle>
            <a:lvl1pPr>
              <a:buNone/>
              <a:defRPr sz="1200" b="0"/>
            </a:lvl1pPr>
          </a:lstStyle>
          <a:p>
            <a:pPr lvl="0"/>
            <a:r>
              <a:rPr lang="en-US" smtClean="0"/>
              <a:t>Click to edit Master text styles</a:t>
            </a:r>
          </a:p>
        </p:txBody>
      </p:sp>
      <p:sp>
        <p:nvSpPr>
          <p:cNvPr id="14" name="Text Placeholder 27"/>
          <p:cNvSpPr>
            <a:spLocks noGrp="1"/>
          </p:cNvSpPr>
          <p:nvPr>
            <p:ph type="body" sz="quarter" idx="28"/>
          </p:nvPr>
        </p:nvSpPr>
        <p:spPr>
          <a:xfrm>
            <a:off x="692653" y="5238057"/>
            <a:ext cx="7795134" cy="411480"/>
          </a:xfrm>
          <a:prstGeom prst="rect">
            <a:avLst/>
          </a:prstGeom>
          <a:solidFill>
            <a:schemeClr val="bg1"/>
          </a:solidFill>
          <a:ln w="6350">
            <a:solidFill>
              <a:schemeClr val="tx1"/>
            </a:solidFill>
          </a:ln>
        </p:spPr>
        <p:txBody>
          <a:bodyPr lIns="91440" rIns="91440" anchor="ctr"/>
          <a:lstStyle>
            <a:lvl1pPr>
              <a:buNone/>
              <a:defRPr sz="1200" b="0"/>
            </a:lvl1pPr>
          </a:lstStyle>
          <a:p>
            <a:pPr lvl="0"/>
            <a:r>
              <a:rPr lang="en-US" smtClean="0"/>
              <a:t>Click to edit Master text styles</a:t>
            </a:r>
          </a:p>
        </p:txBody>
      </p:sp>
      <p:sp>
        <p:nvSpPr>
          <p:cNvPr id="31" name="Text Placeholder 27"/>
          <p:cNvSpPr>
            <a:spLocks noGrp="1"/>
          </p:cNvSpPr>
          <p:nvPr>
            <p:ph type="body" sz="quarter" idx="45"/>
          </p:nvPr>
        </p:nvSpPr>
        <p:spPr>
          <a:xfrm>
            <a:off x="690027" y="5757747"/>
            <a:ext cx="7795134" cy="411480"/>
          </a:xfrm>
          <a:prstGeom prst="rect">
            <a:avLst/>
          </a:prstGeom>
          <a:solidFill>
            <a:schemeClr val="bg1"/>
          </a:solidFill>
          <a:ln w="6350">
            <a:solidFill>
              <a:schemeClr val="tx1"/>
            </a:solidFill>
          </a:ln>
        </p:spPr>
        <p:txBody>
          <a:bodyPr lIns="91440" rIns="91440" anchor="ctr"/>
          <a:lstStyle>
            <a:lvl1pPr>
              <a:buNone/>
              <a:defRPr sz="1200" b="0"/>
            </a:lvl1pPr>
          </a:lstStyle>
          <a:p>
            <a:pPr lvl="0"/>
            <a:r>
              <a:rPr lang="en-US" smtClean="0"/>
              <a:t>Click to edit Master text styles</a:t>
            </a:r>
          </a:p>
        </p:txBody>
      </p:sp>
      <p:sp>
        <p:nvSpPr>
          <p:cNvPr id="2" name="Title 1"/>
          <p:cNvSpPr>
            <a:spLocks noGrp="1"/>
          </p:cNvSpPr>
          <p:nvPr>
            <p:ph type="title"/>
          </p:nvPr>
        </p:nvSpPr>
        <p:spPr>
          <a:xfrm>
            <a:off x="228601" y="612649"/>
            <a:ext cx="8685213" cy="909765"/>
          </a:xfrm>
        </p:spPr>
        <p:txBody>
          <a:bodyPr/>
          <a:lstStyle/>
          <a:p>
            <a:r>
              <a:rPr lang="en-US" smtClean="0"/>
              <a:t>Click to edit Master title style</a:t>
            </a:r>
            <a:endParaRPr lang="en-US" dirty="0"/>
          </a:p>
        </p:txBody>
      </p:sp>
      <p:sp>
        <p:nvSpPr>
          <p:cNvPr id="5" name="Footer Placeholder 4"/>
          <p:cNvSpPr>
            <a:spLocks noGrp="1"/>
          </p:cNvSpPr>
          <p:nvPr>
            <p:ph type="ftr" sz="quarter" idx="12"/>
          </p:nvPr>
        </p:nvSpPr>
        <p:spPr/>
        <p:txBody>
          <a:bodyPr/>
          <a:lstStyle/>
          <a:p>
            <a:r>
              <a:rPr lang="en-US" smtClean="0"/>
              <a:t>Dr. Romina Polley</a:t>
            </a:r>
            <a:endParaRPr lang="en-US" dirty="0"/>
          </a:p>
        </p:txBody>
      </p:sp>
      <p:sp>
        <p:nvSpPr>
          <p:cNvPr id="15" name="Text Placeholder 22"/>
          <p:cNvSpPr>
            <a:spLocks noGrp="1"/>
          </p:cNvSpPr>
          <p:nvPr>
            <p:ph type="body" sz="quarter" idx="29" hasCustomPrompt="1"/>
          </p:nvPr>
        </p:nvSpPr>
        <p:spPr>
          <a:xfrm>
            <a:off x="228600" y="1600220"/>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00" b="1">
                <a:solidFill>
                  <a:schemeClr val="bg1"/>
                </a:solidFill>
              </a:defRPr>
            </a:lvl1pPr>
          </a:lstStyle>
          <a:p>
            <a:pPr lvl="0"/>
            <a:r>
              <a:rPr lang="en-US" dirty="0" smtClean="0"/>
              <a:t>#</a:t>
            </a:r>
            <a:endParaRPr lang="en-US" dirty="0"/>
          </a:p>
        </p:txBody>
      </p:sp>
      <p:sp>
        <p:nvSpPr>
          <p:cNvPr id="16" name="Text Placeholder 22"/>
          <p:cNvSpPr>
            <a:spLocks noGrp="1"/>
          </p:cNvSpPr>
          <p:nvPr>
            <p:ph type="body" sz="quarter" idx="30" hasCustomPrompt="1"/>
          </p:nvPr>
        </p:nvSpPr>
        <p:spPr>
          <a:xfrm>
            <a:off x="228600" y="2119911"/>
            <a:ext cx="457200" cy="411480"/>
          </a:xfrm>
          <a:prstGeom prst="rect">
            <a:avLst/>
          </a:prstGeom>
          <a:solidFill>
            <a:schemeClr val="tx1"/>
          </a:solidFill>
          <a:ln w="6350">
            <a:solidFill>
              <a:schemeClr val="tx1"/>
            </a:solidFill>
          </a:ln>
        </p:spPr>
        <p:txBody>
          <a:bodyPr anchor="ctr">
            <a:norm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2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a:t>
            </a:r>
            <a:endParaRPr lang="en-US" dirty="0"/>
          </a:p>
        </p:txBody>
      </p:sp>
      <p:sp>
        <p:nvSpPr>
          <p:cNvPr id="17" name="Text Placeholder 22"/>
          <p:cNvSpPr>
            <a:spLocks noGrp="1"/>
          </p:cNvSpPr>
          <p:nvPr>
            <p:ph type="body" sz="quarter" idx="31" hasCustomPrompt="1"/>
          </p:nvPr>
        </p:nvSpPr>
        <p:spPr>
          <a:xfrm>
            <a:off x="228600" y="2639602"/>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00" b="1">
                <a:solidFill>
                  <a:schemeClr val="bg1"/>
                </a:solidFill>
              </a:defRPr>
            </a:lvl1pPr>
          </a:lstStyle>
          <a:p>
            <a:pPr lvl="0"/>
            <a:r>
              <a:rPr lang="en-US" dirty="0" smtClean="0"/>
              <a:t>#</a:t>
            </a:r>
            <a:endParaRPr lang="en-US" dirty="0"/>
          </a:p>
        </p:txBody>
      </p:sp>
      <p:sp>
        <p:nvSpPr>
          <p:cNvPr id="18" name="Text Placeholder 22"/>
          <p:cNvSpPr>
            <a:spLocks noGrp="1"/>
          </p:cNvSpPr>
          <p:nvPr>
            <p:ph type="body" sz="quarter" idx="32" hasCustomPrompt="1"/>
          </p:nvPr>
        </p:nvSpPr>
        <p:spPr>
          <a:xfrm>
            <a:off x="228600" y="3159293"/>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00" b="1">
                <a:solidFill>
                  <a:schemeClr val="bg1"/>
                </a:solidFill>
              </a:defRPr>
            </a:lvl1pPr>
          </a:lstStyle>
          <a:p>
            <a:pPr lvl="0"/>
            <a:r>
              <a:rPr lang="en-US" dirty="0" smtClean="0"/>
              <a:t>#</a:t>
            </a:r>
            <a:endParaRPr lang="en-US" dirty="0"/>
          </a:p>
        </p:txBody>
      </p:sp>
      <p:sp>
        <p:nvSpPr>
          <p:cNvPr id="19" name="Text Placeholder 22"/>
          <p:cNvSpPr>
            <a:spLocks noGrp="1"/>
          </p:cNvSpPr>
          <p:nvPr>
            <p:ph type="body" sz="quarter" idx="33" hasCustomPrompt="1"/>
          </p:nvPr>
        </p:nvSpPr>
        <p:spPr>
          <a:xfrm>
            <a:off x="228600" y="3678984"/>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00" b="1">
                <a:solidFill>
                  <a:schemeClr val="bg1"/>
                </a:solidFill>
              </a:defRPr>
            </a:lvl1pPr>
          </a:lstStyle>
          <a:p>
            <a:pPr lvl="0"/>
            <a:r>
              <a:rPr lang="en-US" dirty="0" smtClean="0"/>
              <a:t>#</a:t>
            </a:r>
            <a:endParaRPr lang="en-US" dirty="0"/>
          </a:p>
        </p:txBody>
      </p:sp>
      <p:sp>
        <p:nvSpPr>
          <p:cNvPr id="20" name="Text Placeholder 22"/>
          <p:cNvSpPr>
            <a:spLocks noGrp="1"/>
          </p:cNvSpPr>
          <p:nvPr>
            <p:ph type="body" sz="quarter" idx="34" hasCustomPrompt="1"/>
          </p:nvPr>
        </p:nvSpPr>
        <p:spPr>
          <a:xfrm>
            <a:off x="228600" y="4198675"/>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00" b="1">
                <a:solidFill>
                  <a:schemeClr val="bg1"/>
                </a:solidFill>
              </a:defRPr>
            </a:lvl1pPr>
          </a:lstStyle>
          <a:p>
            <a:pPr lvl="0"/>
            <a:r>
              <a:rPr lang="en-US" dirty="0" smtClean="0"/>
              <a:t>#</a:t>
            </a:r>
            <a:endParaRPr lang="en-US" dirty="0"/>
          </a:p>
        </p:txBody>
      </p:sp>
      <p:sp>
        <p:nvSpPr>
          <p:cNvPr id="21" name="Text Placeholder 22"/>
          <p:cNvSpPr>
            <a:spLocks noGrp="1"/>
          </p:cNvSpPr>
          <p:nvPr>
            <p:ph type="body" sz="quarter" idx="35" hasCustomPrompt="1"/>
          </p:nvPr>
        </p:nvSpPr>
        <p:spPr>
          <a:xfrm>
            <a:off x="228600" y="4718366"/>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00" b="1">
                <a:solidFill>
                  <a:schemeClr val="bg1"/>
                </a:solidFill>
              </a:defRPr>
            </a:lvl1pPr>
          </a:lstStyle>
          <a:p>
            <a:pPr lvl="0"/>
            <a:r>
              <a:rPr lang="en-US" dirty="0" smtClean="0"/>
              <a:t>#</a:t>
            </a:r>
            <a:endParaRPr lang="en-US" dirty="0"/>
          </a:p>
        </p:txBody>
      </p:sp>
      <p:sp>
        <p:nvSpPr>
          <p:cNvPr id="22" name="Text Placeholder 22"/>
          <p:cNvSpPr>
            <a:spLocks noGrp="1"/>
          </p:cNvSpPr>
          <p:nvPr>
            <p:ph type="body" sz="quarter" idx="36" hasCustomPrompt="1"/>
          </p:nvPr>
        </p:nvSpPr>
        <p:spPr>
          <a:xfrm>
            <a:off x="228600" y="5238057"/>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00" b="1">
                <a:solidFill>
                  <a:schemeClr val="bg1"/>
                </a:solidFill>
              </a:defRPr>
            </a:lvl1pPr>
          </a:lstStyle>
          <a:p>
            <a:pPr lvl="0"/>
            <a:r>
              <a:rPr lang="en-US" dirty="0" smtClean="0"/>
              <a:t>#</a:t>
            </a:r>
            <a:endParaRPr lang="en-US" dirty="0"/>
          </a:p>
        </p:txBody>
      </p:sp>
      <p:sp>
        <p:nvSpPr>
          <p:cNvPr id="23" name="Text Placeholder 22"/>
          <p:cNvSpPr>
            <a:spLocks noGrp="1"/>
          </p:cNvSpPr>
          <p:nvPr>
            <p:ph type="body" sz="quarter" idx="37" hasCustomPrompt="1"/>
          </p:nvPr>
        </p:nvSpPr>
        <p:spPr>
          <a:xfrm>
            <a:off x="8455237" y="1600220"/>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00" b="0">
                <a:solidFill>
                  <a:schemeClr val="tx1"/>
                </a:solidFill>
              </a:defRPr>
            </a:lvl1pPr>
          </a:lstStyle>
          <a:p>
            <a:pPr lvl="0"/>
            <a:r>
              <a:rPr lang="en-US" dirty="0" smtClean="0"/>
              <a:t>#</a:t>
            </a:r>
            <a:endParaRPr lang="en-US" dirty="0"/>
          </a:p>
        </p:txBody>
      </p:sp>
      <p:sp>
        <p:nvSpPr>
          <p:cNvPr id="24" name="Text Placeholder 22"/>
          <p:cNvSpPr>
            <a:spLocks noGrp="1"/>
          </p:cNvSpPr>
          <p:nvPr>
            <p:ph type="body" sz="quarter" idx="38" hasCustomPrompt="1"/>
          </p:nvPr>
        </p:nvSpPr>
        <p:spPr>
          <a:xfrm>
            <a:off x="8455237" y="2119911"/>
            <a:ext cx="457200" cy="411480"/>
          </a:xfrm>
          <a:prstGeom prst="rect">
            <a:avLst/>
          </a:prstGeom>
          <a:solidFill>
            <a:schemeClr val="bg1"/>
          </a:solidFill>
          <a:ln w="6350">
            <a:solidFill>
              <a:schemeClr val="tx1"/>
            </a:solidFill>
          </a:ln>
        </p:spPr>
        <p:txBody>
          <a:bodyPr anchor="ct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200" b="0">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a:t>
            </a:r>
            <a:endParaRPr lang="en-US" dirty="0"/>
          </a:p>
        </p:txBody>
      </p:sp>
      <p:sp>
        <p:nvSpPr>
          <p:cNvPr id="25" name="Text Placeholder 22"/>
          <p:cNvSpPr>
            <a:spLocks noGrp="1"/>
          </p:cNvSpPr>
          <p:nvPr>
            <p:ph type="body" sz="quarter" idx="39" hasCustomPrompt="1"/>
          </p:nvPr>
        </p:nvSpPr>
        <p:spPr>
          <a:xfrm>
            <a:off x="8455237" y="2639602"/>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00" b="0">
                <a:solidFill>
                  <a:schemeClr val="tx1"/>
                </a:solidFill>
              </a:defRPr>
            </a:lvl1pPr>
          </a:lstStyle>
          <a:p>
            <a:pPr lvl="0"/>
            <a:r>
              <a:rPr lang="en-US" dirty="0" smtClean="0"/>
              <a:t>#</a:t>
            </a:r>
            <a:endParaRPr lang="en-US" dirty="0"/>
          </a:p>
        </p:txBody>
      </p:sp>
      <p:sp>
        <p:nvSpPr>
          <p:cNvPr id="26" name="Text Placeholder 22"/>
          <p:cNvSpPr>
            <a:spLocks noGrp="1"/>
          </p:cNvSpPr>
          <p:nvPr>
            <p:ph type="body" sz="quarter" idx="40" hasCustomPrompt="1"/>
          </p:nvPr>
        </p:nvSpPr>
        <p:spPr>
          <a:xfrm>
            <a:off x="8455237" y="3159293"/>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00" b="0">
                <a:solidFill>
                  <a:schemeClr val="tx1"/>
                </a:solidFill>
              </a:defRPr>
            </a:lvl1pPr>
          </a:lstStyle>
          <a:p>
            <a:pPr lvl="0"/>
            <a:r>
              <a:rPr lang="en-US" dirty="0" smtClean="0"/>
              <a:t>#</a:t>
            </a:r>
            <a:endParaRPr lang="en-US" dirty="0"/>
          </a:p>
        </p:txBody>
      </p:sp>
      <p:sp>
        <p:nvSpPr>
          <p:cNvPr id="27" name="Text Placeholder 22"/>
          <p:cNvSpPr>
            <a:spLocks noGrp="1"/>
          </p:cNvSpPr>
          <p:nvPr>
            <p:ph type="body" sz="quarter" idx="41" hasCustomPrompt="1"/>
          </p:nvPr>
        </p:nvSpPr>
        <p:spPr>
          <a:xfrm>
            <a:off x="8455237" y="3678984"/>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00" b="0">
                <a:solidFill>
                  <a:schemeClr val="tx1"/>
                </a:solidFill>
              </a:defRPr>
            </a:lvl1pPr>
          </a:lstStyle>
          <a:p>
            <a:pPr lvl="0"/>
            <a:r>
              <a:rPr lang="en-US" dirty="0" smtClean="0"/>
              <a:t>#</a:t>
            </a:r>
            <a:endParaRPr lang="en-US" dirty="0"/>
          </a:p>
        </p:txBody>
      </p:sp>
      <p:sp>
        <p:nvSpPr>
          <p:cNvPr id="28" name="Text Placeholder 22"/>
          <p:cNvSpPr>
            <a:spLocks noGrp="1"/>
          </p:cNvSpPr>
          <p:nvPr>
            <p:ph type="body" sz="quarter" idx="42" hasCustomPrompt="1"/>
          </p:nvPr>
        </p:nvSpPr>
        <p:spPr>
          <a:xfrm>
            <a:off x="8455237" y="4198675"/>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00" b="0">
                <a:solidFill>
                  <a:schemeClr val="tx1"/>
                </a:solidFill>
              </a:defRPr>
            </a:lvl1pPr>
          </a:lstStyle>
          <a:p>
            <a:pPr lvl="0"/>
            <a:r>
              <a:rPr lang="en-US" dirty="0" smtClean="0"/>
              <a:t>#</a:t>
            </a:r>
            <a:endParaRPr lang="en-US" dirty="0"/>
          </a:p>
        </p:txBody>
      </p:sp>
      <p:sp>
        <p:nvSpPr>
          <p:cNvPr id="29" name="Text Placeholder 22"/>
          <p:cNvSpPr>
            <a:spLocks noGrp="1"/>
          </p:cNvSpPr>
          <p:nvPr>
            <p:ph type="body" sz="quarter" idx="43" hasCustomPrompt="1"/>
          </p:nvPr>
        </p:nvSpPr>
        <p:spPr>
          <a:xfrm>
            <a:off x="8455237" y="4718366"/>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00" b="0">
                <a:solidFill>
                  <a:schemeClr val="tx1"/>
                </a:solidFill>
              </a:defRPr>
            </a:lvl1pPr>
          </a:lstStyle>
          <a:p>
            <a:pPr lvl="0"/>
            <a:r>
              <a:rPr lang="en-US" dirty="0" smtClean="0"/>
              <a:t>#</a:t>
            </a:r>
            <a:endParaRPr lang="en-US" dirty="0"/>
          </a:p>
        </p:txBody>
      </p:sp>
      <p:sp>
        <p:nvSpPr>
          <p:cNvPr id="30" name="Text Placeholder 22"/>
          <p:cNvSpPr>
            <a:spLocks noGrp="1"/>
          </p:cNvSpPr>
          <p:nvPr>
            <p:ph type="body" sz="quarter" idx="44" hasCustomPrompt="1"/>
          </p:nvPr>
        </p:nvSpPr>
        <p:spPr>
          <a:xfrm>
            <a:off x="8455237" y="5238057"/>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00" b="0">
                <a:solidFill>
                  <a:schemeClr val="tx1"/>
                </a:solidFill>
              </a:defRPr>
            </a:lvl1pPr>
          </a:lstStyle>
          <a:p>
            <a:pPr lvl="0"/>
            <a:r>
              <a:rPr lang="en-US" dirty="0" smtClean="0"/>
              <a:t>#</a:t>
            </a:r>
            <a:endParaRPr lang="en-US" dirty="0"/>
          </a:p>
        </p:txBody>
      </p:sp>
      <p:sp>
        <p:nvSpPr>
          <p:cNvPr id="32" name="Text Placeholder 22"/>
          <p:cNvSpPr>
            <a:spLocks noGrp="1"/>
          </p:cNvSpPr>
          <p:nvPr>
            <p:ph type="body" sz="quarter" idx="46" hasCustomPrompt="1"/>
          </p:nvPr>
        </p:nvSpPr>
        <p:spPr>
          <a:xfrm>
            <a:off x="228600" y="5757747"/>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00" b="1">
                <a:solidFill>
                  <a:schemeClr val="bg1"/>
                </a:solidFill>
              </a:defRPr>
            </a:lvl1pPr>
          </a:lstStyle>
          <a:p>
            <a:pPr lvl="0"/>
            <a:r>
              <a:rPr lang="en-US" dirty="0" smtClean="0"/>
              <a:t>#</a:t>
            </a:r>
            <a:endParaRPr lang="en-US" dirty="0"/>
          </a:p>
        </p:txBody>
      </p:sp>
      <p:sp>
        <p:nvSpPr>
          <p:cNvPr id="33" name="Text Placeholder 22"/>
          <p:cNvSpPr>
            <a:spLocks noGrp="1"/>
          </p:cNvSpPr>
          <p:nvPr>
            <p:ph type="body" sz="quarter" idx="47" hasCustomPrompt="1"/>
          </p:nvPr>
        </p:nvSpPr>
        <p:spPr>
          <a:xfrm>
            <a:off x="8452612" y="5757747"/>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00" b="0">
                <a:solidFill>
                  <a:schemeClr val="tx1"/>
                </a:solidFill>
              </a:defRPr>
            </a:lvl1pPr>
          </a:lstStyle>
          <a:p>
            <a:pPr lvl="0"/>
            <a:r>
              <a:rPr lang="en-US" dirty="0" smtClean="0"/>
              <a:t>#</a:t>
            </a:r>
            <a:endParaRPr lang="en-US" dirty="0"/>
          </a:p>
        </p:txBody>
      </p:sp>
    </p:spTree>
    <p:extLst>
      <p:ext uri="{BB962C8B-B14F-4D97-AF65-F5344CB8AC3E}">
        <p14:creationId xmlns:p14="http://schemas.microsoft.com/office/powerpoint/2010/main" val="441635625"/>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G Side by Sid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228600" y="1619250"/>
            <a:ext cx="4254500" cy="4552950"/>
          </a:xfrm>
        </p:spPr>
        <p:txBody>
          <a:bodyPr wrap="square" rIns="0">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2"/>
          </p:nvPr>
        </p:nvSpPr>
        <p:spPr>
          <a:xfrm>
            <a:off x="4657725" y="1619250"/>
            <a:ext cx="4256088" cy="4552950"/>
          </a:xfrm>
        </p:spPr>
        <p:txBody>
          <a:bodyPr wrap="square" lIns="0">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3"/>
          </p:nvPr>
        </p:nvSpPr>
        <p:spPr/>
        <p:txBody>
          <a:bodyPr/>
          <a:lstStyle/>
          <a:p>
            <a:r>
              <a:rPr lang="en-US" smtClean="0"/>
              <a:t>Dr. Romina Polley</a:t>
            </a:r>
            <a:endParaRPr lang="en-US" dirty="0"/>
          </a:p>
        </p:txBody>
      </p:sp>
    </p:spTree>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G One Left Two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228600" y="1619250"/>
            <a:ext cx="4251960" cy="4553712"/>
          </a:xfrm>
        </p:spPr>
        <p:txBody>
          <a:bodyPr rIns="0">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2"/>
          </p:nvPr>
        </p:nvSpPr>
        <p:spPr>
          <a:xfrm>
            <a:off x="4661853" y="1619250"/>
            <a:ext cx="4251960" cy="2194560"/>
          </a:xfrm>
        </p:spPr>
        <p:txBody>
          <a:bodyPr lIns="0">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8"/>
          <p:cNvSpPr>
            <a:spLocks noGrp="1"/>
          </p:cNvSpPr>
          <p:nvPr>
            <p:ph sz="quarter" idx="13"/>
          </p:nvPr>
        </p:nvSpPr>
        <p:spPr>
          <a:xfrm>
            <a:off x="4657725" y="3977634"/>
            <a:ext cx="4251960" cy="2194560"/>
          </a:xfrm>
        </p:spPr>
        <p:txBody>
          <a:bodyPr lIns="0">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4"/>
          </p:nvPr>
        </p:nvSpPr>
        <p:spPr/>
        <p:txBody>
          <a:bodyPr/>
          <a:lstStyle/>
          <a:p>
            <a:r>
              <a:rPr lang="en-US" smtClean="0"/>
              <a:t>Dr. Romina Polley</a:t>
            </a:r>
            <a:endParaRPr lang="en-US" dirty="0"/>
          </a:p>
        </p:txBody>
      </p:sp>
    </p:spTree>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G Two Left One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4657725" y="1619250"/>
            <a:ext cx="4251960" cy="4553712"/>
          </a:xfrm>
        </p:spPr>
        <p:txBody>
          <a:bodyPr>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2"/>
          </p:nvPr>
        </p:nvSpPr>
        <p:spPr>
          <a:xfrm>
            <a:off x="228600" y="1619250"/>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8"/>
          <p:cNvSpPr>
            <a:spLocks noGrp="1"/>
          </p:cNvSpPr>
          <p:nvPr>
            <p:ph sz="quarter" idx="13"/>
          </p:nvPr>
        </p:nvSpPr>
        <p:spPr>
          <a:xfrm>
            <a:off x="228600" y="3977634"/>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4"/>
          </p:nvPr>
        </p:nvSpPr>
        <p:spPr/>
        <p:txBody>
          <a:bodyPr/>
          <a:lstStyle/>
          <a:p>
            <a:r>
              <a:rPr lang="en-US" smtClean="0"/>
              <a:t>Dr. Romina Polley</a:t>
            </a:r>
            <a:endParaRPr lang="en-US" dirty="0"/>
          </a:p>
        </p:txBody>
      </p:sp>
    </p:spTree>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G Two Top One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1"/>
          </p:nvPr>
        </p:nvSpPr>
        <p:spPr>
          <a:xfrm>
            <a:off x="231140" y="1619250"/>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8"/>
          <p:cNvSpPr>
            <a:spLocks noGrp="1"/>
          </p:cNvSpPr>
          <p:nvPr>
            <p:ph sz="quarter" idx="13"/>
          </p:nvPr>
        </p:nvSpPr>
        <p:spPr>
          <a:xfrm>
            <a:off x="228601" y="3977634"/>
            <a:ext cx="8685213" cy="2194560"/>
          </a:xfrm>
        </p:spPr>
        <p:txBody>
          <a:bodyPr>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57725" y="1619250"/>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6"/>
          <p:cNvSpPr>
            <a:spLocks noGrp="1"/>
          </p:cNvSpPr>
          <p:nvPr>
            <p:ph type="ftr" sz="quarter" idx="15"/>
          </p:nvPr>
        </p:nvSpPr>
        <p:spPr/>
        <p:txBody>
          <a:bodyPr/>
          <a:lstStyle/>
          <a:p>
            <a:r>
              <a:rPr lang="en-US" smtClean="0"/>
              <a:t>Dr. Romina Polley</a:t>
            </a:r>
            <a:endParaRPr lang="en-US" dirty="0"/>
          </a:p>
        </p:txBody>
      </p:sp>
    </p:spTree>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G One Top One Top HigHlight One Bottom">
    <p:spTree>
      <p:nvGrpSpPr>
        <p:cNvPr id="1" name=""/>
        <p:cNvGrpSpPr/>
        <p:nvPr/>
      </p:nvGrpSpPr>
      <p:grpSpPr>
        <a:xfrm>
          <a:off x="0" y="0"/>
          <a:ext cx="0" cy="0"/>
          <a:chOff x="0" y="0"/>
          <a:chExt cx="0" cy="0"/>
        </a:xfrm>
      </p:grpSpPr>
      <p:sp>
        <p:nvSpPr>
          <p:cNvPr id="7" name="Content Placeholder 9"/>
          <p:cNvSpPr>
            <a:spLocks noGrp="1"/>
          </p:cNvSpPr>
          <p:nvPr>
            <p:ph sz="quarter" idx="12" hasCustomPrompt="1"/>
          </p:nvPr>
        </p:nvSpPr>
        <p:spPr>
          <a:xfrm>
            <a:off x="4657725" y="1619250"/>
            <a:ext cx="4256088" cy="2194560"/>
          </a:xfrm>
          <a:solidFill>
            <a:srgbClr val="D7F0FA"/>
          </a:solidFill>
        </p:spPr>
        <p:txBody>
          <a:bodyPr lIns="182880" tIns="137160" rIns="182880" bIns="137160">
            <a:noAutofit/>
          </a:bodyPr>
          <a:lstStyle>
            <a:lvl1pPr>
              <a:spcBef>
                <a:spcPts val="600"/>
              </a:spcBef>
              <a:defRPr sz="800" b="1" cap="all" spc="100">
                <a:ln w="0" cmpd="sng">
                  <a:noFill/>
                </a:ln>
                <a:latin typeface="Arial"/>
                <a:cs typeface="Arial"/>
              </a:defRPr>
            </a:lvl1pPr>
            <a:lvl2pPr marL="0" indent="0">
              <a:spcAft>
                <a:spcPts val="200"/>
              </a:spcAft>
              <a:buNone/>
              <a:defRPr sz="1000" b="1">
                <a:latin typeface="Arial"/>
                <a:cs typeface="Arial"/>
              </a:defRPr>
            </a:lvl2pPr>
            <a:lvl3pPr marL="0" indent="0">
              <a:spcAft>
                <a:spcPts val="200"/>
              </a:spcAft>
              <a:buNone/>
              <a:defRPr sz="1000">
                <a:latin typeface="Arial"/>
                <a:cs typeface="Arial"/>
              </a:defRPr>
            </a:lvl3pPr>
            <a:lvl4pPr marL="0" indent="0">
              <a:spcBef>
                <a:spcPts val="200"/>
              </a:spcBef>
              <a:spcAft>
                <a:spcPts val="1200"/>
              </a:spcAft>
              <a:buNone/>
              <a:defRPr sz="900" i="1"/>
            </a:lvl4pPr>
            <a:lvl5pPr marL="0" indent="0">
              <a:spcAft>
                <a:spcPts val="600"/>
              </a:spcAft>
              <a:buNone/>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1"/>
          </p:nvPr>
        </p:nvSpPr>
        <p:spPr>
          <a:xfrm>
            <a:off x="231140" y="1619250"/>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8"/>
          <p:cNvSpPr>
            <a:spLocks noGrp="1"/>
          </p:cNvSpPr>
          <p:nvPr>
            <p:ph sz="quarter" idx="13"/>
          </p:nvPr>
        </p:nvSpPr>
        <p:spPr>
          <a:xfrm>
            <a:off x="228601" y="3977634"/>
            <a:ext cx="8685213" cy="2194560"/>
          </a:xfrm>
        </p:spPr>
        <p:txBody>
          <a:bodyPr>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4"/>
          </p:nvPr>
        </p:nvSpPr>
        <p:spPr/>
        <p:txBody>
          <a:bodyPr/>
          <a:lstStyle/>
          <a:p>
            <a:r>
              <a:rPr lang="en-US" smtClean="0"/>
              <a:t>Dr. Romina Polley</a:t>
            </a:r>
            <a:endParaRPr lang="en-US" dirty="0"/>
          </a:p>
        </p:txBody>
      </p:sp>
    </p:spTree>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G One Top Two Bottom">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228601" y="1619250"/>
            <a:ext cx="8685213" cy="2194560"/>
          </a:xfrm>
        </p:spPr>
        <p:txBody>
          <a:bodyPr>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1"/>
          </p:nvPr>
        </p:nvSpPr>
        <p:spPr>
          <a:xfrm>
            <a:off x="231140" y="3977634"/>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57725" y="3977634"/>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6"/>
          <p:cNvSpPr>
            <a:spLocks noGrp="1"/>
          </p:cNvSpPr>
          <p:nvPr>
            <p:ph type="ftr" sz="quarter" idx="15"/>
          </p:nvPr>
        </p:nvSpPr>
        <p:spPr/>
        <p:txBody>
          <a:bodyPr/>
          <a:lstStyle/>
          <a:p>
            <a:r>
              <a:rPr lang="en-US" smtClean="0"/>
              <a:t>Dr. Romina Polley</a:t>
            </a:r>
            <a:endParaRPr lang="en-US" dirty="0"/>
          </a:p>
        </p:txBody>
      </p:sp>
    </p:spTree>
    <p:extLst>
      <p:ext uri="{BB962C8B-B14F-4D97-AF65-F5344CB8AC3E}">
        <p14:creationId xmlns:p14="http://schemas.microsoft.com/office/powerpoint/2010/main" val="1891622873"/>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G Two Top Two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1"/>
          </p:nvPr>
        </p:nvSpPr>
        <p:spPr>
          <a:xfrm>
            <a:off x="228600" y="1619250"/>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2"/>
          </p:nvPr>
        </p:nvSpPr>
        <p:spPr>
          <a:xfrm>
            <a:off x="4661853" y="1619250"/>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8"/>
          <p:cNvSpPr>
            <a:spLocks noGrp="1"/>
          </p:cNvSpPr>
          <p:nvPr>
            <p:ph sz="quarter" idx="13"/>
          </p:nvPr>
        </p:nvSpPr>
        <p:spPr>
          <a:xfrm>
            <a:off x="228600" y="3977634"/>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57725" y="3977634"/>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5"/>
          </p:nvPr>
        </p:nvSpPr>
        <p:spPr/>
        <p:txBody>
          <a:bodyPr/>
          <a:lstStyle/>
          <a:p>
            <a:r>
              <a:rPr lang="en-US" smtClean="0"/>
              <a:t>Dr. Romina Polley</a:t>
            </a:r>
            <a:endParaRPr lang="en-US" dirty="0"/>
          </a:p>
        </p:txBody>
      </p:sp>
    </p:spTree>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G One Top One Highlight Two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1"/>
          </p:nvPr>
        </p:nvSpPr>
        <p:spPr>
          <a:xfrm>
            <a:off x="228600" y="1619250"/>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8"/>
          <p:cNvSpPr>
            <a:spLocks noGrp="1"/>
          </p:cNvSpPr>
          <p:nvPr>
            <p:ph sz="quarter" idx="13"/>
          </p:nvPr>
        </p:nvSpPr>
        <p:spPr>
          <a:xfrm>
            <a:off x="228600" y="3977634"/>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57725" y="3977634"/>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5"/>
          </p:nvPr>
        </p:nvSpPr>
        <p:spPr/>
        <p:txBody>
          <a:bodyPr/>
          <a:lstStyle/>
          <a:p>
            <a:r>
              <a:rPr lang="en-US" smtClean="0"/>
              <a:t>Dr. Romina Polley</a:t>
            </a:r>
            <a:endParaRPr lang="en-US" dirty="0"/>
          </a:p>
        </p:txBody>
      </p:sp>
      <p:sp>
        <p:nvSpPr>
          <p:cNvPr id="10" name="Content Placeholder 9"/>
          <p:cNvSpPr>
            <a:spLocks noGrp="1"/>
          </p:cNvSpPr>
          <p:nvPr>
            <p:ph sz="quarter" idx="12" hasCustomPrompt="1"/>
          </p:nvPr>
        </p:nvSpPr>
        <p:spPr>
          <a:xfrm>
            <a:off x="4657725" y="1619250"/>
            <a:ext cx="4256088" cy="2194560"/>
          </a:xfrm>
          <a:solidFill>
            <a:srgbClr val="D7F0FA"/>
          </a:solidFill>
        </p:spPr>
        <p:txBody>
          <a:bodyPr lIns="182880" tIns="137160" rIns="182880" bIns="137160">
            <a:noAutofit/>
          </a:bodyPr>
          <a:lstStyle>
            <a:lvl1pPr>
              <a:spcBef>
                <a:spcPts val="600"/>
              </a:spcBef>
              <a:defRPr sz="800" b="1" cap="all" spc="100">
                <a:ln w="0" cmpd="sng">
                  <a:noFill/>
                </a:ln>
                <a:latin typeface="Arial"/>
                <a:cs typeface="Arial"/>
              </a:defRPr>
            </a:lvl1pPr>
            <a:lvl2pPr marL="0" indent="0">
              <a:spcAft>
                <a:spcPts val="200"/>
              </a:spcAft>
              <a:buNone/>
              <a:defRPr sz="1000" b="1">
                <a:latin typeface="Arial"/>
                <a:cs typeface="Arial"/>
              </a:defRPr>
            </a:lvl2pPr>
            <a:lvl3pPr marL="0" indent="0">
              <a:spcAft>
                <a:spcPts val="200"/>
              </a:spcAft>
              <a:buNone/>
              <a:defRPr sz="1000">
                <a:latin typeface="Arial"/>
                <a:cs typeface="Arial"/>
              </a:defRPr>
            </a:lvl3pPr>
            <a:lvl4pPr marL="0" indent="0">
              <a:spcBef>
                <a:spcPts val="200"/>
              </a:spcBef>
              <a:spcAft>
                <a:spcPts val="1200"/>
              </a:spcAft>
              <a:buNone/>
              <a:defRPr sz="900" i="1"/>
            </a:lvl4pPr>
            <a:lvl5pPr marL="0" indent="0">
              <a:spcAft>
                <a:spcPts val="600"/>
              </a:spcAft>
              <a:buNone/>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2124263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G Two Top One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1"/>
          </p:nvPr>
        </p:nvSpPr>
        <p:spPr>
          <a:xfrm>
            <a:off x="231140" y="1619251"/>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8"/>
          <p:cNvSpPr>
            <a:spLocks noGrp="1"/>
          </p:cNvSpPr>
          <p:nvPr>
            <p:ph sz="quarter" idx="13"/>
          </p:nvPr>
        </p:nvSpPr>
        <p:spPr>
          <a:xfrm>
            <a:off x="228600" y="3977633"/>
            <a:ext cx="8685213" cy="2194560"/>
          </a:xfrm>
        </p:spPr>
        <p:txBody>
          <a:bodyPr>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57725" y="1619251"/>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6"/>
          <p:cNvSpPr>
            <a:spLocks noGrp="1"/>
          </p:cNvSpPr>
          <p:nvPr>
            <p:ph type="ftr" sz="quarter" idx="15"/>
          </p:nvPr>
        </p:nvSpPr>
        <p:spPr/>
        <p:txBody>
          <a:bodyPr/>
          <a:lstStyle/>
          <a:p>
            <a:r>
              <a:rPr lang="en-US" smtClean="0"/>
              <a:t>Dr. Romina Polley</a:t>
            </a:r>
            <a:endParaRPr lang="en-US" dirty="0"/>
          </a:p>
        </p:txBody>
      </p:sp>
    </p:spTree>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CG Three Acros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7"/>
          <p:cNvSpPr>
            <a:spLocks noGrp="1"/>
          </p:cNvSpPr>
          <p:nvPr>
            <p:ph sz="quarter" idx="11"/>
          </p:nvPr>
        </p:nvSpPr>
        <p:spPr>
          <a:xfrm>
            <a:off x="228602" y="1619250"/>
            <a:ext cx="2784475" cy="4553712"/>
          </a:xfrm>
        </p:spPr>
        <p:txBody>
          <a:bodyPr rIns="182880">
            <a:noAutofit/>
          </a:bodyPr>
          <a:lstStyle>
            <a:lvl1pPr>
              <a:defRPr sz="1200"/>
            </a:lvl1pPr>
            <a:lvl2pPr marL="230188" indent="-230188">
              <a:tabLst>
                <a:tab pos="230188" algn="l"/>
              </a:tabLst>
              <a:defRPr sz="1200"/>
            </a:lvl2pPr>
            <a:lvl3pPr marL="342900" indent="-112713">
              <a:defRPr sz="1100"/>
            </a:lvl3pPr>
            <a:lvl4pPr marL="460375" indent="-117475">
              <a:defRPr sz="1050"/>
            </a:lvl4pPr>
            <a:lvl5pPr marL="571500" indent="-111125">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2"/>
          </p:nvPr>
        </p:nvSpPr>
        <p:spPr>
          <a:xfrm>
            <a:off x="3176366" y="1619249"/>
            <a:ext cx="2788920" cy="4553712"/>
          </a:xfrm>
        </p:spPr>
        <p:txBody>
          <a:bodyPr>
            <a:noAutofit/>
          </a:bodyPr>
          <a:lstStyle>
            <a:lvl1pPr>
              <a:defRPr sz="1200"/>
            </a:lvl1pPr>
            <a:lvl2pPr marL="230188" indent="-230188">
              <a:tabLst>
                <a:tab pos="230188" algn="l"/>
              </a:tabLst>
              <a:defRPr sz="1200"/>
            </a:lvl2pPr>
            <a:lvl3pPr marL="342900" indent="-112713">
              <a:defRPr sz="1100"/>
            </a:lvl3pPr>
            <a:lvl4pPr marL="460375" indent="-117475">
              <a:defRPr sz="1050"/>
            </a:lvl4pPr>
            <a:lvl5pPr marL="571500" indent="-111125">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15"/>
          <p:cNvSpPr>
            <a:spLocks noGrp="1"/>
          </p:cNvSpPr>
          <p:nvPr>
            <p:ph sz="quarter" idx="13"/>
          </p:nvPr>
        </p:nvSpPr>
        <p:spPr>
          <a:xfrm>
            <a:off x="6124893" y="1619256"/>
            <a:ext cx="2788920" cy="4551363"/>
          </a:xfrm>
        </p:spPr>
        <p:txBody>
          <a:bodyPr>
            <a:noAutofit/>
          </a:bodyPr>
          <a:lstStyle>
            <a:lvl1pPr>
              <a:defRPr sz="1200"/>
            </a:lvl1pPr>
            <a:lvl2pPr marL="230188" indent="-230188">
              <a:tabLst>
                <a:tab pos="230188" algn="l"/>
              </a:tabLst>
              <a:defRPr sz="1200"/>
            </a:lvl2pPr>
            <a:lvl3pPr marL="342900" indent="-112713">
              <a:defRPr sz="1100"/>
            </a:lvl3pPr>
            <a:lvl4pPr marL="460375" indent="-117475">
              <a:defRPr sz="1050"/>
            </a:lvl4pPr>
            <a:lvl5pPr marL="571500" indent="-111125">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8"/>
          <p:cNvSpPr>
            <a:spLocks noGrp="1"/>
          </p:cNvSpPr>
          <p:nvPr>
            <p:ph type="ftr" sz="quarter" idx="14"/>
          </p:nvPr>
        </p:nvSpPr>
        <p:spPr/>
        <p:txBody>
          <a:bodyPr/>
          <a:lstStyle/>
          <a:p>
            <a:r>
              <a:rPr lang="en-US" smtClean="0"/>
              <a:t>Dr. Romina Polley</a:t>
            </a:r>
            <a:endParaRPr lang="en-US" dirty="0"/>
          </a:p>
        </p:txBody>
      </p:sp>
    </p:spTree>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CG Two Across with Highl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7"/>
          <p:cNvSpPr>
            <a:spLocks noGrp="1"/>
          </p:cNvSpPr>
          <p:nvPr>
            <p:ph sz="quarter" idx="11"/>
          </p:nvPr>
        </p:nvSpPr>
        <p:spPr>
          <a:xfrm>
            <a:off x="228602" y="1619250"/>
            <a:ext cx="2784475" cy="4553712"/>
          </a:xfrm>
        </p:spPr>
        <p:txBody>
          <a:bodyPr rIns="182880">
            <a:noAutofit/>
          </a:bodyPr>
          <a:lstStyle>
            <a:lvl1pPr>
              <a:defRPr sz="1200"/>
            </a:lvl1pPr>
            <a:lvl2pPr>
              <a:defRPr sz="1200"/>
            </a:lvl2pPr>
            <a:lvl3pPr>
              <a:defRPr sz="1100"/>
            </a:lvl3pPr>
            <a:lvl4pPr>
              <a:defRPr sz="1050"/>
            </a:lvl4pPr>
            <a:lvl5pPr>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2"/>
          </p:nvPr>
        </p:nvSpPr>
        <p:spPr>
          <a:xfrm>
            <a:off x="3176366" y="1619249"/>
            <a:ext cx="2788920" cy="4553712"/>
          </a:xfrm>
        </p:spPr>
        <p:txBody>
          <a:bodyPr>
            <a:noAutofit/>
          </a:bodyPr>
          <a:lstStyle>
            <a:lvl1pPr>
              <a:defRPr sz="1200"/>
            </a:lvl1pPr>
            <a:lvl2pPr>
              <a:defRPr sz="1200"/>
            </a:lvl2pPr>
            <a:lvl3pPr>
              <a:defRPr sz="1100"/>
            </a:lvl3pPr>
            <a:lvl4pPr>
              <a:defRPr sz="1050"/>
            </a:lvl4pPr>
            <a:lvl5pPr>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9"/>
          <p:cNvSpPr>
            <a:spLocks noGrp="1"/>
          </p:cNvSpPr>
          <p:nvPr>
            <p:ph sz="quarter" idx="13" hasCustomPrompt="1"/>
          </p:nvPr>
        </p:nvSpPr>
        <p:spPr>
          <a:xfrm>
            <a:off x="6124893" y="1619250"/>
            <a:ext cx="2788920" cy="1261884"/>
          </a:xfrm>
          <a:solidFill>
            <a:srgbClr val="D7F0FA"/>
          </a:solidFill>
        </p:spPr>
        <p:txBody>
          <a:bodyPr lIns="182880" tIns="137160" rIns="182880" bIns="137160">
            <a:spAutoFit/>
          </a:bodyPr>
          <a:lstStyle>
            <a:lvl1pPr>
              <a:spcBef>
                <a:spcPts val="600"/>
              </a:spcBef>
              <a:defRPr sz="700" b="1" cap="all" spc="100">
                <a:ln w="0" cmpd="sng">
                  <a:noFill/>
                </a:ln>
                <a:latin typeface="Arial"/>
                <a:cs typeface="Arial"/>
              </a:defRPr>
            </a:lvl1pPr>
            <a:lvl2pPr marL="0" indent="0">
              <a:spcBef>
                <a:spcPts val="200"/>
              </a:spcBef>
              <a:spcAft>
                <a:spcPts val="0"/>
              </a:spcAft>
              <a:buNone/>
              <a:defRPr sz="1000" b="1">
                <a:latin typeface="Arial"/>
                <a:cs typeface="Arial"/>
              </a:defRPr>
            </a:lvl2pPr>
            <a:lvl3pPr marL="0" indent="0">
              <a:spcBef>
                <a:spcPts val="200"/>
              </a:spcBef>
              <a:spcAft>
                <a:spcPts val="0"/>
              </a:spcAft>
              <a:buNone/>
              <a:defRPr sz="1000">
                <a:latin typeface="Arial"/>
                <a:cs typeface="Arial"/>
              </a:defRPr>
            </a:lvl3pPr>
            <a:lvl4pPr marL="0" indent="0">
              <a:spcBef>
                <a:spcPts val="200"/>
              </a:spcBef>
              <a:spcAft>
                <a:spcPts val="1200"/>
              </a:spcAft>
              <a:buNone/>
              <a:defRPr sz="900" i="1"/>
            </a:lvl4pPr>
            <a:lvl5pPr marL="0" indent="0">
              <a:spcAft>
                <a:spcPts val="600"/>
              </a:spcAft>
              <a:buNone/>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ooter Placeholder 8"/>
          <p:cNvSpPr>
            <a:spLocks noGrp="1"/>
          </p:cNvSpPr>
          <p:nvPr>
            <p:ph type="ftr" sz="quarter" idx="14"/>
          </p:nvPr>
        </p:nvSpPr>
        <p:spPr/>
        <p:txBody>
          <a:bodyPr/>
          <a:lstStyle/>
          <a:p>
            <a:r>
              <a:rPr lang="en-US" smtClean="0"/>
              <a:t>Dr. Romina Polley</a:t>
            </a:r>
            <a:endParaRPr lang="en-US" dirty="0"/>
          </a:p>
        </p:txBody>
      </p:sp>
    </p:spTree>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CG Four Acros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7"/>
          <p:cNvSpPr>
            <a:spLocks noGrp="1"/>
          </p:cNvSpPr>
          <p:nvPr>
            <p:ph sz="quarter" idx="11"/>
          </p:nvPr>
        </p:nvSpPr>
        <p:spPr>
          <a:xfrm>
            <a:off x="228600" y="1619250"/>
            <a:ext cx="2039112" cy="4553712"/>
          </a:xfrm>
        </p:spPr>
        <p:txBody>
          <a:bodyPr rIns="182880">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2"/>
          </p:nvPr>
        </p:nvSpPr>
        <p:spPr>
          <a:xfrm>
            <a:off x="2442147" y="1619249"/>
            <a:ext cx="2039112" cy="4553712"/>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15"/>
          <p:cNvSpPr>
            <a:spLocks noGrp="1"/>
          </p:cNvSpPr>
          <p:nvPr>
            <p:ph sz="quarter" idx="13"/>
          </p:nvPr>
        </p:nvSpPr>
        <p:spPr>
          <a:xfrm>
            <a:off x="4655694" y="1619256"/>
            <a:ext cx="2039112" cy="4551363"/>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684213" indent="-111125">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15"/>
          <p:cNvSpPr>
            <a:spLocks noGrp="1"/>
          </p:cNvSpPr>
          <p:nvPr>
            <p:ph sz="quarter" idx="14"/>
          </p:nvPr>
        </p:nvSpPr>
        <p:spPr>
          <a:xfrm>
            <a:off x="6869241" y="1619256"/>
            <a:ext cx="2039112" cy="4551363"/>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684213" indent="-111125">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9"/>
          <p:cNvSpPr>
            <a:spLocks noGrp="1"/>
          </p:cNvSpPr>
          <p:nvPr>
            <p:ph type="ftr" sz="quarter" idx="15"/>
          </p:nvPr>
        </p:nvSpPr>
        <p:spPr/>
        <p:txBody>
          <a:bodyPr/>
          <a:lstStyle/>
          <a:p>
            <a:r>
              <a:rPr lang="en-US" smtClean="0"/>
              <a:t>Dr. Romina Polley</a:t>
            </a:r>
            <a:endParaRPr lang="en-US" dirty="0"/>
          </a:p>
        </p:txBody>
      </p:sp>
    </p:spTree>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G Three Across One Highight">
    <p:spTree>
      <p:nvGrpSpPr>
        <p:cNvPr id="1" name=""/>
        <p:cNvGrpSpPr/>
        <p:nvPr/>
      </p:nvGrpSpPr>
      <p:grpSpPr>
        <a:xfrm>
          <a:off x="0" y="0"/>
          <a:ext cx="0" cy="0"/>
          <a:chOff x="0" y="0"/>
          <a:chExt cx="0" cy="0"/>
        </a:xfrm>
      </p:grpSpPr>
      <p:sp>
        <p:nvSpPr>
          <p:cNvPr id="11" name="Content Placeholder 9"/>
          <p:cNvSpPr>
            <a:spLocks noGrp="1"/>
          </p:cNvSpPr>
          <p:nvPr>
            <p:ph sz="quarter" idx="16" hasCustomPrompt="1"/>
          </p:nvPr>
        </p:nvSpPr>
        <p:spPr>
          <a:xfrm>
            <a:off x="6873877" y="1619250"/>
            <a:ext cx="2039938" cy="1369606"/>
          </a:xfrm>
          <a:solidFill>
            <a:srgbClr val="D7F0FA"/>
          </a:solidFill>
        </p:spPr>
        <p:txBody>
          <a:bodyPr lIns="182880" tIns="137160" rIns="182880" bIns="137160">
            <a:spAutoFit/>
          </a:bodyPr>
          <a:lstStyle>
            <a:lvl1pPr>
              <a:spcBef>
                <a:spcPts val="600"/>
              </a:spcBef>
              <a:defRPr sz="700" b="1" cap="all" spc="100">
                <a:ln w="0" cmpd="sng">
                  <a:noFill/>
                </a:ln>
                <a:latin typeface="Arial"/>
                <a:cs typeface="Arial"/>
              </a:defRPr>
            </a:lvl1pPr>
            <a:lvl2pPr marL="0" indent="0">
              <a:spcBef>
                <a:spcPts val="200"/>
              </a:spcBef>
              <a:spcAft>
                <a:spcPts val="0"/>
              </a:spcAft>
              <a:buNone/>
              <a:defRPr sz="1000" b="1">
                <a:latin typeface="Arial"/>
                <a:cs typeface="Arial"/>
              </a:defRPr>
            </a:lvl2pPr>
            <a:lvl3pPr marL="0" indent="0">
              <a:spcBef>
                <a:spcPts val="200"/>
              </a:spcBef>
              <a:spcAft>
                <a:spcPts val="0"/>
              </a:spcAft>
              <a:buNone/>
              <a:defRPr sz="1000">
                <a:latin typeface="Arial"/>
                <a:cs typeface="Arial"/>
              </a:defRPr>
            </a:lvl3pPr>
            <a:lvl4pPr marL="0" indent="0">
              <a:spcBef>
                <a:spcPts val="200"/>
              </a:spcBef>
              <a:spcAft>
                <a:spcPts val="1200"/>
              </a:spcAft>
              <a:buNone/>
              <a:defRPr sz="900" i="1"/>
            </a:lvl4pPr>
            <a:lvl5pPr marL="0" indent="0">
              <a:spcAft>
                <a:spcPts val="600"/>
              </a:spcAft>
              <a:buNone/>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7"/>
          <p:cNvSpPr>
            <a:spLocks noGrp="1"/>
          </p:cNvSpPr>
          <p:nvPr>
            <p:ph sz="quarter" idx="11"/>
          </p:nvPr>
        </p:nvSpPr>
        <p:spPr>
          <a:xfrm>
            <a:off x="228600" y="1619250"/>
            <a:ext cx="2039112" cy="4553712"/>
          </a:xfrm>
        </p:spPr>
        <p:txBody>
          <a:bodyPr rIns="182880">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2"/>
          </p:nvPr>
        </p:nvSpPr>
        <p:spPr>
          <a:xfrm>
            <a:off x="2442147" y="1619249"/>
            <a:ext cx="2039112" cy="4553712"/>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15"/>
          <p:cNvSpPr>
            <a:spLocks noGrp="1"/>
          </p:cNvSpPr>
          <p:nvPr>
            <p:ph sz="quarter" idx="13"/>
          </p:nvPr>
        </p:nvSpPr>
        <p:spPr>
          <a:xfrm>
            <a:off x="4655694" y="1619256"/>
            <a:ext cx="2039112" cy="4551363"/>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684213" indent="-111125">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9"/>
          <p:cNvSpPr>
            <a:spLocks noGrp="1"/>
          </p:cNvSpPr>
          <p:nvPr>
            <p:ph type="ftr" sz="quarter" idx="15"/>
          </p:nvPr>
        </p:nvSpPr>
        <p:spPr/>
        <p:txBody>
          <a:bodyPr/>
          <a:lstStyle/>
          <a:p>
            <a:r>
              <a:rPr lang="en-US" smtClean="0"/>
              <a:t>Dr. Romina Polley</a:t>
            </a:r>
            <a:endParaRPr lang="en-US" dirty="0"/>
          </a:p>
        </p:txBody>
      </p:sp>
    </p:spTree>
    <p:extLst>
      <p:ext uri="{BB962C8B-B14F-4D97-AF65-F5344CB8AC3E}">
        <p14:creationId xmlns:p14="http://schemas.microsoft.com/office/powerpoint/2010/main" val="1503881768"/>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G Four Across - Group">
    <p:spTree>
      <p:nvGrpSpPr>
        <p:cNvPr id="1" name=""/>
        <p:cNvGrpSpPr/>
        <p:nvPr/>
      </p:nvGrpSpPr>
      <p:grpSpPr>
        <a:xfrm>
          <a:off x="0" y="0"/>
          <a:ext cx="0" cy="0"/>
          <a:chOff x="0" y="0"/>
          <a:chExt cx="0" cy="0"/>
        </a:xfrm>
      </p:grpSpPr>
      <p:sp>
        <p:nvSpPr>
          <p:cNvPr id="10" name="Rectangle 9"/>
          <p:cNvSpPr/>
          <p:nvPr userDrawn="1"/>
        </p:nvSpPr>
        <p:spPr>
          <a:xfrm>
            <a:off x="228601" y="1600200"/>
            <a:ext cx="8685213" cy="4572000"/>
          </a:xfrm>
          <a:prstGeom prst="rect">
            <a:avLst/>
          </a:prstGeom>
          <a:solidFill>
            <a:srgbClr val="D7F0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7"/>
          <p:cNvSpPr>
            <a:spLocks noGrp="1"/>
          </p:cNvSpPr>
          <p:nvPr>
            <p:ph sz="quarter" idx="11"/>
          </p:nvPr>
        </p:nvSpPr>
        <p:spPr>
          <a:xfrm>
            <a:off x="428692" y="1770893"/>
            <a:ext cx="1947672" cy="4219713"/>
          </a:xfrm>
          <a:solidFill>
            <a:schemeClr val="bg1"/>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182880" tIns="137160" rIns="182880" bIns="137160">
            <a:noAutofit/>
          </a:bodyPr>
          <a:lstStyle>
            <a:lvl1pPr>
              <a:defRPr sz="1050"/>
            </a:lvl1pPr>
            <a:lvl2pPr marL="230188" indent="-230188">
              <a:tabLst>
                <a:tab pos="231775" algn="l"/>
              </a:tabLst>
              <a:defRPr sz="1050"/>
            </a:lvl2pPr>
            <a:lvl3pPr marL="344488" indent="-112713">
              <a:defRPr sz="1000"/>
            </a:lvl3pPr>
            <a:lvl4pPr marL="457200" indent="-112713">
              <a:defRPr sz="900"/>
            </a:lvl4pPr>
            <a:lvl5pPr marL="569913" indent="-112713">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2"/>
          </p:nvPr>
        </p:nvSpPr>
        <p:spPr>
          <a:xfrm>
            <a:off x="2542202" y="1770893"/>
            <a:ext cx="1947672" cy="4219713"/>
          </a:xfrm>
          <a:solidFill>
            <a:schemeClr val="bg1"/>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182880" tIns="137160" rIns="182880" bIns="137160">
            <a:noAutofit/>
          </a:bodyPr>
          <a:lstStyle>
            <a:lvl1pPr>
              <a:defRPr sz="1050"/>
            </a:lvl1pPr>
            <a:lvl2pPr marL="231775" indent="-231775">
              <a:tabLst>
                <a:tab pos="231775" algn="l"/>
              </a:tabLst>
              <a:defRPr sz="1050"/>
            </a:lvl2pPr>
            <a:lvl3pPr marL="344488" indent="-112713">
              <a:defRPr sz="1000"/>
            </a:lvl3pPr>
            <a:lvl4pPr marL="457200" indent="-112713">
              <a:defRPr sz="900"/>
            </a:lvl4pPr>
            <a:lvl5pPr marL="569913" indent="-112713">
              <a:tabLst/>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15"/>
          <p:cNvSpPr>
            <a:spLocks noGrp="1"/>
          </p:cNvSpPr>
          <p:nvPr>
            <p:ph sz="quarter" idx="13"/>
          </p:nvPr>
        </p:nvSpPr>
        <p:spPr>
          <a:xfrm>
            <a:off x="4655712" y="1770889"/>
            <a:ext cx="1947672" cy="4217536"/>
          </a:xfrm>
          <a:solidFill>
            <a:schemeClr val="bg1"/>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182880" tIns="137160" rIns="182880" bIns="137160">
            <a:noAutofit/>
          </a:bodyPr>
          <a:lstStyle>
            <a:lvl1pPr>
              <a:defRPr sz="1050"/>
            </a:lvl1pPr>
            <a:lvl2pPr marL="231775" indent="-231775">
              <a:tabLst/>
              <a:defRPr sz="1050"/>
            </a:lvl2pPr>
            <a:lvl3pPr marL="344488" indent="-112713">
              <a:defRPr sz="1000"/>
            </a:lvl3pPr>
            <a:lvl4pPr marL="457200" indent="-112713">
              <a:defRPr sz="900"/>
            </a:lvl4pPr>
            <a:lvl5pPr marL="569913" indent="-112713">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15"/>
          <p:cNvSpPr>
            <a:spLocks noGrp="1"/>
          </p:cNvSpPr>
          <p:nvPr>
            <p:ph sz="quarter" idx="14"/>
          </p:nvPr>
        </p:nvSpPr>
        <p:spPr>
          <a:xfrm>
            <a:off x="6769223" y="1770889"/>
            <a:ext cx="1947672" cy="4217536"/>
          </a:xfrm>
          <a:solidFill>
            <a:schemeClr val="bg1"/>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182880" tIns="137160" rIns="182880" bIns="137160">
            <a:noAutofit/>
          </a:bodyPr>
          <a:lstStyle>
            <a:lvl1pPr>
              <a:defRPr sz="1050"/>
            </a:lvl1pPr>
            <a:lvl2pPr marL="231775" indent="-231775">
              <a:tabLst>
                <a:tab pos="231775" algn="l"/>
              </a:tabLst>
              <a:defRPr sz="1050"/>
            </a:lvl2pPr>
            <a:lvl3pPr marL="344488" indent="-112713">
              <a:defRPr sz="1000"/>
            </a:lvl3pPr>
            <a:lvl4pPr marL="457200" indent="-112713">
              <a:defRPr sz="900"/>
            </a:lvl4pPr>
            <a:lvl5pPr marL="569913" indent="-112713">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10"/>
          <p:cNvSpPr>
            <a:spLocks noGrp="1"/>
          </p:cNvSpPr>
          <p:nvPr>
            <p:ph type="ftr" sz="quarter" idx="15"/>
          </p:nvPr>
        </p:nvSpPr>
        <p:spPr/>
        <p:txBody>
          <a:bodyPr/>
          <a:lstStyle/>
          <a:p>
            <a:r>
              <a:rPr lang="en-US" smtClean="0"/>
              <a:t>Dr. Romina Polley</a:t>
            </a:r>
            <a:endParaRPr lang="en-US" dirty="0"/>
          </a:p>
        </p:txBody>
      </p:sp>
    </p:spTree>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G One Large Left Two Small Righ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7"/>
          <p:cNvSpPr>
            <a:spLocks noGrp="1"/>
          </p:cNvSpPr>
          <p:nvPr>
            <p:ph sz="quarter" idx="11"/>
          </p:nvPr>
        </p:nvSpPr>
        <p:spPr>
          <a:xfrm>
            <a:off x="228600" y="1619250"/>
            <a:ext cx="4254500" cy="4553712"/>
          </a:xfrm>
        </p:spPr>
        <p:txBody>
          <a:bodyPr rIns="182880">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15"/>
          <p:cNvSpPr>
            <a:spLocks noGrp="1"/>
          </p:cNvSpPr>
          <p:nvPr>
            <p:ph sz="quarter" idx="13"/>
          </p:nvPr>
        </p:nvSpPr>
        <p:spPr>
          <a:xfrm>
            <a:off x="4655694" y="1619256"/>
            <a:ext cx="2039112" cy="4551363"/>
          </a:xfrm>
        </p:spPr>
        <p:txBody>
          <a:bodyPr>
            <a:noAutofit/>
          </a:bodyPr>
          <a:lstStyle>
            <a:lvl1pPr>
              <a:defRPr sz="1200"/>
            </a:lvl1pPr>
            <a:lvl2pPr marL="230188" indent="-230188">
              <a:tabLst>
                <a:tab pos="230188" algn="l"/>
              </a:tabLst>
              <a:defRPr sz="1200"/>
            </a:lvl2pPr>
            <a:lvl3pPr marL="341313" indent="-111125">
              <a:defRPr sz="1100"/>
            </a:lvl3pPr>
            <a:lvl4pPr marL="460375" indent="-119063">
              <a:tabLst/>
              <a:defRPr sz="1050"/>
            </a:lvl4pPr>
            <a:lvl5pPr marL="684213" indent="-111125">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15"/>
          <p:cNvSpPr>
            <a:spLocks noGrp="1"/>
          </p:cNvSpPr>
          <p:nvPr>
            <p:ph sz="quarter" idx="14"/>
          </p:nvPr>
        </p:nvSpPr>
        <p:spPr>
          <a:xfrm>
            <a:off x="6869241" y="1619256"/>
            <a:ext cx="2039112" cy="4551363"/>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6"/>
          <p:cNvSpPr>
            <a:spLocks noGrp="1"/>
          </p:cNvSpPr>
          <p:nvPr>
            <p:ph type="ftr" sz="quarter" idx="15"/>
          </p:nvPr>
        </p:nvSpPr>
        <p:spPr/>
        <p:txBody>
          <a:bodyPr/>
          <a:lstStyle/>
          <a:p>
            <a:r>
              <a:rPr lang="en-US" smtClean="0"/>
              <a:t>Dr. Romina Polley</a:t>
            </a:r>
            <a:endParaRPr lang="en-US" dirty="0"/>
          </a:p>
        </p:txBody>
      </p:sp>
    </p:spTree>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G Two Small Left One Large Righ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7"/>
          <p:cNvSpPr>
            <a:spLocks noGrp="1"/>
          </p:cNvSpPr>
          <p:nvPr>
            <p:ph sz="quarter" idx="11"/>
          </p:nvPr>
        </p:nvSpPr>
        <p:spPr>
          <a:xfrm>
            <a:off x="4657725" y="1619250"/>
            <a:ext cx="4254500" cy="4553712"/>
          </a:xfrm>
        </p:spPr>
        <p:txBody>
          <a:bodyPr rIns="182880">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15"/>
          <p:cNvSpPr>
            <a:spLocks noGrp="1"/>
          </p:cNvSpPr>
          <p:nvPr>
            <p:ph sz="quarter" idx="13"/>
          </p:nvPr>
        </p:nvSpPr>
        <p:spPr>
          <a:xfrm>
            <a:off x="228600" y="1619256"/>
            <a:ext cx="2039112" cy="4551363"/>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684213" indent="-111125">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15"/>
          <p:cNvSpPr>
            <a:spLocks noGrp="1"/>
          </p:cNvSpPr>
          <p:nvPr>
            <p:ph sz="quarter" idx="14"/>
          </p:nvPr>
        </p:nvSpPr>
        <p:spPr>
          <a:xfrm>
            <a:off x="2442147" y="1619256"/>
            <a:ext cx="2039112" cy="4551363"/>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6"/>
          <p:cNvSpPr>
            <a:spLocks noGrp="1"/>
          </p:cNvSpPr>
          <p:nvPr>
            <p:ph type="ftr" sz="quarter" idx="15"/>
          </p:nvPr>
        </p:nvSpPr>
        <p:spPr/>
        <p:txBody>
          <a:bodyPr/>
          <a:lstStyle/>
          <a:p>
            <a:r>
              <a:rPr lang="en-US" smtClean="0"/>
              <a:t>Dr. Romina Polley</a:t>
            </a:r>
            <a:endParaRPr lang="en-US" dirty="0"/>
          </a:p>
        </p:txBody>
      </p:sp>
    </p:spTree>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G Full Page Small Col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7"/>
          <p:cNvSpPr>
            <a:spLocks noGrp="1"/>
          </p:cNvSpPr>
          <p:nvPr>
            <p:ph sz="quarter" idx="11"/>
          </p:nvPr>
        </p:nvSpPr>
        <p:spPr>
          <a:xfrm>
            <a:off x="228600" y="1619250"/>
            <a:ext cx="6474060" cy="4553712"/>
          </a:xfrm>
        </p:spPr>
        <p:txBody>
          <a:bodyPr rIns="182880">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15"/>
          <p:cNvSpPr>
            <a:spLocks noGrp="1"/>
          </p:cNvSpPr>
          <p:nvPr>
            <p:ph sz="quarter" idx="14"/>
          </p:nvPr>
        </p:nvSpPr>
        <p:spPr>
          <a:xfrm>
            <a:off x="6873877" y="1619256"/>
            <a:ext cx="2039938" cy="4551363"/>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5"/>
          </p:nvPr>
        </p:nvSpPr>
        <p:spPr/>
        <p:txBody>
          <a:bodyPr/>
          <a:lstStyle/>
          <a:p>
            <a:r>
              <a:rPr lang="en-US" smtClean="0"/>
              <a:t>Dr. Romina Polley</a:t>
            </a:r>
            <a:endParaRPr lang="en-US" dirty="0"/>
          </a:p>
        </p:txBody>
      </p:sp>
    </p:spTree>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G Full Page Small Col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7"/>
          <p:cNvSpPr>
            <a:spLocks noGrp="1"/>
          </p:cNvSpPr>
          <p:nvPr>
            <p:ph sz="quarter" idx="11"/>
          </p:nvPr>
        </p:nvSpPr>
        <p:spPr>
          <a:xfrm>
            <a:off x="2439756" y="1619250"/>
            <a:ext cx="6474060" cy="4553712"/>
          </a:xfrm>
        </p:spPr>
        <p:txBody>
          <a:bodyPr rIns="182880">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15"/>
          <p:cNvSpPr>
            <a:spLocks noGrp="1"/>
          </p:cNvSpPr>
          <p:nvPr>
            <p:ph sz="quarter" idx="14"/>
          </p:nvPr>
        </p:nvSpPr>
        <p:spPr>
          <a:xfrm>
            <a:off x="228601" y="1619256"/>
            <a:ext cx="2039938" cy="4551363"/>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5"/>
          </p:nvPr>
        </p:nvSpPr>
        <p:spPr/>
        <p:txBody>
          <a:bodyPr/>
          <a:lstStyle/>
          <a:p>
            <a:r>
              <a:rPr lang="en-US" smtClean="0"/>
              <a:t>Dr. Romina Polley</a:t>
            </a:r>
            <a:endParaRPr lang="en-US" dirty="0"/>
          </a:p>
        </p:txBody>
      </p:sp>
    </p:spTree>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CG Full Page with Highlight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7"/>
          <p:cNvSpPr>
            <a:spLocks noGrp="1"/>
          </p:cNvSpPr>
          <p:nvPr>
            <p:ph sz="quarter" idx="11"/>
          </p:nvPr>
        </p:nvSpPr>
        <p:spPr>
          <a:xfrm>
            <a:off x="228600" y="1619250"/>
            <a:ext cx="6477000" cy="4553712"/>
          </a:xfrm>
        </p:spPr>
        <p:txBody>
          <a:bodyPr rIns="18288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9"/>
          <p:cNvSpPr>
            <a:spLocks noGrp="1"/>
          </p:cNvSpPr>
          <p:nvPr>
            <p:ph sz="quarter" idx="12" hasCustomPrompt="1"/>
          </p:nvPr>
        </p:nvSpPr>
        <p:spPr>
          <a:xfrm>
            <a:off x="6873877" y="1619250"/>
            <a:ext cx="2039938" cy="1369606"/>
          </a:xfrm>
          <a:solidFill>
            <a:srgbClr val="D7F0FA"/>
          </a:solidFill>
        </p:spPr>
        <p:txBody>
          <a:bodyPr lIns="182880" tIns="137160" rIns="182880" bIns="137160">
            <a:spAutoFit/>
          </a:bodyPr>
          <a:lstStyle>
            <a:lvl1pPr>
              <a:spcBef>
                <a:spcPts val="600"/>
              </a:spcBef>
              <a:defRPr sz="700" b="1" cap="all" spc="100">
                <a:ln w="0" cmpd="sng">
                  <a:noFill/>
                </a:ln>
                <a:latin typeface="Arial"/>
                <a:cs typeface="Arial"/>
              </a:defRPr>
            </a:lvl1pPr>
            <a:lvl2pPr marL="0" indent="0">
              <a:spcBef>
                <a:spcPts val="200"/>
              </a:spcBef>
              <a:spcAft>
                <a:spcPts val="0"/>
              </a:spcAft>
              <a:buNone/>
              <a:defRPr sz="1000" b="1">
                <a:latin typeface="Arial"/>
                <a:cs typeface="Arial"/>
              </a:defRPr>
            </a:lvl2pPr>
            <a:lvl3pPr marL="0" indent="0">
              <a:spcBef>
                <a:spcPts val="200"/>
              </a:spcBef>
              <a:spcAft>
                <a:spcPts val="0"/>
              </a:spcAft>
              <a:buNone/>
              <a:defRPr sz="1000">
                <a:latin typeface="Arial"/>
                <a:cs typeface="Arial"/>
              </a:defRPr>
            </a:lvl3pPr>
            <a:lvl4pPr marL="0" indent="0">
              <a:spcBef>
                <a:spcPts val="200"/>
              </a:spcBef>
              <a:spcAft>
                <a:spcPts val="1200"/>
              </a:spcAft>
              <a:buNone/>
              <a:defRPr sz="900" i="1"/>
            </a:lvl4pPr>
            <a:lvl5pPr marL="0" indent="0">
              <a:spcAft>
                <a:spcPts val="600"/>
              </a:spcAft>
              <a:buNone/>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3"/>
          </p:nvPr>
        </p:nvSpPr>
        <p:spPr/>
        <p:txBody>
          <a:bodyPr/>
          <a:lstStyle/>
          <a:p>
            <a:r>
              <a:rPr lang="en-US" smtClean="0"/>
              <a:t>Dr. Romina Polley</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G One Top One Top HigHlight One Bottom">
    <p:spTree>
      <p:nvGrpSpPr>
        <p:cNvPr id="1" name=""/>
        <p:cNvGrpSpPr/>
        <p:nvPr/>
      </p:nvGrpSpPr>
      <p:grpSpPr>
        <a:xfrm>
          <a:off x="0" y="0"/>
          <a:ext cx="0" cy="0"/>
          <a:chOff x="0" y="0"/>
          <a:chExt cx="0" cy="0"/>
        </a:xfrm>
      </p:grpSpPr>
      <p:sp>
        <p:nvSpPr>
          <p:cNvPr id="7" name="Content Placeholder 9"/>
          <p:cNvSpPr>
            <a:spLocks noGrp="1"/>
          </p:cNvSpPr>
          <p:nvPr>
            <p:ph sz="quarter" idx="12" hasCustomPrompt="1"/>
          </p:nvPr>
        </p:nvSpPr>
        <p:spPr>
          <a:xfrm>
            <a:off x="4657725" y="1619251"/>
            <a:ext cx="4256088" cy="2194560"/>
          </a:xfrm>
          <a:solidFill>
            <a:srgbClr val="D7F0FA"/>
          </a:solidFill>
        </p:spPr>
        <p:txBody>
          <a:bodyPr lIns="182880" tIns="137160" rIns="182880" bIns="137160">
            <a:noAutofit/>
          </a:bodyPr>
          <a:lstStyle>
            <a:lvl1pPr>
              <a:spcBef>
                <a:spcPts val="600"/>
              </a:spcBef>
              <a:defRPr sz="800" b="1" cap="all" spc="100">
                <a:ln w="0" cmpd="sng">
                  <a:noFill/>
                </a:ln>
                <a:latin typeface="Arial"/>
                <a:cs typeface="Arial"/>
              </a:defRPr>
            </a:lvl1pPr>
            <a:lvl2pPr marL="0" indent="0">
              <a:spcAft>
                <a:spcPts val="200"/>
              </a:spcAft>
              <a:buNone/>
              <a:defRPr sz="1000" b="1">
                <a:latin typeface="Arial"/>
                <a:cs typeface="Arial"/>
              </a:defRPr>
            </a:lvl2pPr>
            <a:lvl3pPr marL="0" indent="0">
              <a:spcAft>
                <a:spcPts val="200"/>
              </a:spcAft>
              <a:buNone/>
              <a:defRPr sz="1000">
                <a:latin typeface="Arial"/>
                <a:cs typeface="Arial"/>
              </a:defRPr>
            </a:lvl3pPr>
            <a:lvl4pPr marL="0" indent="0">
              <a:spcBef>
                <a:spcPts val="200"/>
              </a:spcBef>
              <a:spcAft>
                <a:spcPts val="1200"/>
              </a:spcAft>
              <a:buNone/>
              <a:defRPr sz="900" i="1"/>
            </a:lvl4pPr>
            <a:lvl5pPr marL="0" indent="0">
              <a:spcAft>
                <a:spcPts val="600"/>
              </a:spcAft>
              <a:buNone/>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1"/>
          </p:nvPr>
        </p:nvSpPr>
        <p:spPr>
          <a:xfrm>
            <a:off x="231140" y="1619251"/>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8"/>
          <p:cNvSpPr>
            <a:spLocks noGrp="1"/>
          </p:cNvSpPr>
          <p:nvPr>
            <p:ph sz="quarter" idx="13"/>
          </p:nvPr>
        </p:nvSpPr>
        <p:spPr>
          <a:xfrm>
            <a:off x="228600" y="3977633"/>
            <a:ext cx="8685213" cy="2194560"/>
          </a:xfrm>
        </p:spPr>
        <p:txBody>
          <a:bodyPr>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4"/>
          </p:nvPr>
        </p:nvSpPr>
        <p:spPr/>
        <p:txBody>
          <a:bodyPr/>
          <a:lstStyle/>
          <a:p>
            <a:r>
              <a:rPr lang="en-US" smtClean="0"/>
              <a:t>Dr. Romina Polley</a:t>
            </a:r>
            <a:endParaRPr lang="en-US" dirty="0"/>
          </a:p>
        </p:txBody>
      </p:sp>
    </p:spTree>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CG Full Page with Highlight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7"/>
          <p:cNvSpPr>
            <a:spLocks noGrp="1"/>
          </p:cNvSpPr>
          <p:nvPr>
            <p:ph sz="quarter" idx="11"/>
          </p:nvPr>
        </p:nvSpPr>
        <p:spPr>
          <a:xfrm>
            <a:off x="2436813" y="1619250"/>
            <a:ext cx="6477000" cy="4553712"/>
          </a:xfrm>
        </p:spPr>
        <p:txBody>
          <a:bodyPr rIns="18288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9"/>
          <p:cNvSpPr>
            <a:spLocks noGrp="1"/>
          </p:cNvSpPr>
          <p:nvPr>
            <p:ph sz="quarter" idx="12" hasCustomPrompt="1"/>
          </p:nvPr>
        </p:nvSpPr>
        <p:spPr>
          <a:xfrm>
            <a:off x="228601" y="1619250"/>
            <a:ext cx="2039938" cy="1369606"/>
          </a:xfrm>
          <a:solidFill>
            <a:srgbClr val="D7F0FA"/>
          </a:solidFill>
        </p:spPr>
        <p:txBody>
          <a:bodyPr lIns="182880" tIns="137160" rIns="182880" bIns="137160">
            <a:spAutoFit/>
          </a:bodyPr>
          <a:lstStyle>
            <a:lvl1pPr>
              <a:spcBef>
                <a:spcPts val="600"/>
              </a:spcBef>
              <a:defRPr sz="700" b="1" cap="all" spc="100">
                <a:ln w="0" cmpd="sng">
                  <a:noFill/>
                </a:ln>
                <a:latin typeface="Arial"/>
                <a:cs typeface="Arial"/>
              </a:defRPr>
            </a:lvl1pPr>
            <a:lvl2pPr marL="0" indent="0">
              <a:spcBef>
                <a:spcPts val="200"/>
              </a:spcBef>
              <a:spcAft>
                <a:spcPts val="0"/>
              </a:spcAft>
              <a:buNone/>
              <a:defRPr sz="1000" b="1">
                <a:latin typeface="Arial"/>
                <a:cs typeface="Arial"/>
              </a:defRPr>
            </a:lvl2pPr>
            <a:lvl3pPr marL="0" indent="0">
              <a:spcBef>
                <a:spcPts val="200"/>
              </a:spcBef>
              <a:spcAft>
                <a:spcPts val="0"/>
              </a:spcAft>
              <a:buNone/>
              <a:defRPr sz="1000">
                <a:latin typeface="Arial"/>
                <a:cs typeface="Arial"/>
              </a:defRPr>
            </a:lvl3pPr>
            <a:lvl4pPr marL="0" indent="0">
              <a:spcBef>
                <a:spcPts val="200"/>
              </a:spcBef>
              <a:spcAft>
                <a:spcPts val="1200"/>
              </a:spcAft>
              <a:buNone/>
              <a:defRPr sz="900" i="1"/>
            </a:lvl4pPr>
            <a:lvl5pPr marL="0" indent="0">
              <a:spcAft>
                <a:spcPts val="600"/>
              </a:spcAft>
              <a:buNone/>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3"/>
          </p:nvPr>
        </p:nvSpPr>
        <p:spPr/>
        <p:txBody>
          <a:bodyPr/>
          <a:lstStyle/>
          <a:p>
            <a:r>
              <a:rPr lang="en-US" smtClean="0"/>
              <a:t>Dr. Romina Polley</a:t>
            </a:r>
            <a:endParaRPr lang="en-US" dirty="0"/>
          </a:p>
        </p:txBody>
      </p:sp>
    </p:spTree>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CG Bio Slide 1">
    <p:spTree>
      <p:nvGrpSpPr>
        <p:cNvPr id="1" name=""/>
        <p:cNvGrpSpPr/>
        <p:nvPr/>
      </p:nvGrpSpPr>
      <p:grpSpPr>
        <a:xfrm>
          <a:off x="0" y="0"/>
          <a:ext cx="0" cy="0"/>
          <a:chOff x="0" y="0"/>
          <a:chExt cx="0" cy="0"/>
        </a:xfrm>
      </p:grpSpPr>
      <p:sp>
        <p:nvSpPr>
          <p:cNvPr id="27" name="Rectangle 26"/>
          <p:cNvSpPr/>
          <p:nvPr userDrawn="1"/>
        </p:nvSpPr>
        <p:spPr bwMode="white">
          <a:xfrm>
            <a:off x="118529" y="245534"/>
            <a:ext cx="8915400" cy="381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 Placeholder 11"/>
          <p:cNvSpPr>
            <a:spLocks noGrp="1"/>
          </p:cNvSpPr>
          <p:nvPr>
            <p:ph type="body" sz="quarter" idx="14"/>
          </p:nvPr>
        </p:nvSpPr>
        <p:spPr>
          <a:xfrm>
            <a:off x="228598" y="429130"/>
            <a:ext cx="8686800" cy="1828800"/>
          </a:xfrm>
          <a:solidFill>
            <a:srgbClr val="E6E6E6"/>
          </a:solidFill>
        </p:spPr>
        <p:txBody>
          <a:bodyPr lIns="3172968" tIns="182880" rIns="182880" bIns="45720">
            <a:noAutofit/>
          </a:bodyPr>
          <a:lstStyle>
            <a:lvl1pPr>
              <a:lnSpc>
                <a:spcPct val="100000"/>
              </a:lnSpc>
              <a:spcAft>
                <a:spcPts val="0"/>
              </a:spcAft>
              <a:defRPr sz="2600" b="1"/>
            </a:lvl1pPr>
            <a:lvl2pPr marL="0" indent="0">
              <a:lnSpc>
                <a:spcPct val="100000"/>
              </a:lnSpc>
              <a:spcBef>
                <a:spcPts val="200"/>
              </a:spcBef>
              <a:spcAft>
                <a:spcPts val="0"/>
              </a:spcAft>
              <a:buNone/>
              <a:tabLst/>
              <a:defRPr sz="1400" b="1" i="0">
                <a:latin typeface="Times New Roman"/>
                <a:cs typeface="Times New Roman"/>
              </a:defRPr>
            </a:lvl2pPr>
            <a:lvl3pPr marL="0" indent="0">
              <a:spcAft>
                <a:spcPts val="0"/>
              </a:spcAft>
              <a:buNone/>
              <a:defRPr sz="3200">
                <a:latin typeface="Franklin Gothic Book"/>
                <a:cs typeface="Franklin Gothic Book"/>
              </a:defRPr>
            </a:lvl3pPr>
            <a:lvl4pPr marL="0" indent="0">
              <a:spcAft>
                <a:spcPts val="0"/>
              </a:spcAft>
              <a:buNone/>
              <a:defRPr sz="3200">
                <a:latin typeface="Franklin Gothic Book"/>
                <a:cs typeface="Franklin Gothic Book"/>
              </a:defRPr>
            </a:lvl4pPr>
            <a:lvl5pPr>
              <a:defRPr sz="3200"/>
            </a:lvl5pPr>
          </a:lstStyle>
          <a:p>
            <a:pPr lvl="0"/>
            <a:r>
              <a:rPr lang="en-US" smtClean="0"/>
              <a:t>Click to edit Master text styles</a:t>
            </a:r>
          </a:p>
          <a:p>
            <a:pPr lvl="1"/>
            <a:r>
              <a:rPr lang="en-US" smtClean="0"/>
              <a:t>Second level</a:t>
            </a:r>
          </a:p>
        </p:txBody>
      </p:sp>
      <p:sp>
        <p:nvSpPr>
          <p:cNvPr id="18" name="Picture Placeholder 17"/>
          <p:cNvSpPr>
            <a:spLocks noGrp="1" noChangeAspect="1"/>
          </p:cNvSpPr>
          <p:nvPr>
            <p:ph type="pic" sz="quarter" idx="15"/>
          </p:nvPr>
        </p:nvSpPr>
        <p:spPr>
          <a:xfrm>
            <a:off x="806047" y="465270"/>
            <a:ext cx="1792224" cy="1792224"/>
          </a:xfrm>
        </p:spPr>
        <p:txBody>
          <a:bodyPr>
            <a:noAutofit/>
          </a:bodyPr>
          <a:lstStyle/>
          <a:p>
            <a:r>
              <a:rPr lang="en-US" smtClean="0"/>
              <a:t>Click icon to add picture</a:t>
            </a:r>
            <a:endParaRPr lang="en-US" dirty="0"/>
          </a:p>
        </p:txBody>
      </p:sp>
      <p:sp>
        <p:nvSpPr>
          <p:cNvPr id="8" name="Text Placeholder 7"/>
          <p:cNvSpPr>
            <a:spLocks noGrp="1"/>
          </p:cNvSpPr>
          <p:nvPr>
            <p:ph type="body" sz="quarter" idx="12" hasCustomPrompt="1"/>
          </p:nvPr>
        </p:nvSpPr>
        <p:spPr>
          <a:xfrm>
            <a:off x="228601" y="2458172"/>
            <a:ext cx="2773798" cy="2272581"/>
          </a:xfrm>
        </p:spPr>
        <p:txBody>
          <a:bodyPr>
            <a:noAutofit/>
          </a:bodyPr>
          <a:lstStyle>
            <a:lvl1pPr>
              <a:spcBef>
                <a:spcPts val="0"/>
              </a:spcBef>
              <a:defRPr sz="700" b="1" i="0" cap="all">
                <a:latin typeface="Arial"/>
                <a:cs typeface="Arial"/>
              </a:defRPr>
            </a:lvl1pPr>
            <a:lvl2pPr marL="0" indent="0">
              <a:spcBef>
                <a:spcPts val="0"/>
              </a:spcBef>
              <a:buNone/>
              <a:tabLst>
                <a:tab pos="174625" algn="l"/>
              </a:tabLst>
              <a:defRPr sz="1200">
                <a:latin typeface="Times New Roman"/>
                <a:cs typeface="Times New Roman"/>
              </a:defRPr>
            </a:lvl2pPr>
            <a:lvl3pPr marL="0" indent="-228600">
              <a:buFont typeface="Lucida Grande"/>
              <a:buChar char="—"/>
              <a:defRPr sz="1200">
                <a:latin typeface="Times New Roman"/>
                <a:cs typeface="Times New Roman"/>
              </a:defRPr>
            </a:lvl3pPr>
            <a:lvl4pPr marL="411480" indent="-182880">
              <a:defRPr sz="1000">
                <a:latin typeface="Times New Roman"/>
                <a:cs typeface="Times New Roman"/>
              </a:defRPr>
            </a:lvl4pPr>
            <a:lvl5pPr marL="594360" indent="-182880">
              <a:defRPr sz="1000">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9" name="Content Placeholder 9"/>
          <p:cNvSpPr>
            <a:spLocks noGrp="1"/>
          </p:cNvSpPr>
          <p:nvPr>
            <p:ph sz="quarter" idx="114" hasCustomPrompt="1"/>
          </p:nvPr>
        </p:nvSpPr>
        <p:spPr>
          <a:xfrm>
            <a:off x="228602" y="4908947"/>
            <a:ext cx="2768600" cy="1231106"/>
          </a:xfrm>
          <a:solidFill>
            <a:schemeClr val="accent5"/>
          </a:solidFill>
        </p:spPr>
        <p:txBody>
          <a:bodyPr lIns="182880" tIns="137160" rIns="182880" bIns="137160" anchor="ctr" anchorCtr="0">
            <a:spAutoFit/>
          </a:bodyPr>
          <a:lstStyle>
            <a:lvl1pPr>
              <a:spcBef>
                <a:spcPts val="600"/>
              </a:spcBef>
              <a:defRPr sz="700" b="1" cap="all" spc="100">
                <a:ln w="0" cmpd="sng">
                  <a:noFill/>
                </a:ln>
                <a:latin typeface="Arial"/>
                <a:cs typeface="Arial"/>
              </a:defRPr>
            </a:lvl1pPr>
            <a:lvl2pPr marL="0" indent="0">
              <a:spcBef>
                <a:spcPts val="200"/>
              </a:spcBef>
              <a:spcAft>
                <a:spcPts val="0"/>
              </a:spcAft>
              <a:buNone/>
              <a:defRPr sz="900" b="1">
                <a:latin typeface="Arial"/>
                <a:cs typeface="Arial"/>
              </a:defRPr>
            </a:lvl2pPr>
            <a:lvl3pPr marL="0" indent="0">
              <a:spcBef>
                <a:spcPts val="200"/>
              </a:spcBef>
              <a:spcAft>
                <a:spcPts val="0"/>
              </a:spcAft>
              <a:buNone/>
              <a:defRPr sz="900">
                <a:latin typeface="Arial"/>
                <a:cs typeface="Arial"/>
              </a:defRPr>
            </a:lvl3pPr>
            <a:lvl4pPr marL="0" indent="0">
              <a:spcBef>
                <a:spcPts val="200"/>
              </a:spcBef>
              <a:spcAft>
                <a:spcPts val="1200"/>
              </a:spcAft>
              <a:buNone/>
              <a:defRPr sz="800" i="1"/>
            </a:lvl4pPr>
            <a:lvl5pPr marL="0" indent="0">
              <a:spcAft>
                <a:spcPts val="600"/>
              </a:spcAft>
              <a:buNone/>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ext Placeholder 7"/>
          <p:cNvSpPr>
            <a:spLocks noGrp="1"/>
          </p:cNvSpPr>
          <p:nvPr>
            <p:ph type="body" sz="quarter" idx="115" hasCustomPrompt="1"/>
          </p:nvPr>
        </p:nvSpPr>
        <p:spPr>
          <a:xfrm>
            <a:off x="3177977" y="2461818"/>
            <a:ext cx="5735836" cy="174721"/>
          </a:xfrm>
        </p:spPr>
        <p:txBody>
          <a:bodyPr>
            <a:noAutofit/>
          </a:bodyPr>
          <a:lstStyle>
            <a:lvl1pPr>
              <a:spcBef>
                <a:spcPts val="0"/>
              </a:spcBef>
              <a:defRPr sz="700" b="1" i="0" cap="all">
                <a:latin typeface="Arial"/>
                <a:cs typeface="Arial"/>
              </a:defRPr>
            </a:lvl1pPr>
            <a:lvl2pPr marL="0" indent="0">
              <a:spcBef>
                <a:spcPts val="0"/>
              </a:spcBef>
              <a:buNone/>
              <a:tabLst>
                <a:tab pos="174625" algn="l"/>
              </a:tabLst>
              <a:defRPr sz="1200">
                <a:latin typeface="Times New Roman"/>
                <a:cs typeface="Times New Roman"/>
              </a:defRPr>
            </a:lvl2pPr>
            <a:lvl3pPr marL="0" indent="-182880">
              <a:buFont typeface="Lucida Grande"/>
              <a:buChar char="—"/>
              <a:defRPr sz="1200">
                <a:latin typeface="Times New Roman"/>
                <a:cs typeface="Times New Roman"/>
              </a:defRPr>
            </a:lvl3pPr>
            <a:lvl4pPr marL="320040" indent="-137160">
              <a:defRPr sz="1200">
                <a:latin typeface="Times New Roman"/>
                <a:cs typeface="Times New Roman"/>
              </a:defRPr>
            </a:lvl4pPr>
            <a:lvl5pPr marL="515938" indent="-117475">
              <a:defRPr sz="1200">
                <a:latin typeface="Times New Roman"/>
                <a:cs typeface="Times New Roman"/>
              </a:defRPr>
            </a:lvl5pPr>
          </a:lstStyle>
          <a:p>
            <a:pPr lvl="0"/>
            <a:r>
              <a:rPr lang="en-US" dirty="0" smtClean="0"/>
              <a:t>CLICK TO EDIT MASTER TEXT STYLES</a:t>
            </a:r>
          </a:p>
        </p:txBody>
      </p:sp>
      <p:sp>
        <p:nvSpPr>
          <p:cNvPr id="23" name="Text Placeholder 22"/>
          <p:cNvSpPr>
            <a:spLocks noGrp="1"/>
          </p:cNvSpPr>
          <p:nvPr>
            <p:ph type="body" sz="quarter" idx="117"/>
          </p:nvPr>
        </p:nvSpPr>
        <p:spPr>
          <a:xfrm>
            <a:off x="3175886" y="1417342"/>
            <a:ext cx="1631064" cy="847494"/>
          </a:xfrm>
        </p:spPr>
        <p:txBody>
          <a:bodyPr tIns="0" numCol="1" spcCol="182880">
            <a:noAutofit/>
          </a:bodyPr>
          <a:lstStyle>
            <a:lvl1pPr>
              <a:spcBef>
                <a:spcPts val="0"/>
              </a:spcBef>
              <a:spcAft>
                <a:spcPts val="300"/>
              </a:spcAft>
              <a:defRPr sz="700" b="1" cap="all">
                <a:latin typeface="Arial"/>
                <a:cs typeface="Arial"/>
              </a:defRPr>
            </a:lvl1pPr>
            <a:lvl2pPr marL="0" indent="0">
              <a:spcBef>
                <a:spcPts val="0"/>
              </a:spcBef>
              <a:spcAft>
                <a:spcPts val="0"/>
              </a:spcAft>
              <a:buNone/>
              <a:defRPr sz="900"/>
            </a:lvl2pPr>
            <a:lvl3pPr marL="182880" indent="-182880">
              <a:spcBef>
                <a:spcPts val="0"/>
              </a:spcBef>
              <a:spcAft>
                <a:spcPts val="0"/>
              </a:spcAft>
              <a:buFont typeface="Lucida Grande"/>
              <a:buChar char="—"/>
              <a:defRPr sz="900"/>
            </a:lvl3pPr>
            <a:lvl4pPr marL="320040" indent="-137160">
              <a:spcBef>
                <a:spcPts val="0"/>
              </a:spcBef>
              <a:spcAft>
                <a:spcPts val="0"/>
              </a:spcAft>
              <a:defRPr sz="900"/>
            </a:lvl4pPr>
            <a:lvl5pPr marL="457200" indent="-137160">
              <a:spcBef>
                <a:spcPts val="0"/>
              </a:spcBef>
              <a:spcAft>
                <a:spcPts val="0"/>
              </a:spcAft>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5" name="Text Placeholder 24"/>
          <p:cNvSpPr>
            <a:spLocks noGrp="1"/>
          </p:cNvSpPr>
          <p:nvPr>
            <p:ph type="body" sz="quarter" idx="118"/>
          </p:nvPr>
        </p:nvSpPr>
        <p:spPr>
          <a:xfrm>
            <a:off x="3177977" y="2636534"/>
            <a:ext cx="5735836" cy="3549860"/>
          </a:xfrm>
        </p:spPr>
        <p:txBody>
          <a:bodyPr numCol="2" spcCol="182880">
            <a:noAutofit/>
          </a:bodyPr>
          <a:lstStyle>
            <a:lvl1pPr>
              <a:defRPr sz="1000"/>
            </a:lvl1pPr>
            <a:lvl2pPr marL="182880" indent="-182880">
              <a:defRPr sz="1000"/>
            </a:lvl2pPr>
            <a:lvl3pPr marL="320040" indent="-137160">
              <a:defRPr sz="1000"/>
            </a:lvl3pPr>
            <a:lvl4pPr marL="457200" indent="-137160">
              <a:defRPr sz="1000"/>
            </a:lvl4pPr>
            <a:lvl5pPr marL="594360" indent="-137160">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9"/>
          <p:cNvSpPr>
            <a:spLocks noGrp="1"/>
          </p:cNvSpPr>
          <p:nvPr>
            <p:ph type="ftr" sz="quarter" idx="119"/>
          </p:nvPr>
        </p:nvSpPr>
        <p:spPr/>
        <p:txBody>
          <a:bodyPr/>
          <a:lstStyle/>
          <a:p>
            <a:r>
              <a:rPr lang="en-US" smtClean="0"/>
              <a:t>Dr. Romina Polley</a:t>
            </a:r>
            <a:endParaRPr lang="en-US" dirty="0"/>
          </a:p>
        </p:txBody>
      </p:sp>
      <p:sp>
        <p:nvSpPr>
          <p:cNvPr id="22" name="Text Placeholder 22"/>
          <p:cNvSpPr>
            <a:spLocks noGrp="1"/>
          </p:cNvSpPr>
          <p:nvPr>
            <p:ph type="body" sz="quarter" idx="120"/>
          </p:nvPr>
        </p:nvSpPr>
        <p:spPr>
          <a:xfrm>
            <a:off x="4953002" y="1421575"/>
            <a:ext cx="3835400" cy="847494"/>
          </a:xfrm>
        </p:spPr>
        <p:txBody>
          <a:bodyPr tIns="0" numCol="1" spcCol="182880">
            <a:noAutofit/>
          </a:bodyPr>
          <a:lstStyle>
            <a:lvl1pPr>
              <a:spcBef>
                <a:spcPts val="0"/>
              </a:spcBef>
              <a:spcAft>
                <a:spcPts val="300"/>
              </a:spcAft>
              <a:defRPr sz="700" b="1" cap="all">
                <a:latin typeface="Arial"/>
                <a:cs typeface="Arial"/>
              </a:defRPr>
            </a:lvl1pPr>
            <a:lvl2pPr marL="0" indent="0">
              <a:spcBef>
                <a:spcPts val="0"/>
              </a:spcBef>
              <a:spcAft>
                <a:spcPts val="0"/>
              </a:spcAft>
              <a:buNone/>
              <a:defRPr sz="900"/>
            </a:lvl2pPr>
            <a:lvl3pPr marL="182880" indent="-182880">
              <a:spcBef>
                <a:spcPts val="0"/>
              </a:spcBef>
              <a:spcAft>
                <a:spcPts val="0"/>
              </a:spcAft>
              <a:buFont typeface="Lucida Grande"/>
              <a:buChar char="—"/>
              <a:defRPr sz="900"/>
            </a:lvl3pPr>
            <a:lvl4pPr marL="320040" indent="-137160">
              <a:spcBef>
                <a:spcPts val="0"/>
              </a:spcBef>
              <a:spcAft>
                <a:spcPts val="0"/>
              </a:spcAft>
              <a:defRPr sz="900"/>
            </a:lvl4pPr>
            <a:lvl5pPr marL="457200" indent="-137160">
              <a:spcBef>
                <a:spcPts val="0"/>
              </a:spcBef>
              <a:spcAft>
                <a:spcPts val="0"/>
              </a:spcAft>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26" name="Straight Connector 25"/>
          <p:cNvCxnSpPr/>
          <p:nvPr userDrawn="1"/>
        </p:nvCxnSpPr>
        <p:spPr>
          <a:xfrm>
            <a:off x="228599" y="2269069"/>
            <a:ext cx="8686800" cy="1588"/>
          </a:xfrm>
          <a:prstGeom prst="line">
            <a:avLst/>
          </a:prstGeom>
          <a:ln w="381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CG Text with Team of Six">
    <p:spTree>
      <p:nvGrpSpPr>
        <p:cNvPr id="1" name=""/>
        <p:cNvGrpSpPr/>
        <p:nvPr/>
      </p:nvGrpSpPr>
      <p:grpSpPr>
        <a:xfrm>
          <a:off x="0" y="0"/>
          <a:ext cx="0" cy="0"/>
          <a:chOff x="0" y="0"/>
          <a:chExt cx="0" cy="0"/>
        </a:xfrm>
      </p:grpSpPr>
      <p:sp>
        <p:nvSpPr>
          <p:cNvPr id="21" name="Rectangle 20"/>
          <p:cNvSpPr/>
          <p:nvPr userDrawn="1"/>
        </p:nvSpPr>
        <p:spPr>
          <a:xfrm>
            <a:off x="4657725" y="1600201"/>
            <a:ext cx="4256088" cy="4571999"/>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7"/>
          <p:cNvSpPr>
            <a:spLocks noGrp="1"/>
          </p:cNvSpPr>
          <p:nvPr>
            <p:ph sz="quarter" idx="11"/>
          </p:nvPr>
        </p:nvSpPr>
        <p:spPr>
          <a:xfrm>
            <a:off x="228600" y="1619250"/>
            <a:ext cx="4254500" cy="4553712"/>
          </a:xfrm>
        </p:spPr>
        <p:txBody>
          <a:bodyPr rIns="182880">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Picture Placeholder 17"/>
          <p:cNvSpPr>
            <a:spLocks noGrp="1"/>
          </p:cNvSpPr>
          <p:nvPr>
            <p:ph type="pic" sz="quarter" idx="15"/>
          </p:nvPr>
        </p:nvSpPr>
        <p:spPr>
          <a:xfrm>
            <a:off x="7602935" y="2065881"/>
            <a:ext cx="1143000" cy="1143000"/>
          </a:xfrm>
        </p:spPr>
        <p:txBody>
          <a:bodyPr/>
          <a:lstStyle/>
          <a:p>
            <a:r>
              <a:rPr lang="en-US" smtClean="0"/>
              <a:t>Click icon to add picture</a:t>
            </a:r>
            <a:endParaRPr lang="en-US" dirty="0"/>
          </a:p>
        </p:txBody>
      </p:sp>
      <p:sp>
        <p:nvSpPr>
          <p:cNvPr id="7" name="Picture Placeholder 17"/>
          <p:cNvSpPr>
            <a:spLocks noGrp="1"/>
          </p:cNvSpPr>
          <p:nvPr>
            <p:ph type="pic" sz="quarter" idx="16"/>
          </p:nvPr>
        </p:nvSpPr>
        <p:spPr>
          <a:xfrm>
            <a:off x="6214068" y="2065881"/>
            <a:ext cx="1143000" cy="1143000"/>
          </a:xfrm>
        </p:spPr>
        <p:txBody>
          <a:bodyPr/>
          <a:lstStyle/>
          <a:p>
            <a:r>
              <a:rPr lang="en-US" smtClean="0"/>
              <a:t>Click icon to add picture</a:t>
            </a:r>
            <a:endParaRPr lang="en-US" dirty="0"/>
          </a:p>
        </p:txBody>
      </p:sp>
      <p:sp>
        <p:nvSpPr>
          <p:cNvPr id="9" name="Picture Placeholder 17"/>
          <p:cNvSpPr>
            <a:spLocks noGrp="1"/>
          </p:cNvSpPr>
          <p:nvPr>
            <p:ph type="pic" sz="quarter" idx="17"/>
          </p:nvPr>
        </p:nvSpPr>
        <p:spPr>
          <a:xfrm>
            <a:off x="4825200" y="2065881"/>
            <a:ext cx="1143000" cy="1143000"/>
          </a:xfrm>
        </p:spPr>
        <p:txBody>
          <a:bodyPr/>
          <a:lstStyle/>
          <a:p>
            <a:r>
              <a:rPr lang="en-US" smtClean="0"/>
              <a:t>Click icon to add picture</a:t>
            </a:r>
            <a:endParaRPr lang="en-US" dirty="0"/>
          </a:p>
        </p:txBody>
      </p:sp>
      <p:sp>
        <p:nvSpPr>
          <p:cNvPr id="15" name="Text Placeholder 14"/>
          <p:cNvSpPr>
            <a:spLocks noGrp="1"/>
          </p:cNvSpPr>
          <p:nvPr>
            <p:ph type="body" sz="quarter" idx="21"/>
          </p:nvPr>
        </p:nvSpPr>
        <p:spPr>
          <a:xfrm>
            <a:off x="4825200" y="3211838"/>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p:txBody>
      </p:sp>
      <p:sp>
        <p:nvSpPr>
          <p:cNvPr id="17" name="Text Placeholder 14"/>
          <p:cNvSpPr>
            <a:spLocks noGrp="1"/>
          </p:cNvSpPr>
          <p:nvPr>
            <p:ph type="body" sz="quarter" idx="116"/>
          </p:nvPr>
        </p:nvSpPr>
        <p:spPr>
          <a:xfrm>
            <a:off x="6214068" y="3211838"/>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p:txBody>
      </p:sp>
      <p:sp>
        <p:nvSpPr>
          <p:cNvPr id="18" name="Text Placeholder 14"/>
          <p:cNvSpPr>
            <a:spLocks noGrp="1"/>
          </p:cNvSpPr>
          <p:nvPr>
            <p:ph type="body" sz="quarter" idx="117"/>
          </p:nvPr>
        </p:nvSpPr>
        <p:spPr>
          <a:xfrm>
            <a:off x="7602935" y="3211838"/>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p:txBody>
      </p:sp>
      <p:sp>
        <p:nvSpPr>
          <p:cNvPr id="20" name="Text Placeholder 7"/>
          <p:cNvSpPr>
            <a:spLocks noGrp="1"/>
          </p:cNvSpPr>
          <p:nvPr>
            <p:ph type="body" sz="quarter" idx="118" hasCustomPrompt="1"/>
          </p:nvPr>
        </p:nvSpPr>
        <p:spPr>
          <a:xfrm>
            <a:off x="4657725" y="1600200"/>
            <a:ext cx="4256088" cy="241506"/>
          </a:xfrm>
          <a:solidFill>
            <a:srgbClr val="000000"/>
          </a:solidFill>
        </p:spPr>
        <p:txBody>
          <a:bodyPr wrap="square" lIns="91440" tIns="0" rIns="91440" bIns="0" anchor="ctr" anchorCtr="0">
            <a:noAutofit/>
          </a:bodyPr>
          <a:lstStyle>
            <a:lvl1pPr algn="ctr">
              <a:spcBef>
                <a:spcPts val="0"/>
              </a:spcBef>
              <a:defRPr sz="900" b="1" i="0" cap="all">
                <a:solidFill>
                  <a:srgbClr val="E6E6E6"/>
                </a:solidFill>
                <a:latin typeface="Arial"/>
                <a:cs typeface="Arial"/>
              </a:defRPr>
            </a:lvl1pPr>
            <a:lvl2pPr marL="0" indent="0">
              <a:spcBef>
                <a:spcPts val="0"/>
              </a:spcBef>
              <a:buNone/>
              <a:tabLst>
                <a:tab pos="174625" algn="l"/>
              </a:tabLst>
              <a:defRPr sz="1200">
                <a:latin typeface="Times New Roman"/>
                <a:cs typeface="Times New Roman"/>
              </a:defRPr>
            </a:lvl2pPr>
            <a:lvl3pPr marL="0" indent="-182880">
              <a:buFont typeface="Lucida Grande"/>
              <a:buChar char="—"/>
              <a:defRPr sz="1200">
                <a:latin typeface="Times New Roman"/>
                <a:cs typeface="Times New Roman"/>
              </a:defRPr>
            </a:lvl3pPr>
            <a:lvl4pPr marL="320040" indent="-137160">
              <a:defRPr sz="1200">
                <a:latin typeface="Times New Roman"/>
                <a:cs typeface="Times New Roman"/>
              </a:defRPr>
            </a:lvl4pPr>
            <a:lvl5pPr marL="515938" indent="-117475">
              <a:defRPr sz="1200">
                <a:latin typeface="Times New Roman"/>
                <a:cs typeface="Times New Roman"/>
              </a:defRPr>
            </a:lvl5pPr>
          </a:lstStyle>
          <a:p>
            <a:pPr lvl="0"/>
            <a:r>
              <a:rPr lang="en-US" dirty="0" smtClean="0"/>
              <a:t>CLICK TO EDIT MASTER TEXT STYLES</a:t>
            </a:r>
          </a:p>
        </p:txBody>
      </p:sp>
      <p:sp>
        <p:nvSpPr>
          <p:cNvPr id="28" name="Picture Placeholder 17"/>
          <p:cNvSpPr>
            <a:spLocks noGrp="1"/>
          </p:cNvSpPr>
          <p:nvPr>
            <p:ph type="pic" sz="quarter" idx="119"/>
          </p:nvPr>
        </p:nvSpPr>
        <p:spPr>
          <a:xfrm>
            <a:off x="7602935" y="4021462"/>
            <a:ext cx="1143000" cy="1143000"/>
          </a:xfrm>
        </p:spPr>
        <p:txBody>
          <a:bodyPr/>
          <a:lstStyle/>
          <a:p>
            <a:r>
              <a:rPr lang="en-US" smtClean="0"/>
              <a:t>Click icon to add picture</a:t>
            </a:r>
            <a:endParaRPr lang="en-US" dirty="0"/>
          </a:p>
        </p:txBody>
      </p:sp>
      <p:sp>
        <p:nvSpPr>
          <p:cNvPr id="29" name="Picture Placeholder 17"/>
          <p:cNvSpPr>
            <a:spLocks noGrp="1"/>
          </p:cNvSpPr>
          <p:nvPr>
            <p:ph type="pic" sz="quarter" idx="120"/>
          </p:nvPr>
        </p:nvSpPr>
        <p:spPr>
          <a:xfrm>
            <a:off x="6214068" y="4021462"/>
            <a:ext cx="1143000" cy="1143000"/>
          </a:xfrm>
        </p:spPr>
        <p:txBody>
          <a:bodyPr/>
          <a:lstStyle/>
          <a:p>
            <a:r>
              <a:rPr lang="en-US" smtClean="0"/>
              <a:t>Click icon to add picture</a:t>
            </a:r>
            <a:endParaRPr lang="en-US" dirty="0"/>
          </a:p>
        </p:txBody>
      </p:sp>
      <p:sp>
        <p:nvSpPr>
          <p:cNvPr id="30" name="Picture Placeholder 17"/>
          <p:cNvSpPr>
            <a:spLocks noGrp="1"/>
          </p:cNvSpPr>
          <p:nvPr>
            <p:ph type="pic" sz="quarter" idx="121"/>
          </p:nvPr>
        </p:nvSpPr>
        <p:spPr>
          <a:xfrm>
            <a:off x="4825200" y="4021462"/>
            <a:ext cx="1143000" cy="1143000"/>
          </a:xfrm>
        </p:spPr>
        <p:txBody>
          <a:bodyPr/>
          <a:lstStyle/>
          <a:p>
            <a:r>
              <a:rPr lang="en-US" smtClean="0"/>
              <a:t>Click icon to add picture</a:t>
            </a:r>
            <a:endParaRPr lang="en-US" dirty="0"/>
          </a:p>
        </p:txBody>
      </p:sp>
      <p:sp>
        <p:nvSpPr>
          <p:cNvPr id="31" name="Text Placeholder 14"/>
          <p:cNvSpPr>
            <a:spLocks noGrp="1"/>
          </p:cNvSpPr>
          <p:nvPr>
            <p:ph type="body" sz="quarter" idx="122"/>
          </p:nvPr>
        </p:nvSpPr>
        <p:spPr>
          <a:xfrm>
            <a:off x="4825200" y="5166186"/>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p:txBody>
      </p:sp>
      <p:sp>
        <p:nvSpPr>
          <p:cNvPr id="32" name="Text Placeholder 14"/>
          <p:cNvSpPr>
            <a:spLocks noGrp="1"/>
          </p:cNvSpPr>
          <p:nvPr>
            <p:ph type="body" sz="quarter" idx="123"/>
          </p:nvPr>
        </p:nvSpPr>
        <p:spPr>
          <a:xfrm>
            <a:off x="6214068" y="5166186"/>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p:txBody>
      </p:sp>
      <p:sp>
        <p:nvSpPr>
          <p:cNvPr id="33" name="Text Placeholder 14"/>
          <p:cNvSpPr>
            <a:spLocks noGrp="1"/>
          </p:cNvSpPr>
          <p:nvPr>
            <p:ph type="body" sz="quarter" idx="124"/>
          </p:nvPr>
        </p:nvSpPr>
        <p:spPr>
          <a:xfrm>
            <a:off x="7602935" y="5166186"/>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p:txBody>
      </p:sp>
      <p:sp>
        <p:nvSpPr>
          <p:cNvPr id="19" name="Footer Placeholder 18"/>
          <p:cNvSpPr>
            <a:spLocks noGrp="1"/>
          </p:cNvSpPr>
          <p:nvPr>
            <p:ph type="ftr" sz="quarter" idx="125"/>
          </p:nvPr>
        </p:nvSpPr>
        <p:spPr/>
        <p:txBody>
          <a:bodyPr/>
          <a:lstStyle/>
          <a:p>
            <a:r>
              <a:rPr lang="en-US" smtClean="0"/>
              <a:t>Dr. Romina Polley</a:t>
            </a:r>
            <a:endParaRPr lang="en-US" dirty="0"/>
          </a:p>
        </p:txBody>
      </p:sp>
    </p:spTree>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CG with Twelve Contacts">
    <p:spTree>
      <p:nvGrpSpPr>
        <p:cNvPr id="1" name=""/>
        <p:cNvGrpSpPr/>
        <p:nvPr/>
      </p:nvGrpSpPr>
      <p:grpSpPr>
        <a:xfrm>
          <a:off x="0" y="0"/>
          <a:ext cx="0" cy="0"/>
          <a:chOff x="0" y="0"/>
          <a:chExt cx="0" cy="0"/>
        </a:xfrm>
      </p:grpSpPr>
      <p:sp>
        <p:nvSpPr>
          <p:cNvPr id="21" name="Rectangle 20"/>
          <p:cNvSpPr/>
          <p:nvPr userDrawn="1"/>
        </p:nvSpPr>
        <p:spPr>
          <a:xfrm>
            <a:off x="228600" y="1600201"/>
            <a:ext cx="8686800" cy="4571999"/>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6" name="Picture Placeholder 17"/>
          <p:cNvSpPr>
            <a:spLocks noGrp="1"/>
          </p:cNvSpPr>
          <p:nvPr>
            <p:ph type="pic" sz="quarter" idx="15"/>
          </p:nvPr>
        </p:nvSpPr>
        <p:spPr>
          <a:xfrm>
            <a:off x="7589487" y="2065881"/>
            <a:ext cx="1143000" cy="1143000"/>
          </a:xfrm>
        </p:spPr>
        <p:txBody>
          <a:bodyPr/>
          <a:lstStyle/>
          <a:p>
            <a:r>
              <a:rPr lang="en-US" smtClean="0"/>
              <a:t>Click icon to add picture</a:t>
            </a:r>
            <a:endParaRPr lang="en-US" dirty="0"/>
          </a:p>
        </p:txBody>
      </p:sp>
      <p:sp>
        <p:nvSpPr>
          <p:cNvPr id="7" name="Picture Placeholder 17"/>
          <p:cNvSpPr>
            <a:spLocks noGrp="1"/>
          </p:cNvSpPr>
          <p:nvPr>
            <p:ph type="pic" sz="quarter" idx="16"/>
          </p:nvPr>
        </p:nvSpPr>
        <p:spPr>
          <a:xfrm>
            <a:off x="6153893" y="2065881"/>
            <a:ext cx="1143000" cy="1143000"/>
          </a:xfrm>
        </p:spPr>
        <p:txBody>
          <a:bodyPr/>
          <a:lstStyle/>
          <a:p>
            <a:r>
              <a:rPr lang="en-US" smtClean="0"/>
              <a:t>Click icon to add picture</a:t>
            </a:r>
            <a:endParaRPr lang="en-US" dirty="0"/>
          </a:p>
        </p:txBody>
      </p:sp>
      <p:sp>
        <p:nvSpPr>
          <p:cNvPr id="9" name="Picture Placeholder 17"/>
          <p:cNvSpPr>
            <a:spLocks noGrp="1"/>
          </p:cNvSpPr>
          <p:nvPr>
            <p:ph type="pic" sz="quarter" idx="17"/>
          </p:nvPr>
        </p:nvSpPr>
        <p:spPr>
          <a:xfrm>
            <a:off x="4718298" y="2065881"/>
            <a:ext cx="1143000" cy="1143000"/>
          </a:xfrm>
        </p:spPr>
        <p:txBody>
          <a:bodyPr/>
          <a:lstStyle/>
          <a:p>
            <a:r>
              <a:rPr lang="en-US" smtClean="0"/>
              <a:t>Click icon to add picture</a:t>
            </a:r>
            <a:endParaRPr lang="en-US" dirty="0"/>
          </a:p>
        </p:txBody>
      </p:sp>
      <p:sp>
        <p:nvSpPr>
          <p:cNvPr id="15" name="Text Placeholder 14"/>
          <p:cNvSpPr>
            <a:spLocks noGrp="1"/>
          </p:cNvSpPr>
          <p:nvPr>
            <p:ph type="body" sz="quarter" idx="21"/>
          </p:nvPr>
        </p:nvSpPr>
        <p:spPr>
          <a:xfrm>
            <a:off x="4718298" y="3211838"/>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p:txBody>
      </p:sp>
      <p:sp>
        <p:nvSpPr>
          <p:cNvPr id="17" name="Text Placeholder 14"/>
          <p:cNvSpPr>
            <a:spLocks noGrp="1"/>
          </p:cNvSpPr>
          <p:nvPr>
            <p:ph type="body" sz="quarter" idx="116"/>
          </p:nvPr>
        </p:nvSpPr>
        <p:spPr>
          <a:xfrm>
            <a:off x="6153893" y="3211838"/>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p:txBody>
      </p:sp>
      <p:sp>
        <p:nvSpPr>
          <p:cNvPr id="18" name="Text Placeholder 14"/>
          <p:cNvSpPr>
            <a:spLocks noGrp="1"/>
          </p:cNvSpPr>
          <p:nvPr>
            <p:ph type="body" sz="quarter" idx="117"/>
          </p:nvPr>
        </p:nvSpPr>
        <p:spPr>
          <a:xfrm>
            <a:off x="7589487" y="3211838"/>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p:txBody>
      </p:sp>
      <p:sp>
        <p:nvSpPr>
          <p:cNvPr id="20" name="Text Placeholder 7"/>
          <p:cNvSpPr>
            <a:spLocks noGrp="1"/>
          </p:cNvSpPr>
          <p:nvPr>
            <p:ph type="body" sz="quarter" idx="118" hasCustomPrompt="1"/>
          </p:nvPr>
        </p:nvSpPr>
        <p:spPr>
          <a:xfrm>
            <a:off x="228600" y="1600200"/>
            <a:ext cx="8686800" cy="241506"/>
          </a:xfrm>
          <a:solidFill>
            <a:srgbClr val="000000"/>
          </a:solidFill>
        </p:spPr>
        <p:txBody>
          <a:bodyPr wrap="square" lIns="91440" tIns="0" rIns="91440" bIns="0" anchor="ctr" anchorCtr="0">
            <a:noAutofit/>
          </a:bodyPr>
          <a:lstStyle>
            <a:lvl1pPr algn="ctr">
              <a:spcBef>
                <a:spcPts val="0"/>
              </a:spcBef>
              <a:defRPr sz="900" b="1" i="0" cap="all">
                <a:solidFill>
                  <a:srgbClr val="E6E6E6"/>
                </a:solidFill>
                <a:latin typeface="Arial"/>
                <a:cs typeface="Arial"/>
              </a:defRPr>
            </a:lvl1pPr>
            <a:lvl2pPr marL="0" indent="0">
              <a:spcBef>
                <a:spcPts val="0"/>
              </a:spcBef>
              <a:buNone/>
              <a:tabLst>
                <a:tab pos="174625" algn="l"/>
              </a:tabLst>
              <a:defRPr sz="1200">
                <a:latin typeface="Times New Roman"/>
                <a:cs typeface="Times New Roman"/>
              </a:defRPr>
            </a:lvl2pPr>
            <a:lvl3pPr marL="0" indent="-182880">
              <a:buFont typeface="Lucida Grande"/>
              <a:buChar char="—"/>
              <a:defRPr sz="1200">
                <a:latin typeface="Times New Roman"/>
                <a:cs typeface="Times New Roman"/>
              </a:defRPr>
            </a:lvl3pPr>
            <a:lvl4pPr marL="320040" indent="-137160">
              <a:defRPr sz="1200">
                <a:latin typeface="Times New Roman"/>
                <a:cs typeface="Times New Roman"/>
              </a:defRPr>
            </a:lvl4pPr>
            <a:lvl5pPr marL="515938" indent="-117475">
              <a:defRPr sz="1200">
                <a:latin typeface="Times New Roman"/>
                <a:cs typeface="Times New Roman"/>
              </a:defRPr>
            </a:lvl5pPr>
          </a:lstStyle>
          <a:p>
            <a:pPr lvl="0"/>
            <a:r>
              <a:rPr lang="en-US" dirty="0" smtClean="0"/>
              <a:t>CLICK TO EDIT MASTER TEXT STYLES</a:t>
            </a:r>
          </a:p>
        </p:txBody>
      </p:sp>
      <p:sp>
        <p:nvSpPr>
          <p:cNvPr id="28" name="Picture Placeholder 17"/>
          <p:cNvSpPr>
            <a:spLocks noGrp="1"/>
          </p:cNvSpPr>
          <p:nvPr>
            <p:ph type="pic" sz="quarter" idx="119"/>
          </p:nvPr>
        </p:nvSpPr>
        <p:spPr>
          <a:xfrm>
            <a:off x="7589487" y="4021462"/>
            <a:ext cx="1143000" cy="1143000"/>
          </a:xfrm>
        </p:spPr>
        <p:txBody>
          <a:bodyPr/>
          <a:lstStyle/>
          <a:p>
            <a:r>
              <a:rPr lang="en-US" smtClean="0"/>
              <a:t>Click icon to add picture</a:t>
            </a:r>
            <a:endParaRPr lang="en-US" dirty="0"/>
          </a:p>
        </p:txBody>
      </p:sp>
      <p:sp>
        <p:nvSpPr>
          <p:cNvPr id="29" name="Picture Placeholder 17"/>
          <p:cNvSpPr>
            <a:spLocks noGrp="1"/>
          </p:cNvSpPr>
          <p:nvPr>
            <p:ph type="pic" sz="quarter" idx="120"/>
          </p:nvPr>
        </p:nvSpPr>
        <p:spPr>
          <a:xfrm>
            <a:off x="6153893" y="4021462"/>
            <a:ext cx="1143000" cy="1143000"/>
          </a:xfrm>
        </p:spPr>
        <p:txBody>
          <a:bodyPr/>
          <a:lstStyle/>
          <a:p>
            <a:r>
              <a:rPr lang="en-US" smtClean="0"/>
              <a:t>Click icon to add picture</a:t>
            </a:r>
            <a:endParaRPr lang="en-US" dirty="0"/>
          </a:p>
        </p:txBody>
      </p:sp>
      <p:sp>
        <p:nvSpPr>
          <p:cNvPr id="30" name="Picture Placeholder 17"/>
          <p:cNvSpPr>
            <a:spLocks noGrp="1"/>
          </p:cNvSpPr>
          <p:nvPr>
            <p:ph type="pic" sz="quarter" idx="121"/>
          </p:nvPr>
        </p:nvSpPr>
        <p:spPr>
          <a:xfrm>
            <a:off x="4718298" y="4021462"/>
            <a:ext cx="1143000" cy="1143000"/>
          </a:xfrm>
        </p:spPr>
        <p:txBody>
          <a:bodyPr/>
          <a:lstStyle/>
          <a:p>
            <a:r>
              <a:rPr lang="en-US" smtClean="0"/>
              <a:t>Click icon to add picture</a:t>
            </a:r>
            <a:endParaRPr lang="en-US" dirty="0"/>
          </a:p>
        </p:txBody>
      </p:sp>
      <p:sp>
        <p:nvSpPr>
          <p:cNvPr id="31" name="Text Placeholder 14"/>
          <p:cNvSpPr>
            <a:spLocks noGrp="1"/>
          </p:cNvSpPr>
          <p:nvPr>
            <p:ph type="body" sz="quarter" idx="122"/>
          </p:nvPr>
        </p:nvSpPr>
        <p:spPr>
          <a:xfrm>
            <a:off x="4718298" y="5166186"/>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p:txBody>
      </p:sp>
      <p:sp>
        <p:nvSpPr>
          <p:cNvPr id="32" name="Text Placeholder 14"/>
          <p:cNvSpPr>
            <a:spLocks noGrp="1"/>
          </p:cNvSpPr>
          <p:nvPr>
            <p:ph type="body" sz="quarter" idx="123"/>
          </p:nvPr>
        </p:nvSpPr>
        <p:spPr>
          <a:xfrm>
            <a:off x="6153893" y="5166186"/>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p:txBody>
      </p:sp>
      <p:sp>
        <p:nvSpPr>
          <p:cNvPr id="33" name="Text Placeholder 14"/>
          <p:cNvSpPr>
            <a:spLocks noGrp="1"/>
          </p:cNvSpPr>
          <p:nvPr>
            <p:ph type="body" sz="quarter" idx="124"/>
          </p:nvPr>
        </p:nvSpPr>
        <p:spPr>
          <a:xfrm>
            <a:off x="7589487" y="5166186"/>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p:txBody>
      </p:sp>
      <p:sp>
        <p:nvSpPr>
          <p:cNvPr id="19" name="Footer Placeholder 18"/>
          <p:cNvSpPr>
            <a:spLocks noGrp="1"/>
          </p:cNvSpPr>
          <p:nvPr>
            <p:ph type="ftr" sz="quarter" idx="125"/>
          </p:nvPr>
        </p:nvSpPr>
        <p:spPr/>
        <p:txBody>
          <a:bodyPr/>
          <a:lstStyle/>
          <a:p>
            <a:r>
              <a:rPr lang="en-US" smtClean="0"/>
              <a:t>Dr. Romina Polley</a:t>
            </a:r>
            <a:endParaRPr lang="en-US" dirty="0"/>
          </a:p>
        </p:txBody>
      </p:sp>
      <p:sp>
        <p:nvSpPr>
          <p:cNvPr id="22" name="Picture Placeholder 17"/>
          <p:cNvSpPr>
            <a:spLocks noGrp="1"/>
          </p:cNvSpPr>
          <p:nvPr>
            <p:ph type="pic" sz="quarter" idx="126"/>
          </p:nvPr>
        </p:nvSpPr>
        <p:spPr>
          <a:xfrm>
            <a:off x="3282703" y="2065881"/>
            <a:ext cx="1143000" cy="1143000"/>
          </a:xfrm>
        </p:spPr>
        <p:txBody>
          <a:bodyPr/>
          <a:lstStyle/>
          <a:p>
            <a:r>
              <a:rPr lang="en-US" smtClean="0"/>
              <a:t>Click icon to add picture</a:t>
            </a:r>
            <a:endParaRPr lang="en-US" dirty="0"/>
          </a:p>
        </p:txBody>
      </p:sp>
      <p:sp>
        <p:nvSpPr>
          <p:cNvPr id="23" name="Picture Placeholder 17"/>
          <p:cNvSpPr>
            <a:spLocks noGrp="1"/>
          </p:cNvSpPr>
          <p:nvPr>
            <p:ph type="pic" sz="quarter" idx="127"/>
          </p:nvPr>
        </p:nvSpPr>
        <p:spPr>
          <a:xfrm>
            <a:off x="1847108" y="2065881"/>
            <a:ext cx="1143000" cy="1143000"/>
          </a:xfrm>
        </p:spPr>
        <p:txBody>
          <a:bodyPr/>
          <a:lstStyle/>
          <a:p>
            <a:r>
              <a:rPr lang="en-US" smtClean="0"/>
              <a:t>Click icon to add picture</a:t>
            </a:r>
            <a:endParaRPr lang="en-US" dirty="0"/>
          </a:p>
        </p:txBody>
      </p:sp>
      <p:sp>
        <p:nvSpPr>
          <p:cNvPr id="24" name="Picture Placeholder 17"/>
          <p:cNvSpPr>
            <a:spLocks noGrp="1"/>
          </p:cNvSpPr>
          <p:nvPr>
            <p:ph type="pic" sz="quarter" idx="128"/>
          </p:nvPr>
        </p:nvSpPr>
        <p:spPr>
          <a:xfrm>
            <a:off x="411513" y="2065881"/>
            <a:ext cx="1143000" cy="1143000"/>
          </a:xfrm>
        </p:spPr>
        <p:txBody>
          <a:bodyPr/>
          <a:lstStyle/>
          <a:p>
            <a:r>
              <a:rPr lang="en-US" smtClean="0"/>
              <a:t>Click icon to add picture</a:t>
            </a:r>
            <a:endParaRPr lang="en-US" dirty="0"/>
          </a:p>
        </p:txBody>
      </p:sp>
      <p:sp>
        <p:nvSpPr>
          <p:cNvPr id="25" name="Text Placeholder 14"/>
          <p:cNvSpPr>
            <a:spLocks noGrp="1"/>
          </p:cNvSpPr>
          <p:nvPr>
            <p:ph type="body" sz="quarter" idx="129"/>
          </p:nvPr>
        </p:nvSpPr>
        <p:spPr>
          <a:xfrm>
            <a:off x="411513" y="3211838"/>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p:txBody>
      </p:sp>
      <p:sp>
        <p:nvSpPr>
          <p:cNvPr id="26" name="Text Placeholder 14"/>
          <p:cNvSpPr>
            <a:spLocks noGrp="1"/>
          </p:cNvSpPr>
          <p:nvPr>
            <p:ph type="body" sz="quarter" idx="130"/>
          </p:nvPr>
        </p:nvSpPr>
        <p:spPr>
          <a:xfrm>
            <a:off x="1847108" y="3211838"/>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p:txBody>
      </p:sp>
      <p:sp>
        <p:nvSpPr>
          <p:cNvPr id="27" name="Text Placeholder 14"/>
          <p:cNvSpPr>
            <a:spLocks noGrp="1"/>
          </p:cNvSpPr>
          <p:nvPr>
            <p:ph type="body" sz="quarter" idx="131"/>
          </p:nvPr>
        </p:nvSpPr>
        <p:spPr>
          <a:xfrm>
            <a:off x="3282703" y="3211838"/>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p:txBody>
      </p:sp>
      <p:sp>
        <p:nvSpPr>
          <p:cNvPr id="34" name="Picture Placeholder 17"/>
          <p:cNvSpPr>
            <a:spLocks noGrp="1"/>
          </p:cNvSpPr>
          <p:nvPr>
            <p:ph type="pic" sz="quarter" idx="132"/>
          </p:nvPr>
        </p:nvSpPr>
        <p:spPr>
          <a:xfrm>
            <a:off x="3282703" y="4021462"/>
            <a:ext cx="1143000" cy="1143000"/>
          </a:xfrm>
        </p:spPr>
        <p:txBody>
          <a:bodyPr/>
          <a:lstStyle/>
          <a:p>
            <a:r>
              <a:rPr lang="en-US" smtClean="0"/>
              <a:t>Click icon to add picture</a:t>
            </a:r>
            <a:endParaRPr lang="en-US" dirty="0"/>
          </a:p>
        </p:txBody>
      </p:sp>
      <p:sp>
        <p:nvSpPr>
          <p:cNvPr id="35" name="Picture Placeholder 17"/>
          <p:cNvSpPr>
            <a:spLocks noGrp="1"/>
          </p:cNvSpPr>
          <p:nvPr>
            <p:ph type="pic" sz="quarter" idx="133"/>
          </p:nvPr>
        </p:nvSpPr>
        <p:spPr>
          <a:xfrm>
            <a:off x="1847108" y="4021462"/>
            <a:ext cx="1143000" cy="1143000"/>
          </a:xfrm>
        </p:spPr>
        <p:txBody>
          <a:bodyPr/>
          <a:lstStyle/>
          <a:p>
            <a:r>
              <a:rPr lang="en-US" smtClean="0"/>
              <a:t>Click icon to add picture</a:t>
            </a:r>
            <a:endParaRPr lang="en-US" dirty="0"/>
          </a:p>
        </p:txBody>
      </p:sp>
      <p:sp>
        <p:nvSpPr>
          <p:cNvPr id="36" name="Picture Placeholder 17"/>
          <p:cNvSpPr>
            <a:spLocks noGrp="1"/>
          </p:cNvSpPr>
          <p:nvPr>
            <p:ph type="pic" sz="quarter" idx="134"/>
          </p:nvPr>
        </p:nvSpPr>
        <p:spPr>
          <a:xfrm>
            <a:off x="411513" y="4021462"/>
            <a:ext cx="1143000" cy="1143000"/>
          </a:xfrm>
        </p:spPr>
        <p:txBody>
          <a:bodyPr/>
          <a:lstStyle/>
          <a:p>
            <a:r>
              <a:rPr lang="en-US" smtClean="0"/>
              <a:t>Click icon to add picture</a:t>
            </a:r>
            <a:endParaRPr lang="en-US" dirty="0"/>
          </a:p>
        </p:txBody>
      </p:sp>
      <p:sp>
        <p:nvSpPr>
          <p:cNvPr id="37" name="Text Placeholder 14"/>
          <p:cNvSpPr>
            <a:spLocks noGrp="1"/>
          </p:cNvSpPr>
          <p:nvPr>
            <p:ph type="body" sz="quarter" idx="135"/>
          </p:nvPr>
        </p:nvSpPr>
        <p:spPr>
          <a:xfrm>
            <a:off x="411513" y="5166186"/>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p:txBody>
      </p:sp>
      <p:sp>
        <p:nvSpPr>
          <p:cNvPr id="38" name="Text Placeholder 14"/>
          <p:cNvSpPr>
            <a:spLocks noGrp="1"/>
          </p:cNvSpPr>
          <p:nvPr>
            <p:ph type="body" sz="quarter" idx="136"/>
          </p:nvPr>
        </p:nvSpPr>
        <p:spPr>
          <a:xfrm>
            <a:off x="1847108" y="5166186"/>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p:txBody>
      </p:sp>
      <p:sp>
        <p:nvSpPr>
          <p:cNvPr id="39" name="Text Placeholder 14"/>
          <p:cNvSpPr>
            <a:spLocks noGrp="1"/>
          </p:cNvSpPr>
          <p:nvPr>
            <p:ph type="body" sz="quarter" idx="137"/>
          </p:nvPr>
        </p:nvSpPr>
        <p:spPr>
          <a:xfrm>
            <a:off x="3282703" y="5166186"/>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325376649"/>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CG Three Contacts with Bio">
    <p:spTree>
      <p:nvGrpSpPr>
        <p:cNvPr id="1" name=""/>
        <p:cNvGrpSpPr/>
        <p:nvPr/>
      </p:nvGrpSpPr>
      <p:grpSpPr>
        <a:xfrm>
          <a:off x="0" y="0"/>
          <a:ext cx="0" cy="0"/>
          <a:chOff x="0" y="0"/>
          <a:chExt cx="0" cy="0"/>
        </a:xfrm>
      </p:grpSpPr>
      <p:sp>
        <p:nvSpPr>
          <p:cNvPr id="16" name="Rectangle 15"/>
          <p:cNvSpPr/>
          <p:nvPr userDrawn="1"/>
        </p:nvSpPr>
        <p:spPr>
          <a:xfrm>
            <a:off x="228601" y="1600200"/>
            <a:ext cx="2796309" cy="4571970"/>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 Placeholder 23"/>
          <p:cNvSpPr>
            <a:spLocks noGrp="1"/>
          </p:cNvSpPr>
          <p:nvPr>
            <p:ph type="body" sz="quarter" idx="126"/>
          </p:nvPr>
        </p:nvSpPr>
        <p:spPr>
          <a:xfrm>
            <a:off x="228600" y="2902987"/>
            <a:ext cx="2788920" cy="3269189"/>
          </a:xfrm>
          <a:noFill/>
        </p:spPr>
        <p:txBody>
          <a:bodyPr lIns="182880" tIns="182880" rIns="182880" bIns="45720">
            <a:noAutofit/>
          </a:bodyPr>
          <a:lstStyle>
            <a:lvl1pPr>
              <a:defRPr sz="1000"/>
            </a:lvl1pPr>
            <a:lvl2pPr marL="182880" indent="-182880">
              <a:defRPr sz="1000"/>
            </a:lvl2pPr>
            <a:lvl3pPr marL="365760" indent="-137160">
              <a:defRPr sz="1000"/>
            </a:lvl3pPr>
            <a:lvl4pPr marL="502920" indent="-137160">
              <a:defRPr sz="1000"/>
            </a:lvl4pPr>
            <a:lvl5pPr marL="640080" indent="-137160">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9" name="Text Placeholder 48"/>
          <p:cNvSpPr>
            <a:spLocks noGrp="1"/>
          </p:cNvSpPr>
          <p:nvPr>
            <p:ph type="body" sz="quarter" idx="134"/>
          </p:nvPr>
        </p:nvSpPr>
        <p:spPr>
          <a:xfrm>
            <a:off x="228600" y="1600202"/>
            <a:ext cx="1600200" cy="1273517"/>
          </a:xfrm>
        </p:spPr>
        <p:txBody>
          <a:bodyPr lIns="182880" tIns="182880" rIns="182880" bIns="182880">
            <a:noAutofit/>
          </a:bodyPr>
          <a:lstStyle>
            <a:lvl1pPr marL="0">
              <a:spcAft>
                <a:spcPts val="0"/>
              </a:spcAft>
              <a:defRPr sz="1200" b="1"/>
            </a:lvl1pPr>
            <a:lvl2pPr marL="0" indent="0">
              <a:spcAft>
                <a:spcPts val="0"/>
              </a:spcAft>
              <a:buNone/>
              <a:defRPr sz="1000" i="1"/>
            </a:lvl2pPr>
            <a:lvl3pPr marL="0" indent="0">
              <a:spcAft>
                <a:spcPts val="0"/>
              </a:spcAft>
              <a:buNone/>
              <a:defRPr sz="1000"/>
            </a:lvl3pPr>
            <a:lvl4pPr>
              <a:spcAft>
                <a:spcPts val="0"/>
              </a:spcAft>
              <a:defRPr sz="1000"/>
            </a:lvl4pPr>
            <a:lvl5pPr>
              <a:spcAft>
                <a:spcPts val="0"/>
              </a:spcAft>
              <a:defRPr sz="1000"/>
            </a:lvl5pPr>
          </a:lstStyle>
          <a:p>
            <a:pPr lvl="0"/>
            <a:r>
              <a:rPr lang="en-US" smtClean="0"/>
              <a:t>Click to edit Master text styles</a:t>
            </a:r>
          </a:p>
          <a:p>
            <a:pPr lvl="1"/>
            <a:r>
              <a:rPr lang="en-US" smtClean="0"/>
              <a:t>Second level</a:t>
            </a:r>
          </a:p>
          <a:p>
            <a:pPr lvl="2"/>
            <a:r>
              <a:rPr lang="en-US" smtClean="0"/>
              <a:t>Third level</a:t>
            </a:r>
          </a:p>
        </p:txBody>
      </p:sp>
      <p:sp>
        <p:nvSpPr>
          <p:cNvPr id="9" name="Picture Placeholder 17"/>
          <p:cNvSpPr>
            <a:spLocks noGrp="1"/>
          </p:cNvSpPr>
          <p:nvPr>
            <p:ph type="pic" sz="quarter" idx="17"/>
          </p:nvPr>
        </p:nvSpPr>
        <p:spPr>
          <a:xfrm>
            <a:off x="1664694" y="1749212"/>
            <a:ext cx="1143000" cy="1143000"/>
          </a:xfrm>
          <a:noFill/>
        </p:spPr>
        <p:txBody>
          <a:bodyPr/>
          <a:lstStyle/>
          <a:p>
            <a:r>
              <a:rPr lang="en-US" smtClean="0"/>
              <a:t>Click icon to add picture</a:t>
            </a:r>
            <a:endParaRPr lang="en-US" dirty="0"/>
          </a:p>
        </p:txBody>
      </p:sp>
      <p:sp>
        <p:nvSpPr>
          <p:cNvPr id="20" name="Rectangle 19"/>
          <p:cNvSpPr/>
          <p:nvPr userDrawn="1"/>
        </p:nvSpPr>
        <p:spPr>
          <a:xfrm>
            <a:off x="3171138" y="1600200"/>
            <a:ext cx="2796309" cy="4571970"/>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 Placeholder 23"/>
          <p:cNvSpPr>
            <a:spLocks noGrp="1"/>
          </p:cNvSpPr>
          <p:nvPr>
            <p:ph type="body" sz="quarter" idx="137"/>
          </p:nvPr>
        </p:nvSpPr>
        <p:spPr>
          <a:xfrm>
            <a:off x="3171135" y="2902987"/>
            <a:ext cx="2788920" cy="3269189"/>
          </a:xfrm>
          <a:noFill/>
        </p:spPr>
        <p:txBody>
          <a:bodyPr lIns="182880" tIns="182880" rIns="182880" bIns="45720">
            <a:noAutofit/>
          </a:bodyPr>
          <a:lstStyle>
            <a:lvl1pPr>
              <a:defRPr sz="1000"/>
            </a:lvl1pPr>
            <a:lvl2pPr marL="182880" indent="-182880">
              <a:defRPr sz="1000"/>
            </a:lvl2pPr>
            <a:lvl3pPr marL="365760" indent="-137160">
              <a:defRPr sz="1000"/>
            </a:lvl3pPr>
            <a:lvl4pPr marL="502920" indent="-137160">
              <a:defRPr sz="1000"/>
            </a:lvl4pPr>
            <a:lvl5pPr marL="640080" indent="-137160">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Text Placeholder 48"/>
          <p:cNvSpPr>
            <a:spLocks noGrp="1"/>
          </p:cNvSpPr>
          <p:nvPr>
            <p:ph type="body" sz="quarter" idx="138"/>
          </p:nvPr>
        </p:nvSpPr>
        <p:spPr>
          <a:xfrm>
            <a:off x="3171135" y="1600202"/>
            <a:ext cx="1600200" cy="1273517"/>
          </a:xfrm>
        </p:spPr>
        <p:txBody>
          <a:bodyPr lIns="182880" tIns="182880" rIns="182880" bIns="182880">
            <a:noAutofit/>
          </a:bodyPr>
          <a:lstStyle>
            <a:lvl1pPr marL="0">
              <a:spcAft>
                <a:spcPts val="0"/>
              </a:spcAft>
              <a:defRPr sz="1200" b="1"/>
            </a:lvl1pPr>
            <a:lvl2pPr marL="0" indent="0">
              <a:spcAft>
                <a:spcPts val="0"/>
              </a:spcAft>
              <a:buNone/>
              <a:defRPr sz="1000" i="1"/>
            </a:lvl2pPr>
            <a:lvl3pPr marL="0" indent="0">
              <a:spcAft>
                <a:spcPts val="0"/>
              </a:spcAft>
              <a:buNone/>
              <a:defRPr sz="1000"/>
            </a:lvl3pPr>
            <a:lvl4pPr>
              <a:spcAft>
                <a:spcPts val="0"/>
              </a:spcAft>
              <a:defRPr sz="1000"/>
            </a:lvl4pPr>
            <a:lvl5pPr>
              <a:spcAft>
                <a:spcPts val="0"/>
              </a:spcAft>
              <a:defRPr sz="1000"/>
            </a:lvl5pPr>
          </a:lstStyle>
          <a:p>
            <a:pPr lvl="0"/>
            <a:r>
              <a:rPr lang="en-US" smtClean="0"/>
              <a:t>Click to edit Master text styles</a:t>
            </a:r>
          </a:p>
          <a:p>
            <a:pPr lvl="1"/>
            <a:r>
              <a:rPr lang="en-US" smtClean="0"/>
              <a:t>Second level</a:t>
            </a:r>
          </a:p>
          <a:p>
            <a:pPr lvl="2"/>
            <a:r>
              <a:rPr lang="en-US" smtClean="0"/>
              <a:t>Third level</a:t>
            </a:r>
          </a:p>
        </p:txBody>
      </p:sp>
      <p:sp>
        <p:nvSpPr>
          <p:cNvPr id="23" name="Picture Placeholder 17"/>
          <p:cNvSpPr>
            <a:spLocks noGrp="1"/>
          </p:cNvSpPr>
          <p:nvPr>
            <p:ph type="pic" sz="quarter" idx="139"/>
          </p:nvPr>
        </p:nvSpPr>
        <p:spPr>
          <a:xfrm>
            <a:off x="4607229" y="1749212"/>
            <a:ext cx="1143000" cy="1143000"/>
          </a:xfrm>
          <a:noFill/>
        </p:spPr>
        <p:txBody>
          <a:bodyPr/>
          <a:lstStyle/>
          <a:p>
            <a:r>
              <a:rPr lang="en-US" smtClean="0"/>
              <a:t>Click icon to add picture</a:t>
            </a:r>
            <a:endParaRPr lang="en-US" dirty="0"/>
          </a:p>
        </p:txBody>
      </p:sp>
      <p:sp>
        <p:nvSpPr>
          <p:cNvPr id="26" name="Rectangle 25"/>
          <p:cNvSpPr/>
          <p:nvPr userDrawn="1"/>
        </p:nvSpPr>
        <p:spPr>
          <a:xfrm>
            <a:off x="6115752" y="1600200"/>
            <a:ext cx="2796309" cy="4571970"/>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 Placeholder 23"/>
          <p:cNvSpPr>
            <a:spLocks noGrp="1"/>
          </p:cNvSpPr>
          <p:nvPr>
            <p:ph type="body" sz="quarter" idx="140"/>
          </p:nvPr>
        </p:nvSpPr>
        <p:spPr>
          <a:xfrm>
            <a:off x="6115749" y="2902987"/>
            <a:ext cx="2788920" cy="3269189"/>
          </a:xfrm>
          <a:noFill/>
        </p:spPr>
        <p:txBody>
          <a:bodyPr lIns="182880" tIns="182880" rIns="182880" bIns="45720">
            <a:noAutofit/>
          </a:bodyPr>
          <a:lstStyle>
            <a:lvl1pPr>
              <a:defRPr sz="1000"/>
            </a:lvl1pPr>
            <a:lvl2pPr marL="182880" indent="-182880">
              <a:defRPr sz="1000"/>
            </a:lvl2pPr>
            <a:lvl3pPr marL="365760" indent="-137160">
              <a:defRPr sz="1000"/>
            </a:lvl3pPr>
            <a:lvl4pPr marL="502920" indent="-137160">
              <a:defRPr sz="1000"/>
            </a:lvl4pPr>
            <a:lvl5pPr marL="640080" indent="-137160">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Text Placeholder 48"/>
          <p:cNvSpPr>
            <a:spLocks noGrp="1"/>
          </p:cNvSpPr>
          <p:nvPr>
            <p:ph type="body" sz="quarter" idx="141"/>
          </p:nvPr>
        </p:nvSpPr>
        <p:spPr>
          <a:xfrm>
            <a:off x="6115749" y="1600202"/>
            <a:ext cx="1600200" cy="1273517"/>
          </a:xfrm>
        </p:spPr>
        <p:txBody>
          <a:bodyPr lIns="182880" tIns="182880" rIns="182880" bIns="182880">
            <a:noAutofit/>
          </a:bodyPr>
          <a:lstStyle>
            <a:lvl1pPr marL="0">
              <a:spcAft>
                <a:spcPts val="0"/>
              </a:spcAft>
              <a:defRPr sz="1200" b="1"/>
            </a:lvl1pPr>
            <a:lvl2pPr marL="0" indent="0">
              <a:spcAft>
                <a:spcPts val="0"/>
              </a:spcAft>
              <a:buNone/>
              <a:defRPr sz="1000" i="1"/>
            </a:lvl2pPr>
            <a:lvl3pPr marL="0" indent="0">
              <a:spcAft>
                <a:spcPts val="0"/>
              </a:spcAft>
              <a:buNone/>
              <a:defRPr sz="1000"/>
            </a:lvl3pPr>
            <a:lvl4pPr>
              <a:spcAft>
                <a:spcPts val="0"/>
              </a:spcAft>
              <a:defRPr sz="1000"/>
            </a:lvl4pPr>
            <a:lvl5pPr>
              <a:spcAft>
                <a:spcPts val="0"/>
              </a:spcAft>
              <a:defRPr sz="1000"/>
            </a:lvl5pPr>
          </a:lstStyle>
          <a:p>
            <a:pPr lvl="0"/>
            <a:r>
              <a:rPr lang="en-US" smtClean="0"/>
              <a:t>Click to edit Master text styles</a:t>
            </a:r>
          </a:p>
          <a:p>
            <a:pPr lvl="1"/>
            <a:r>
              <a:rPr lang="en-US" smtClean="0"/>
              <a:t>Second level</a:t>
            </a:r>
          </a:p>
          <a:p>
            <a:pPr lvl="2"/>
            <a:r>
              <a:rPr lang="en-US" smtClean="0"/>
              <a:t>Third level</a:t>
            </a:r>
          </a:p>
        </p:txBody>
      </p:sp>
      <p:sp>
        <p:nvSpPr>
          <p:cNvPr id="29" name="Picture Placeholder 17"/>
          <p:cNvSpPr>
            <a:spLocks noGrp="1"/>
          </p:cNvSpPr>
          <p:nvPr>
            <p:ph type="pic" sz="quarter" idx="142"/>
          </p:nvPr>
        </p:nvSpPr>
        <p:spPr>
          <a:xfrm>
            <a:off x="7554938" y="1749212"/>
            <a:ext cx="1143000" cy="1143000"/>
          </a:xfrm>
          <a:noFill/>
        </p:spPr>
        <p:txBody>
          <a:bodyPr/>
          <a:lstStyle/>
          <a:p>
            <a:r>
              <a:rPr lang="en-US" smtClean="0"/>
              <a:t>Click icon to add picture</a:t>
            </a:r>
            <a:endParaRPr lang="en-US" dirty="0"/>
          </a:p>
        </p:txBody>
      </p:sp>
      <p:sp>
        <p:nvSpPr>
          <p:cNvPr id="31" name="Footer Placeholder 30"/>
          <p:cNvSpPr>
            <a:spLocks noGrp="1"/>
          </p:cNvSpPr>
          <p:nvPr>
            <p:ph type="ftr" sz="quarter" idx="143"/>
          </p:nvPr>
        </p:nvSpPr>
        <p:spPr/>
        <p:txBody>
          <a:bodyPr/>
          <a:lstStyle/>
          <a:p>
            <a:r>
              <a:rPr lang="en-US" smtClean="0"/>
              <a:t>Dr. Romina Polley</a:t>
            </a:r>
            <a:endParaRPr lang="en-US" dirty="0"/>
          </a:p>
        </p:txBody>
      </p:sp>
      <p:cxnSp>
        <p:nvCxnSpPr>
          <p:cNvPr id="32" name="Straight Connector 31"/>
          <p:cNvCxnSpPr/>
          <p:nvPr userDrawn="1"/>
        </p:nvCxnSpPr>
        <p:spPr>
          <a:xfrm>
            <a:off x="228600" y="2898180"/>
            <a:ext cx="278892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3171135" y="2898180"/>
            <a:ext cx="278892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6115749" y="2898180"/>
            <a:ext cx="278892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CG Four Contacts with Bio">
    <p:spTree>
      <p:nvGrpSpPr>
        <p:cNvPr id="1" name=""/>
        <p:cNvGrpSpPr/>
        <p:nvPr/>
      </p:nvGrpSpPr>
      <p:grpSpPr>
        <a:xfrm>
          <a:off x="0" y="0"/>
          <a:ext cx="0" cy="0"/>
          <a:chOff x="0" y="0"/>
          <a:chExt cx="0" cy="0"/>
        </a:xfrm>
      </p:grpSpPr>
      <p:sp>
        <p:nvSpPr>
          <p:cNvPr id="16" name="Rectangle 15"/>
          <p:cNvSpPr/>
          <p:nvPr userDrawn="1"/>
        </p:nvSpPr>
        <p:spPr>
          <a:xfrm>
            <a:off x="228600" y="1600200"/>
            <a:ext cx="2039112" cy="4571970"/>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 Placeholder 23"/>
          <p:cNvSpPr>
            <a:spLocks noGrp="1"/>
          </p:cNvSpPr>
          <p:nvPr>
            <p:ph type="body" sz="quarter" idx="126"/>
          </p:nvPr>
        </p:nvSpPr>
        <p:spPr>
          <a:xfrm>
            <a:off x="228600" y="3794757"/>
            <a:ext cx="2039112" cy="2377414"/>
          </a:xfrm>
          <a:noFill/>
        </p:spPr>
        <p:txBody>
          <a:bodyPr lIns="182880" tIns="0" rIns="182880" bIns="45720">
            <a:noAutofit/>
          </a:bodyPr>
          <a:lstStyle>
            <a:lvl1pPr>
              <a:defRPr sz="1000"/>
            </a:lvl1pPr>
            <a:lvl2pPr marL="182880" indent="-182880">
              <a:defRPr sz="1000"/>
            </a:lvl2pPr>
            <a:lvl3pPr marL="365760" indent="-137160">
              <a:defRPr sz="1000"/>
            </a:lvl3pPr>
            <a:lvl4pPr marL="502920" indent="-137160">
              <a:defRPr sz="1000"/>
            </a:lvl4pPr>
            <a:lvl5pPr marL="640080" indent="-137160">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9" name="Text Placeholder 48"/>
          <p:cNvSpPr>
            <a:spLocks noGrp="1"/>
          </p:cNvSpPr>
          <p:nvPr>
            <p:ph type="body" sz="quarter" idx="134"/>
          </p:nvPr>
        </p:nvSpPr>
        <p:spPr>
          <a:xfrm>
            <a:off x="228600" y="2880367"/>
            <a:ext cx="2039112" cy="914390"/>
          </a:xfrm>
        </p:spPr>
        <p:txBody>
          <a:bodyPr lIns="182880" tIns="91440" rIns="182880" bIns="182880">
            <a:noAutofit/>
          </a:bodyPr>
          <a:lstStyle>
            <a:lvl1pPr marL="0">
              <a:spcAft>
                <a:spcPts val="0"/>
              </a:spcAft>
              <a:defRPr sz="1200" b="1"/>
            </a:lvl1pPr>
            <a:lvl2pPr marL="0" indent="0">
              <a:spcAft>
                <a:spcPts val="0"/>
              </a:spcAft>
              <a:buNone/>
              <a:defRPr sz="1000" i="1"/>
            </a:lvl2pPr>
            <a:lvl3pPr marL="0" indent="0">
              <a:spcAft>
                <a:spcPts val="0"/>
              </a:spcAft>
              <a:buNone/>
              <a:defRPr sz="1000"/>
            </a:lvl3pPr>
            <a:lvl4pPr>
              <a:spcAft>
                <a:spcPts val="0"/>
              </a:spcAft>
              <a:defRPr sz="1000"/>
            </a:lvl4pPr>
            <a:lvl5pPr>
              <a:spcAft>
                <a:spcPts val="0"/>
              </a:spcAft>
              <a:defRPr sz="1000"/>
            </a:lvl5pPr>
          </a:lstStyle>
          <a:p>
            <a:pPr lvl="0"/>
            <a:r>
              <a:rPr lang="en-US" smtClean="0"/>
              <a:t>Click to edit Master text styles</a:t>
            </a:r>
          </a:p>
          <a:p>
            <a:pPr lvl="1"/>
            <a:r>
              <a:rPr lang="en-US" smtClean="0"/>
              <a:t>Second level</a:t>
            </a:r>
          </a:p>
          <a:p>
            <a:pPr lvl="2"/>
            <a:r>
              <a:rPr lang="en-US" smtClean="0"/>
              <a:t>Third level</a:t>
            </a:r>
          </a:p>
        </p:txBody>
      </p:sp>
      <p:sp>
        <p:nvSpPr>
          <p:cNvPr id="9" name="Picture Placeholder 17"/>
          <p:cNvSpPr>
            <a:spLocks noGrp="1" noChangeAspect="1"/>
          </p:cNvSpPr>
          <p:nvPr>
            <p:ph type="pic" sz="quarter" idx="17"/>
          </p:nvPr>
        </p:nvSpPr>
        <p:spPr>
          <a:xfrm>
            <a:off x="640123" y="1691646"/>
            <a:ext cx="1188720" cy="1188720"/>
          </a:xfrm>
          <a:noFill/>
        </p:spPr>
        <p:txBody>
          <a:bodyPr/>
          <a:lstStyle/>
          <a:p>
            <a:r>
              <a:rPr lang="en-US" smtClean="0"/>
              <a:t>Click icon to add picture</a:t>
            </a:r>
            <a:endParaRPr lang="en-US" dirty="0"/>
          </a:p>
        </p:txBody>
      </p:sp>
      <p:sp>
        <p:nvSpPr>
          <p:cNvPr id="31" name="Footer Placeholder 30"/>
          <p:cNvSpPr>
            <a:spLocks noGrp="1"/>
          </p:cNvSpPr>
          <p:nvPr>
            <p:ph type="ftr" sz="quarter" idx="143"/>
          </p:nvPr>
        </p:nvSpPr>
        <p:spPr/>
        <p:txBody>
          <a:bodyPr/>
          <a:lstStyle/>
          <a:p>
            <a:r>
              <a:rPr lang="en-US" smtClean="0"/>
              <a:t>Dr. Romina Polley</a:t>
            </a:r>
            <a:endParaRPr lang="en-US" dirty="0"/>
          </a:p>
        </p:txBody>
      </p:sp>
      <p:cxnSp>
        <p:nvCxnSpPr>
          <p:cNvPr id="32" name="Straight Connector 31"/>
          <p:cNvCxnSpPr/>
          <p:nvPr userDrawn="1"/>
        </p:nvCxnSpPr>
        <p:spPr>
          <a:xfrm>
            <a:off x="228600" y="2886605"/>
            <a:ext cx="203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userDrawn="1"/>
        </p:nvSpPr>
        <p:spPr>
          <a:xfrm>
            <a:off x="2457328" y="1600200"/>
            <a:ext cx="2039112" cy="4571970"/>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 Placeholder 23"/>
          <p:cNvSpPr>
            <a:spLocks noGrp="1"/>
          </p:cNvSpPr>
          <p:nvPr>
            <p:ph type="body" sz="quarter" idx="144"/>
          </p:nvPr>
        </p:nvSpPr>
        <p:spPr>
          <a:xfrm>
            <a:off x="2457328" y="3794757"/>
            <a:ext cx="2039112" cy="2377414"/>
          </a:xfrm>
          <a:noFill/>
        </p:spPr>
        <p:txBody>
          <a:bodyPr lIns="182880" tIns="0" rIns="182880" bIns="45720">
            <a:noAutofit/>
          </a:bodyPr>
          <a:lstStyle>
            <a:lvl1pPr>
              <a:defRPr sz="1000"/>
            </a:lvl1pPr>
            <a:lvl2pPr marL="182880" indent="-182880">
              <a:defRPr sz="1000"/>
            </a:lvl2pPr>
            <a:lvl3pPr marL="365760" indent="-137160">
              <a:defRPr sz="1000"/>
            </a:lvl3pPr>
            <a:lvl4pPr marL="502920" indent="-137160">
              <a:defRPr sz="1000"/>
            </a:lvl4pPr>
            <a:lvl5pPr marL="640080" indent="-137160">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ext Placeholder 48"/>
          <p:cNvSpPr>
            <a:spLocks noGrp="1"/>
          </p:cNvSpPr>
          <p:nvPr>
            <p:ph type="body" sz="quarter" idx="145"/>
          </p:nvPr>
        </p:nvSpPr>
        <p:spPr>
          <a:xfrm>
            <a:off x="2457328" y="2880367"/>
            <a:ext cx="2039112" cy="914390"/>
          </a:xfrm>
        </p:spPr>
        <p:txBody>
          <a:bodyPr lIns="182880" tIns="91440" rIns="182880" bIns="182880">
            <a:noAutofit/>
          </a:bodyPr>
          <a:lstStyle>
            <a:lvl1pPr marL="0">
              <a:spcAft>
                <a:spcPts val="0"/>
              </a:spcAft>
              <a:defRPr sz="1200" b="1"/>
            </a:lvl1pPr>
            <a:lvl2pPr marL="0" indent="0">
              <a:spcAft>
                <a:spcPts val="0"/>
              </a:spcAft>
              <a:buNone/>
              <a:defRPr sz="1000" i="1"/>
            </a:lvl2pPr>
            <a:lvl3pPr marL="0" indent="0">
              <a:spcAft>
                <a:spcPts val="0"/>
              </a:spcAft>
              <a:buNone/>
              <a:defRPr sz="1000"/>
            </a:lvl3pPr>
            <a:lvl4pPr>
              <a:spcAft>
                <a:spcPts val="0"/>
              </a:spcAft>
              <a:defRPr sz="1000"/>
            </a:lvl4pPr>
            <a:lvl5pPr>
              <a:spcAft>
                <a:spcPts val="0"/>
              </a:spcAft>
              <a:defRPr sz="1000"/>
            </a:lvl5pPr>
          </a:lstStyle>
          <a:p>
            <a:pPr lvl="0"/>
            <a:r>
              <a:rPr lang="en-US" smtClean="0"/>
              <a:t>Click to edit Master text styles</a:t>
            </a:r>
          </a:p>
          <a:p>
            <a:pPr lvl="1"/>
            <a:r>
              <a:rPr lang="en-US" smtClean="0"/>
              <a:t>Second level</a:t>
            </a:r>
          </a:p>
          <a:p>
            <a:pPr lvl="2"/>
            <a:r>
              <a:rPr lang="en-US" smtClean="0"/>
              <a:t>Third level</a:t>
            </a:r>
          </a:p>
        </p:txBody>
      </p:sp>
      <p:sp>
        <p:nvSpPr>
          <p:cNvPr id="35" name="Picture Placeholder 17"/>
          <p:cNvSpPr>
            <a:spLocks noGrp="1" noChangeAspect="1"/>
          </p:cNvSpPr>
          <p:nvPr>
            <p:ph type="pic" sz="quarter" idx="146"/>
          </p:nvPr>
        </p:nvSpPr>
        <p:spPr>
          <a:xfrm>
            <a:off x="2868851" y="1691646"/>
            <a:ext cx="1188720" cy="1188720"/>
          </a:xfrm>
          <a:noFill/>
        </p:spPr>
        <p:txBody>
          <a:bodyPr/>
          <a:lstStyle/>
          <a:p>
            <a:r>
              <a:rPr lang="en-US" smtClean="0"/>
              <a:t>Click icon to add picture</a:t>
            </a:r>
            <a:endParaRPr lang="en-US" dirty="0"/>
          </a:p>
        </p:txBody>
      </p:sp>
      <p:cxnSp>
        <p:nvCxnSpPr>
          <p:cNvPr id="36" name="Straight Connector 35"/>
          <p:cNvCxnSpPr/>
          <p:nvPr userDrawn="1"/>
        </p:nvCxnSpPr>
        <p:spPr>
          <a:xfrm>
            <a:off x="2457328" y="2886605"/>
            <a:ext cx="203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Rectangle 36"/>
          <p:cNvSpPr/>
          <p:nvPr userDrawn="1"/>
        </p:nvSpPr>
        <p:spPr>
          <a:xfrm>
            <a:off x="4659941" y="1600200"/>
            <a:ext cx="2039112" cy="4571970"/>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 Placeholder 23"/>
          <p:cNvSpPr>
            <a:spLocks noGrp="1"/>
          </p:cNvSpPr>
          <p:nvPr>
            <p:ph type="body" sz="quarter" idx="147"/>
          </p:nvPr>
        </p:nvSpPr>
        <p:spPr>
          <a:xfrm>
            <a:off x="4659941" y="3794757"/>
            <a:ext cx="2039112" cy="2377414"/>
          </a:xfrm>
          <a:noFill/>
        </p:spPr>
        <p:txBody>
          <a:bodyPr lIns="182880" tIns="0" rIns="182880" bIns="45720">
            <a:noAutofit/>
          </a:bodyPr>
          <a:lstStyle>
            <a:lvl1pPr>
              <a:defRPr sz="1000"/>
            </a:lvl1pPr>
            <a:lvl2pPr marL="182880" indent="-182880">
              <a:defRPr sz="1000"/>
            </a:lvl2pPr>
            <a:lvl3pPr marL="365760" indent="-137160">
              <a:defRPr sz="1000"/>
            </a:lvl3pPr>
            <a:lvl4pPr marL="502920" indent="-137160">
              <a:defRPr sz="1000"/>
            </a:lvl4pPr>
            <a:lvl5pPr marL="640080" indent="-137160">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9" name="Text Placeholder 48"/>
          <p:cNvSpPr>
            <a:spLocks noGrp="1"/>
          </p:cNvSpPr>
          <p:nvPr>
            <p:ph type="body" sz="quarter" idx="148"/>
          </p:nvPr>
        </p:nvSpPr>
        <p:spPr>
          <a:xfrm>
            <a:off x="4659941" y="2880367"/>
            <a:ext cx="2039112" cy="914390"/>
          </a:xfrm>
        </p:spPr>
        <p:txBody>
          <a:bodyPr lIns="182880" tIns="91440" rIns="182880" bIns="182880">
            <a:noAutofit/>
          </a:bodyPr>
          <a:lstStyle>
            <a:lvl1pPr marL="0">
              <a:spcAft>
                <a:spcPts val="0"/>
              </a:spcAft>
              <a:defRPr sz="1200" b="1"/>
            </a:lvl1pPr>
            <a:lvl2pPr marL="0" indent="0">
              <a:spcAft>
                <a:spcPts val="0"/>
              </a:spcAft>
              <a:buNone/>
              <a:defRPr sz="1000" i="1"/>
            </a:lvl2pPr>
            <a:lvl3pPr marL="0" indent="0">
              <a:spcAft>
                <a:spcPts val="0"/>
              </a:spcAft>
              <a:buNone/>
              <a:defRPr sz="1000"/>
            </a:lvl3pPr>
            <a:lvl4pPr>
              <a:spcAft>
                <a:spcPts val="0"/>
              </a:spcAft>
              <a:defRPr sz="1000"/>
            </a:lvl4pPr>
            <a:lvl5pPr>
              <a:spcAft>
                <a:spcPts val="0"/>
              </a:spcAft>
              <a:defRPr sz="1000"/>
            </a:lvl5pPr>
          </a:lstStyle>
          <a:p>
            <a:pPr lvl="0"/>
            <a:r>
              <a:rPr lang="en-US" smtClean="0"/>
              <a:t>Click to edit Master text styles</a:t>
            </a:r>
          </a:p>
          <a:p>
            <a:pPr lvl="1"/>
            <a:r>
              <a:rPr lang="en-US" smtClean="0"/>
              <a:t>Second level</a:t>
            </a:r>
          </a:p>
          <a:p>
            <a:pPr lvl="2"/>
            <a:r>
              <a:rPr lang="en-US" smtClean="0"/>
              <a:t>Third level</a:t>
            </a:r>
          </a:p>
        </p:txBody>
      </p:sp>
      <p:sp>
        <p:nvSpPr>
          <p:cNvPr id="40" name="Picture Placeholder 17"/>
          <p:cNvSpPr>
            <a:spLocks noGrp="1" noChangeAspect="1"/>
          </p:cNvSpPr>
          <p:nvPr>
            <p:ph type="pic" sz="quarter" idx="149"/>
          </p:nvPr>
        </p:nvSpPr>
        <p:spPr>
          <a:xfrm>
            <a:off x="5071464" y="1691646"/>
            <a:ext cx="1188720" cy="1188720"/>
          </a:xfrm>
          <a:noFill/>
        </p:spPr>
        <p:txBody>
          <a:bodyPr/>
          <a:lstStyle/>
          <a:p>
            <a:r>
              <a:rPr lang="en-US" smtClean="0"/>
              <a:t>Click icon to add picture</a:t>
            </a:r>
            <a:endParaRPr lang="en-US" dirty="0"/>
          </a:p>
        </p:txBody>
      </p:sp>
      <p:cxnSp>
        <p:nvCxnSpPr>
          <p:cNvPr id="41" name="Straight Connector 40"/>
          <p:cNvCxnSpPr/>
          <p:nvPr userDrawn="1"/>
        </p:nvCxnSpPr>
        <p:spPr>
          <a:xfrm>
            <a:off x="4659941" y="2886605"/>
            <a:ext cx="203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Rectangle 41"/>
          <p:cNvSpPr/>
          <p:nvPr userDrawn="1"/>
        </p:nvSpPr>
        <p:spPr>
          <a:xfrm>
            <a:off x="6857975" y="1600200"/>
            <a:ext cx="2039112" cy="4571970"/>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Text Placeholder 23"/>
          <p:cNvSpPr>
            <a:spLocks noGrp="1"/>
          </p:cNvSpPr>
          <p:nvPr>
            <p:ph type="body" sz="quarter" idx="150"/>
          </p:nvPr>
        </p:nvSpPr>
        <p:spPr>
          <a:xfrm>
            <a:off x="6857975" y="3794757"/>
            <a:ext cx="2039112" cy="2377414"/>
          </a:xfrm>
          <a:noFill/>
        </p:spPr>
        <p:txBody>
          <a:bodyPr lIns="182880" tIns="0" rIns="182880" bIns="45720">
            <a:noAutofit/>
          </a:bodyPr>
          <a:lstStyle>
            <a:lvl1pPr>
              <a:defRPr sz="1000"/>
            </a:lvl1pPr>
            <a:lvl2pPr marL="182880" indent="-182880">
              <a:defRPr sz="1000"/>
            </a:lvl2pPr>
            <a:lvl3pPr marL="365760" indent="-137160">
              <a:defRPr sz="1000"/>
            </a:lvl3pPr>
            <a:lvl4pPr marL="502920" indent="-137160">
              <a:defRPr sz="1000"/>
            </a:lvl4pPr>
            <a:lvl5pPr marL="640080" indent="-137160">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4" name="Text Placeholder 48"/>
          <p:cNvSpPr>
            <a:spLocks noGrp="1"/>
          </p:cNvSpPr>
          <p:nvPr>
            <p:ph type="body" sz="quarter" idx="151"/>
          </p:nvPr>
        </p:nvSpPr>
        <p:spPr>
          <a:xfrm>
            <a:off x="6857975" y="2880367"/>
            <a:ext cx="2039112" cy="914390"/>
          </a:xfrm>
        </p:spPr>
        <p:txBody>
          <a:bodyPr lIns="182880" tIns="91440" rIns="182880" bIns="182880">
            <a:noAutofit/>
          </a:bodyPr>
          <a:lstStyle>
            <a:lvl1pPr marL="0">
              <a:spcAft>
                <a:spcPts val="0"/>
              </a:spcAft>
              <a:defRPr sz="1200" b="1"/>
            </a:lvl1pPr>
            <a:lvl2pPr marL="0" indent="0">
              <a:spcAft>
                <a:spcPts val="0"/>
              </a:spcAft>
              <a:buNone/>
              <a:defRPr sz="1000" i="1"/>
            </a:lvl2pPr>
            <a:lvl3pPr marL="0" indent="0">
              <a:spcAft>
                <a:spcPts val="0"/>
              </a:spcAft>
              <a:buNone/>
              <a:defRPr sz="1000"/>
            </a:lvl3pPr>
            <a:lvl4pPr>
              <a:spcAft>
                <a:spcPts val="0"/>
              </a:spcAft>
              <a:defRPr sz="1000"/>
            </a:lvl4pPr>
            <a:lvl5pPr>
              <a:spcAft>
                <a:spcPts val="0"/>
              </a:spcAft>
              <a:defRPr sz="1000"/>
            </a:lvl5pPr>
          </a:lstStyle>
          <a:p>
            <a:pPr lvl="0"/>
            <a:r>
              <a:rPr lang="en-US" smtClean="0"/>
              <a:t>Click to edit Master text styles</a:t>
            </a:r>
          </a:p>
          <a:p>
            <a:pPr lvl="1"/>
            <a:r>
              <a:rPr lang="en-US" smtClean="0"/>
              <a:t>Second level</a:t>
            </a:r>
          </a:p>
          <a:p>
            <a:pPr lvl="2"/>
            <a:r>
              <a:rPr lang="en-US" smtClean="0"/>
              <a:t>Third level</a:t>
            </a:r>
          </a:p>
        </p:txBody>
      </p:sp>
      <p:sp>
        <p:nvSpPr>
          <p:cNvPr id="45" name="Picture Placeholder 17"/>
          <p:cNvSpPr>
            <a:spLocks noGrp="1" noChangeAspect="1"/>
          </p:cNvSpPr>
          <p:nvPr>
            <p:ph type="pic" sz="quarter" idx="152"/>
          </p:nvPr>
        </p:nvSpPr>
        <p:spPr>
          <a:xfrm>
            <a:off x="7269498" y="1691646"/>
            <a:ext cx="1188720" cy="1188720"/>
          </a:xfrm>
          <a:noFill/>
        </p:spPr>
        <p:txBody>
          <a:bodyPr/>
          <a:lstStyle/>
          <a:p>
            <a:r>
              <a:rPr lang="en-US" smtClean="0"/>
              <a:t>Click icon to add picture</a:t>
            </a:r>
            <a:endParaRPr lang="en-US" dirty="0"/>
          </a:p>
        </p:txBody>
      </p:sp>
      <p:cxnSp>
        <p:nvCxnSpPr>
          <p:cNvPr id="46" name="Straight Connector 45"/>
          <p:cNvCxnSpPr/>
          <p:nvPr userDrawn="1"/>
        </p:nvCxnSpPr>
        <p:spPr>
          <a:xfrm>
            <a:off x="6857975" y="2886605"/>
            <a:ext cx="203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6082685"/>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CG Eight Tombstones">
    <p:spTree>
      <p:nvGrpSpPr>
        <p:cNvPr id="1" name=""/>
        <p:cNvGrpSpPr/>
        <p:nvPr/>
      </p:nvGrpSpPr>
      <p:grpSpPr>
        <a:xfrm>
          <a:off x="0" y="0"/>
          <a:ext cx="0" cy="0"/>
          <a:chOff x="0" y="0"/>
          <a:chExt cx="0" cy="0"/>
        </a:xfrm>
      </p:grpSpPr>
      <p:sp>
        <p:nvSpPr>
          <p:cNvPr id="12" name="Rectangle 11"/>
          <p:cNvSpPr/>
          <p:nvPr userDrawn="1"/>
        </p:nvSpPr>
        <p:spPr>
          <a:xfrm>
            <a:off x="228601" y="1600200"/>
            <a:ext cx="8685213" cy="4572000"/>
          </a:xfrm>
          <a:prstGeom prst="rect">
            <a:avLst/>
          </a:prstGeom>
          <a:solidFill>
            <a:srgbClr val="D7F0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21"/>
          <p:cNvSpPr>
            <a:spLocks noGrp="1"/>
          </p:cNvSpPr>
          <p:nvPr>
            <p:ph type="body" sz="quarter" idx="101"/>
          </p:nvPr>
        </p:nvSpPr>
        <p:spPr>
          <a:xfrm>
            <a:off x="453142" y="1752600"/>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640080" rIns="91440" bIns="91440">
            <a:noAutofit/>
          </a:bodyPr>
          <a:lstStyle>
            <a:lvl1pPr marL="0" indent="0">
              <a:lnSpc>
                <a:spcPct val="100000"/>
              </a:lnSpc>
              <a:spcBef>
                <a:spcPts val="0"/>
              </a:spcBef>
              <a:spcAft>
                <a:spcPts val="300"/>
              </a:spcAft>
              <a:buNone/>
              <a:defRPr sz="11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1"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21"/>
          <p:cNvSpPr>
            <a:spLocks noGrp="1"/>
          </p:cNvSpPr>
          <p:nvPr>
            <p:ph type="body" sz="quarter" idx="102"/>
          </p:nvPr>
        </p:nvSpPr>
        <p:spPr>
          <a:xfrm>
            <a:off x="2565528" y="1752600"/>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640080" rIns="91440" bIns="91440">
            <a:noAutofit/>
          </a:bodyPr>
          <a:lstStyle>
            <a:lvl1pPr marL="0" indent="0">
              <a:lnSpc>
                <a:spcPct val="100000"/>
              </a:lnSpc>
              <a:spcBef>
                <a:spcPts val="0"/>
              </a:spcBef>
              <a:spcAft>
                <a:spcPts val="300"/>
              </a:spcAft>
              <a:buNone/>
              <a:defRPr sz="11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1"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21"/>
          <p:cNvSpPr>
            <a:spLocks noGrp="1"/>
          </p:cNvSpPr>
          <p:nvPr>
            <p:ph type="body" sz="quarter" idx="103"/>
          </p:nvPr>
        </p:nvSpPr>
        <p:spPr>
          <a:xfrm>
            <a:off x="4677914" y="1752600"/>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640080" rIns="91440" bIns="91440">
            <a:noAutofit/>
          </a:bodyPr>
          <a:lstStyle>
            <a:lvl1pPr marL="0" indent="0">
              <a:lnSpc>
                <a:spcPct val="100000"/>
              </a:lnSpc>
              <a:spcBef>
                <a:spcPts val="0"/>
              </a:spcBef>
              <a:spcAft>
                <a:spcPts val="300"/>
              </a:spcAft>
              <a:buNone/>
              <a:defRPr sz="11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21"/>
          <p:cNvSpPr>
            <a:spLocks noGrp="1"/>
          </p:cNvSpPr>
          <p:nvPr>
            <p:ph type="body" sz="quarter" idx="104"/>
          </p:nvPr>
        </p:nvSpPr>
        <p:spPr>
          <a:xfrm>
            <a:off x="6790301" y="1752600"/>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640080" rIns="91440" bIns="91440">
            <a:noAutofit/>
          </a:bodyPr>
          <a:lstStyle>
            <a:lvl1pPr marL="0" indent="0">
              <a:lnSpc>
                <a:spcPct val="100000"/>
              </a:lnSpc>
              <a:spcBef>
                <a:spcPts val="0"/>
              </a:spcBef>
              <a:spcAft>
                <a:spcPts val="300"/>
              </a:spcAft>
              <a:buNone/>
              <a:defRPr sz="11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21"/>
          <p:cNvSpPr>
            <a:spLocks noGrp="1"/>
          </p:cNvSpPr>
          <p:nvPr>
            <p:ph type="body" sz="quarter" idx="105"/>
          </p:nvPr>
        </p:nvSpPr>
        <p:spPr>
          <a:xfrm>
            <a:off x="453142" y="3962400"/>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640080" rIns="91440" bIns="91440">
            <a:noAutofit/>
          </a:bodyPr>
          <a:lstStyle>
            <a:lvl1pPr marL="0" indent="0">
              <a:lnSpc>
                <a:spcPct val="100000"/>
              </a:lnSpc>
              <a:spcBef>
                <a:spcPts val="0"/>
              </a:spcBef>
              <a:spcAft>
                <a:spcPts val="300"/>
              </a:spcAft>
              <a:buNone/>
              <a:defRPr sz="11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1"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1"/>
          <p:cNvSpPr>
            <a:spLocks noGrp="1"/>
          </p:cNvSpPr>
          <p:nvPr>
            <p:ph type="body" sz="quarter" idx="106"/>
          </p:nvPr>
        </p:nvSpPr>
        <p:spPr>
          <a:xfrm>
            <a:off x="2565148" y="3962400"/>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640080" rIns="91440" bIns="91440">
            <a:noAutofit/>
          </a:bodyPr>
          <a:lstStyle>
            <a:lvl1pPr marL="0" indent="0">
              <a:lnSpc>
                <a:spcPct val="100000"/>
              </a:lnSpc>
              <a:spcBef>
                <a:spcPts val="0"/>
              </a:spcBef>
              <a:spcAft>
                <a:spcPts val="300"/>
              </a:spcAft>
              <a:buNone/>
              <a:defRPr sz="11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1"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21"/>
          <p:cNvSpPr>
            <a:spLocks noGrp="1"/>
          </p:cNvSpPr>
          <p:nvPr>
            <p:ph type="body" sz="quarter" idx="107"/>
          </p:nvPr>
        </p:nvSpPr>
        <p:spPr>
          <a:xfrm>
            <a:off x="4677154" y="3962400"/>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640080" rIns="91440" bIns="91440">
            <a:noAutofit/>
          </a:bodyPr>
          <a:lstStyle>
            <a:lvl1pPr marL="0" indent="0">
              <a:lnSpc>
                <a:spcPct val="100000"/>
              </a:lnSpc>
              <a:spcBef>
                <a:spcPts val="0"/>
              </a:spcBef>
              <a:spcAft>
                <a:spcPts val="300"/>
              </a:spcAft>
              <a:buNone/>
              <a:defRPr sz="11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1"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1"/>
          <p:cNvSpPr>
            <a:spLocks noGrp="1"/>
          </p:cNvSpPr>
          <p:nvPr>
            <p:ph type="body" sz="quarter" idx="108"/>
          </p:nvPr>
        </p:nvSpPr>
        <p:spPr>
          <a:xfrm>
            <a:off x="6789160" y="3962400"/>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640080" rIns="91440" bIns="91440">
            <a:noAutofit/>
          </a:bodyPr>
          <a:lstStyle>
            <a:lvl1pPr marL="0" indent="0">
              <a:lnSpc>
                <a:spcPct val="100000"/>
              </a:lnSpc>
              <a:spcBef>
                <a:spcPts val="0"/>
              </a:spcBef>
              <a:spcAft>
                <a:spcPts val="300"/>
              </a:spcAft>
              <a:buNone/>
              <a:defRPr sz="11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1"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Footer Placeholder 12"/>
          <p:cNvSpPr>
            <a:spLocks noGrp="1"/>
          </p:cNvSpPr>
          <p:nvPr>
            <p:ph type="ftr" sz="quarter" idx="109"/>
          </p:nvPr>
        </p:nvSpPr>
        <p:spPr/>
        <p:txBody>
          <a:bodyPr/>
          <a:lstStyle/>
          <a:p>
            <a:r>
              <a:rPr lang="en-US" smtClean="0"/>
              <a:t>Dr. Romina Polley</a:t>
            </a:r>
            <a:endParaRPr lang="en-US" dirty="0"/>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CG Twelve Tombstones">
    <p:spTree>
      <p:nvGrpSpPr>
        <p:cNvPr id="1" name=""/>
        <p:cNvGrpSpPr/>
        <p:nvPr/>
      </p:nvGrpSpPr>
      <p:grpSpPr>
        <a:xfrm>
          <a:off x="0" y="0"/>
          <a:ext cx="0" cy="0"/>
          <a:chOff x="0" y="0"/>
          <a:chExt cx="0" cy="0"/>
        </a:xfrm>
      </p:grpSpPr>
      <p:sp>
        <p:nvSpPr>
          <p:cNvPr id="16" name="Rectangle 15"/>
          <p:cNvSpPr/>
          <p:nvPr userDrawn="1"/>
        </p:nvSpPr>
        <p:spPr>
          <a:xfrm>
            <a:off x="228601" y="1600200"/>
            <a:ext cx="8685213" cy="4572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21"/>
          <p:cNvSpPr>
            <a:spLocks noGrp="1"/>
          </p:cNvSpPr>
          <p:nvPr>
            <p:ph type="body" sz="quarter" idx="101"/>
          </p:nvPr>
        </p:nvSpPr>
        <p:spPr>
          <a:xfrm>
            <a:off x="411866" y="1804234"/>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21"/>
          <p:cNvSpPr>
            <a:spLocks noGrp="1"/>
          </p:cNvSpPr>
          <p:nvPr>
            <p:ph type="body" sz="quarter" idx="102"/>
          </p:nvPr>
        </p:nvSpPr>
        <p:spPr>
          <a:xfrm>
            <a:off x="2538011" y="1804234"/>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21"/>
          <p:cNvSpPr>
            <a:spLocks noGrp="1"/>
          </p:cNvSpPr>
          <p:nvPr>
            <p:ph type="body" sz="quarter" idx="103"/>
          </p:nvPr>
        </p:nvSpPr>
        <p:spPr>
          <a:xfrm>
            <a:off x="4664156" y="1804234"/>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21"/>
          <p:cNvSpPr>
            <a:spLocks noGrp="1"/>
          </p:cNvSpPr>
          <p:nvPr>
            <p:ph type="body" sz="quarter" idx="104"/>
          </p:nvPr>
        </p:nvSpPr>
        <p:spPr>
          <a:xfrm>
            <a:off x="6790302" y="1804234"/>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21"/>
          <p:cNvSpPr>
            <a:spLocks noGrp="1"/>
          </p:cNvSpPr>
          <p:nvPr>
            <p:ph type="body" sz="quarter" idx="105"/>
          </p:nvPr>
        </p:nvSpPr>
        <p:spPr>
          <a:xfrm>
            <a:off x="411866" y="3235818"/>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1"/>
          <p:cNvSpPr>
            <a:spLocks noGrp="1"/>
          </p:cNvSpPr>
          <p:nvPr>
            <p:ph type="body" sz="quarter" idx="106"/>
          </p:nvPr>
        </p:nvSpPr>
        <p:spPr>
          <a:xfrm>
            <a:off x="2537631" y="4666263"/>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21"/>
          <p:cNvSpPr>
            <a:spLocks noGrp="1"/>
          </p:cNvSpPr>
          <p:nvPr>
            <p:ph type="body" sz="quarter" idx="107"/>
          </p:nvPr>
        </p:nvSpPr>
        <p:spPr>
          <a:xfrm>
            <a:off x="4663396" y="4666263"/>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1"/>
          <p:cNvSpPr>
            <a:spLocks noGrp="1"/>
          </p:cNvSpPr>
          <p:nvPr>
            <p:ph type="body" sz="quarter" idx="108"/>
          </p:nvPr>
        </p:nvSpPr>
        <p:spPr>
          <a:xfrm>
            <a:off x="6789161" y="4666263"/>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1"/>
          <p:cNvSpPr>
            <a:spLocks noGrp="1"/>
          </p:cNvSpPr>
          <p:nvPr>
            <p:ph type="body" sz="quarter" idx="109"/>
          </p:nvPr>
        </p:nvSpPr>
        <p:spPr>
          <a:xfrm>
            <a:off x="411866" y="4667403"/>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21"/>
          <p:cNvSpPr>
            <a:spLocks noGrp="1"/>
          </p:cNvSpPr>
          <p:nvPr>
            <p:ph type="body" sz="quarter" idx="110"/>
          </p:nvPr>
        </p:nvSpPr>
        <p:spPr>
          <a:xfrm>
            <a:off x="2537631" y="3235247"/>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21"/>
          <p:cNvSpPr>
            <a:spLocks noGrp="1"/>
          </p:cNvSpPr>
          <p:nvPr>
            <p:ph type="body" sz="quarter" idx="111"/>
          </p:nvPr>
        </p:nvSpPr>
        <p:spPr>
          <a:xfrm>
            <a:off x="4663396" y="3235247"/>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21"/>
          <p:cNvSpPr>
            <a:spLocks noGrp="1"/>
          </p:cNvSpPr>
          <p:nvPr>
            <p:ph type="body" sz="quarter" idx="112"/>
          </p:nvPr>
        </p:nvSpPr>
        <p:spPr>
          <a:xfrm>
            <a:off x="6789161" y="3235247"/>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Footer Placeholder 16"/>
          <p:cNvSpPr>
            <a:spLocks noGrp="1"/>
          </p:cNvSpPr>
          <p:nvPr>
            <p:ph type="ftr" sz="quarter" idx="113"/>
          </p:nvPr>
        </p:nvSpPr>
        <p:spPr/>
        <p:txBody>
          <a:bodyPr/>
          <a:lstStyle/>
          <a:p>
            <a:r>
              <a:rPr lang="en-US" smtClean="0"/>
              <a:t>Dr. Romina Polley</a:t>
            </a:r>
            <a:endParaRPr lang="en-US" dirty="0"/>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CG Fifteen Tombstones">
    <p:spTree>
      <p:nvGrpSpPr>
        <p:cNvPr id="1" name=""/>
        <p:cNvGrpSpPr/>
        <p:nvPr/>
      </p:nvGrpSpPr>
      <p:grpSpPr>
        <a:xfrm>
          <a:off x="0" y="0"/>
          <a:ext cx="0" cy="0"/>
          <a:chOff x="0" y="0"/>
          <a:chExt cx="0" cy="0"/>
        </a:xfrm>
      </p:grpSpPr>
      <p:sp>
        <p:nvSpPr>
          <p:cNvPr id="19" name="Rectangle 18"/>
          <p:cNvSpPr/>
          <p:nvPr userDrawn="1"/>
        </p:nvSpPr>
        <p:spPr>
          <a:xfrm>
            <a:off x="228601" y="1600205"/>
            <a:ext cx="8685213" cy="4571971"/>
          </a:xfrm>
          <a:prstGeom prst="rect">
            <a:avLst/>
          </a:prstGeom>
          <a:solidFill>
            <a:srgbClr val="D7F0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21"/>
          <p:cNvSpPr>
            <a:spLocks noGrp="1"/>
          </p:cNvSpPr>
          <p:nvPr>
            <p:ph type="body" sz="quarter" idx="101"/>
          </p:nvPr>
        </p:nvSpPr>
        <p:spPr>
          <a:xfrm>
            <a:off x="420691" y="1786946"/>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21"/>
          <p:cNvSpPr>
            <a:spLocks noGrp="1"/>
          </p:cNvSpPr>
          <p:nvPr>
            <p:ph type="body" sz="quarter" idx="102"/>
          </p:nvPr>
        </p:nvSpPr>
        <p:spPr>
          <a:xfrm>
            <a:off x="2106219" y="1786946"/>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21"/>
          <p:cNvSpPr>
            <a:spLocks noGrp="1"/>
          </p:cNvSpPr>
          <p:nvPr>
            <p:ph type="body" sz="quarter" idx="103"/>
          </p:nvPr>
        </p:nvSpPr>
        <p:spPr>
          <a:xfrm>
            <a:off x="3791745" y="1786946"/>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21"/>
          <p:cNvSpPr>
            <a:spLocks noGrp="1"/>
          </p:cNvSpPr>
          <p:nvPr>
            <p:ph type="body" sz="quarter" idx="104"/>
          </p:nvPr>
        </p:nvSpPr>
        <p:spPr>
          <a:xfrm>
            <a:off x="5477275" y="1786946"/>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21"/>
          <p:cNvSpPr>
            <a:spLocks noGrp="1"/>
          </p:cNvSpPr>
          <p:nvPr>
            <p:ph type="body" sz="quarter" idx="105"/>
          </p:nvPr>
        </p:nvSpPr>
        <p:spPr>
          <a:xfrm>
            <a:off x="420691" y="3218143"/>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1"/>
          <p:cNvSpPr>
            <a:spLocks noGrp="1"/>
          </p:cNvSpPr>
          <p:nvPr>
            <p:ph type="body" sz="quarter" idx="106"/>
          </p:nvPr>
        </p:nvSpPr>
        <p:spPr>
          <a:xfrm>
            <a:off x="2106219" y="4648200"/>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21"/>
          <p:cNvSpPr>
            <a:spLocks noGrp="1"/>
          </p:cNvSpPr>
          <p:nvPr>
            <p:ph type="body" sz="quarter" idx="107"/>
          </p:nvPr>
        </p:nvSpPr>
        <p:spPr>
          <a:xfrm>
            <a:off x="3791745" y="4648200"/>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1"/>
          <p:cNvSpPr>
            <a:spLocks noGrp="1"/>
          </p:cNvSpPr>
          <p:nvPr>
            <p:ph type="body" sz="quarter" idx="108"/>
          </p:nvPr>
        </p:nvSpPr>
        <p:spPr>
          <a:xfrm>
            <a:off x="5477275" y="4648200"/>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1"/>
          <p:cNvSpPr>
            <a:spLocks noGrp="1"/>
          </p:cNvSpPr>
          <p:nvPr>
            <p:ph type="body" sz="quarter" idx="109"/>
          </p:nvPr>
        </p:nvSpPr>
        <p:spPr>
          <a:xfrm>
            <a:off x="420691" y="4649340"/>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21"/>
          <p:cNvSpPr>
            <a:spLocks noGrp="1"/>
          </p:cNvSpPr>
          <p:nvPr>
            <p:ph type="body" sz="quarter" idx="110"/>
          </p:nvPr>
        </p:nvSpPr>
        <p:spPr>
          <a:xfrm>
            <a:off x="2106219" y="3217573"/>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21"/>
          <p:cNvSpPr>
            <a:spLocks noGrp="1"/>
          </p:cNvSpPr>
          <p:nvPr>
            <p:ph type="body" sz="quarter" idx="111"/>
          </p:nvPr>
        </p:nvSpPr>
        <p:spPr>
          <a:xfrm>
            <a:off x="3791745" y="3217573"/>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21"/>
          <p:cNvSpPr>
            <a:spLocks noGrp="1"/>
          </p:cNvSpPr>
          <p:nvPr>
            <p:ph type="body" sz="quarter" idx="112"/>
          </p:nvPr>
        </p:nvSpPr>
        <p:spPr>
          <a:xfrm>
            <a:off x="5477275" y="3217573"/>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21"/>
          <p:cNvSpPr>
            <a:spLocks noGrp="1"/>
          </p:cNvSpPr>
          <p:nvPr>
            <p:ph type="body" sz="quarter" idx="113"/>
          </p:nvPr>
        </p:nvSpPr>
        <p:spPr>
          <a:xfrm>
            <a:off x="7162803" y="1786946"/>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21"/>
          <p:cNvSpPr>
            <a:spLocks noGrp="1"/>
          </p:cNvSpPr>
          <p:nvPr>
            <p:ph type="body" sz="quarter" idx="114"/>
          </p:nvPr>
        </p:nvSpPr>
        <p:spPr>
          <a:xfrm>
            <a:off x="7162803" y="4648200"/>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Text Placeholder 21"/>
          <p:cNvSpPr>
            <a:spLocks noGrp="1"/>
          </p:cNvSpPr>
          <p:nvPr>
            <p:ph type="body" sz="quarter" idx="115"/>
          </p:nvPr>
        </p:nvSpPr>
        <p:spPr>
          <a:xfrm>
            <a:off x="7162803" y="3217573"/>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Footer Placeholder 19"/>
          <p:cNvSpPr>
            <a:spLocks noGrp="1"/>
          </p:cNvSpPr>
          <p:nvPr>
            <p:ph type="ftr" sz="quarter" idx="116"/>
          </p:nvPr>
        </p:nvSpPr>
        <p:spPr/>
        <p:txBody>
          <a:bodyPr/>
          <a:lstStyle/>
          <a:p>
            <a:r>
              <a:rPr lang="en-US" smtClean="0"/>
              <a:t>Dr. Romina Polley</a:t>
            </a:r>
            <a:endParaRPr lang="en-US" dirty="0"/>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CG Text with 9 Tombstones">
    <p:spTree>
      <p:nvGrpSpPr>
        <p:cNvPr id="1" name=""/>
        <p:cNvGrpSpPr/>
        <p:nvPr/>
      </p:nvGrpSpPr>
      <p:grpSpPr>
        <a:xfrm>
          <a:off x="0" y="0"/>
          <a:ext cx="0" cy="0"/>
          <a:chOff x="0" y="0"/>
          <a:chExt cx="0" cy="0"/>
        </a:xfrm>
      </p:grpSpPr>
      <p:sp>
        <p:nvSpPr>
          <p:cNvPr id="19" name="Rectangle 18"/>
          <p:cNvSpPr/>
          <p:nvPr userDrawn="1"/>
        </p:nvSpPr>
        <p:spPr bwMode="auto">
          <a:xfrm>
            <a:off x="3922889" y="1600206"/>
            <a:ext cx="4990924" cy="45704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21"/>
          <p:cNvSpPr>
            <a:spLocks noGrp="1"/>
          </p:cNvSpPr>
          <p:nvPr>
            <p:ph type="body" sz="quarter" idx="103"/>
          </p:nvPr>
        </p:nvSpPr>
        <p:spPr bwMode="auto">
          <a:xfrm>
            <a:off x="4060318" y="1758968"/>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rgbClr val="000000"/>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21"/>
          <p:cNvSpPr>
            <a:spLocks noGrp="1"/>
          </p:cNvSpPr>
          <p:nvPr>
            <p:ph type="body" sz="quarter" idx="104"/>
          </p:nvPr>
        </p:nvSpPr>
        <p:spPr bwMode="auto">
          <a:xfrm>
            <a:off x="5660518" y="1758968"/>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21"/>
          <p:cNvSpPr>
            <a:spLocks noGrp="1"/>
          </p:cNvSpPr>
          <p:nvPr>
            <p:ph type="body" sz="quarter" idx="107"/>
          </p:nvPr>
        </p:nvSpPr>
        <p:spPr bwMode="auto">
          <a:xfrm>
            <a:off x="4060318" y="4648206"/>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1"/>
          <p:cNvSpPr>
            <a:spLocks noGrp="1"/>
          </p:cNvSpPr>
          <p:nvPr>
            <p:ph type="body" sz="quarter" idx="108"/>
          </p:nvPr>
        </p:nvSpPr>
        <p:spPr bwMode="auto">
          <a:xfrm>
            <a:off x="5660518" y="4648206"/>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21"/>
          <p:cNvSpPr>
            <a:spLocks noGrp="1"/>
          </p:cNvSpPr>
          <p:nvPr>
            <p:ph type="body" sz="quarter" idx="111"/>
          </p:nvPr>
        </p:nvSpPr>
        <p:spPr bwMode="auto">
          <a:xfrm>
            <a:off x="4060318" y="3203584"/>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mj-lt"/>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mj-lt"/>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mj-lt"/>
                <a:ea typeface="+mn-ea"/>
                <a:cs typeface="Times New Roman"/>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mj-lt"/>
                <a:ea typeface="+mn-ea"/>
                <a:cs typeface="Times New 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21"/>
          <p:cNvSpPr>
            <a:spLocks noGrp="1"/>
          </p:cNvSpPr>
          <p:nvPr>
            <p:ph type="body" sz="quarter" idx="112"/>
          </p:nvPr>
        </p:nvSpPr>
        <p:spPr bwMode="auto">
          <a:xfrm>
            <a:off x="5660518" y="3203584"/>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21"/>
          <p:cNvSpPr>
            <a:spLocks noGrp="1"/>
          </p:cNvSpPr>
          <p:nvPr>
            <p:ph type="body" sz="quarter" idx="113"/>
          </p:nvPr>
        </p:nvSpPr>
        <p:spPr bwMode="auto">
          <a:xfrm>
            <a:off x="7260718" y="1758968"/>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21"/>
          <p:cNvSpPr>
            <a:spLocks noGrp="1"/>
          </p:cNvSpPr>
          <p:nvPr>
            <p:ph type="body" sz="quarter" idx="114"/>
          </p:nvPr>
        </p:nvSpPr>
        <p:spPr bwMode="auto">
          <a:xfrm>
            <a:off x="7260718" y="4648206"/>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Text Placeholder 21"/>
          <p:cNvSpPr>
            <a:spLocks noGrp="1"/>
          </p:cNvSpPr>
          <p:nvPr>
            <p:ph type="body" sz="quarter" idx="115"/>
          </p:nvPr>
        </p:nvSpPr>
        <p:spPr bwMode="auto">
          <a:xfrm>
            <a:off x="7260718" y="3203584"/>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Content Placeholder 19"/>
          <p:cNvSpPr>
            <a:spLocks noGrp="1"/>
          </p:cNvSpPr>
          <p:nvPr>
            <p:ph sz="quarter" idx="116"/>
          </p:nvPr>
        </p:nvSpPr>
        <p:spPr>
          <a:xfrm>
            <a:off x="228600" y="1618488"/>
            <a:ext cx="3505200" cy="4553712"/>
          </a:xfrm>
        </p:spPr>
        <p:txBody>
          <a:bodyPr>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Footer Placeholder 20"/>
          <p:cNvSpPr>
            <a:spLocks noGrp="1"/>
          </p:cNvSpPr>
          <p:nvPr>
            <p:ph type="ftr" sz="quarter" idx="117"/>
          </p:nvPr>
        </p:nvSpPr>
        <p:spPr/>
        <p:txBody>
          <a:bodyPr/>
          <a:lstStyle/>
          <a:p>
            <a:r>
              <a:rPr lang="en-US" smtClean="0"/>
              <a:t>Dr. Romina Polley</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G One Top Two Bottom">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228600" y="1619251"/>
            <a:ext cx="8685213" cy="2194560"/>
          </a:xfrm>
        </p:spPr>
        <p:txBody>
          <a:bodyPr>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1"/>
          </p:nvPr>
        </p:nvSpPr>
        <p:spPr>
          <a:xfrm>
            <a:off x="231140" y="3977633"/>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57725" y="3977633"/>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6"/>
          <p:cNvSpPr>
            <a:spLocks noGrp="1"/>
          </p:cNvSpPr>
          <p:nvPr>
            <p:ph type="ftr" sz="quarter" idx="15"/>
          </p:nvPr>
        </p:nvSpPr>
        <p:spPr/>
        <p:txBody>
          <a:bodyPr/>
          <a:lstStyle/>
          <a:p>
            <a:r>
              <a:rPr lang="en-US" smtClean="0"/>
              <a:t>Dr. Romina Polley</a:t>
            </a:r>
            <a:endParaRPr lang="en-US" dirty="0"/>
          </a:p>
        </p:txBody>
      </p:sp>
    </p:spTree>
    <p:extLst>
      <p:ext uri="{BB962C8B-B14F-4D97-AF65-F5344CB8AC3E}">
        <p14:creationId xmlns:p14="http://schemas.microsoft.com/office/powerpoint/2010/main" val="1891622873"/>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CG Side by Side Palet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228600" y="1970088"/>
            <a:ext cx="4254500" cy="4202112"/>
          </a:xfrm>
          <a:solidFill>
            <a:schemeClr val="bg1"/>
          </a:solidFill>
          <a:ln w="12700" cap="flat" cmpd="sng" algn="ctr">
            <a:solidFill>
              <a:schemeClr val="tx1"/>
            </a:solidFill>
            <a:prstDash val="solid"/>
            <a:round/>
            <a:headEnd type="none" w="med" len="med"/>
            <a:tailEnd type="none" w="med" len="med"/>
          </a:ln>
        </p:spPr>
        <p:txBody>
          <a:bodyPr wrap="square" lIns="182880" tIns="137160" rIns="182880" bIns="182880">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2"/>
          </p:nvPr>
        </p:nvSpPr>
        <p:spPr>
          <a:xfrm>
            <a:off x="4657725" y="1971710"/>
            <a:ext cx="4251960" cy="4200490"/>
          </a:xfrm>
          <a:solidFill>
            <a:schemeClr val="bg1"/>
          </a:solidFill>
          <a:ln w="12700" cap="flat" cmpd="sng" algn="ctr">
            <a:solidFill>
              <a:schemeClr val="tx1"/>
            </a:solidFill>
            <a:prstDash val="solid"/>
            <a:round/>
            <a:headEnd type="none" w="med" len="med"/>
            <a:tailEnd type="none" w="med" len="med"/>
          </a:ln>
        </p:spPr>
        <p:txBody>
          <a:bodyPr wrap="square" lIns="182880" tIns="137160" rIns="182880" bIns="182880">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3"/>
          </p:nvPr>
        </p:nvSpPr>
        <p:spPr>
          <a:xfrm>
            <a:off x="228600" y="1612238"/>
            <a:ext cx="4251960" cy="36576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200" b="1" cap="all" baseline="0">
                <a:solidFill>
                  <a:schemeClr val="bg1"/>
                </a:solidFill>
                <a:latin typeface="Arial"/>
                <a:cs typeface="Arial"/>
              </a:defRPr>
            </a:lvl1pPr>
          </a:lstStyle>
          <a:p>
            <a:pPr lvl="0"/>
            <a:r>
              <a:rPr lang="en-US" smtClean="0"/>
              <a:t>Click to edit Master text styles</a:t>
            </a:r>
          </a:p>
        </p:txBody>
      </p:sp>
      <p:sp>
        <p:nvSpPr>
          <p:cNvPr id="10" name="Text Placeholder 8"/>
          <p:cNvSpPr>
            <a:spLocks noGrp="1"/>
          </p:cNvSpPr>
          <p:nvPr>
            <p:ph type="body" sz="quarter" idx="14"/>
          </p:nvPr>
        </p:nvSpPr>
        <p:spPr>
          <a:xfrm>
            <a:off x="4657725" y="1612238"/>
            <a:ext cx="4251960" cy="36576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200" b="1" cap="all" baseline="0">
                <a:solidFill>
                  <a:schemeClr val="bg1"/>
                </a:solidFill>
                <a:latin typeface="Arial"/>
                <a:cs typeface="Arial"/>
              </a:defRPr>
            </a:lvl1pPr>
          </a:lstStyle>
          <a:p>
            <a:pPr lvl="0"/>
            <a:r>
              <a:rPr lang="en-US" smtClean="0"/>
              <a:t>Click to edit Master text styles</a:t>
            </a:r>
          </a:p>
        </p:txBody>
      </p:sp>
      <p:sp>
        <p:nvSpPr>
          <p:cNvPr id="8" name="Footer Placeholder 7"/>
          <p:cNvSpPr>
            <a:spLocks noGrp="1"/>
          </p:cNvSpPr>
          <p:nvPr>
            <p:ph type="ftr" sz="quarter" idx="15"/>
          </p:nvPr>
        </p:nvSpPr>
        <p:spPr/>
        <p:txBody>
          <a:bodyPr/>
          <a:lstStyle/>
          <a:p>
            <a:r>
              <a:rPr lang="en-US" smtClean="0"/>
              <a:t>Dr. Romina Polley</a:t>
            </a:r>
            <a:endParaRPr lang="en-US" dirty="0"/>
          </a:p>
        </p:txBody>
      </p:sp>
    </p:spTree>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CG Side by Side Arrow Right">
    <p:spTree>
      <p:nvGrpSpPr>
        <p:cNvPr id="1" name=""/>
        <p:cNvGrpSpPr/>
        <p:nvPr/>
      </p:nvGrpSpPr>
      <p:grpSpPr>
        <a:xfrm>
          <a:off x="0" y="0"/>
          <a:ext cx="0" cy="0"/>
          <a:chOff x="0" y="0"/>
          <a:chExt cx="0" cy="0"/>
        </a:xfrm>
      </p:grpSpPr>
      <p:sp>
        <p:nvSpPr>
          <p:cNvPr id="13" name="Right Arrow 12"/>
          <p:cNvSpPr/>
          <p:nvPr userDrawn="1"/>
        </p:nvSpPr>
        <p:spPr>
          <a:xfrm>
            <a:off x="4348942" y="3581400"/>
            <a:ext cx="447880" cy="540934"/>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77500" lnSpcReduction="20000"/>
          </a:bodyP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228600" y="1970088"/>
            <a:ext cx="4114800" cy="4202112"/>
          </a:xfrm>
          <a:solidFill>
            <a:schemeClr val="bg1"/>
          </a:solidFill>
          <a:ln w="12700" cap="flat" cmpd="sng" algn="ctr">
            <a:solidFill>
              <a:schemeClr val="tx1"/>
            </a:solidFill>
            <a:prstDash val="solid"/>
            <a:round/>
            <a:headEnd type="none" w="med" len="med"/>
            <a:tailEnd type="none" w="med" len="med"/>
          </a:ln>
        </p:spPr>
        <p:txBody>
          <a:bodyPr wrap="square" lIns="182880" tIns="137160" rIns="182880" bIns="182880">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2"/>
          </p:nvPr>
        </p:nvSpPr>
        <p:spPr>
          <a:xfrm>
            <a:off x="4797767" y="1971710"/>
            <a:ext cx="4114800" cy="4200490"/>
          </a:xfrm>
          <a:solidFill>
            <a:schemeClr val="bg1"/>
          </a:solidFill>
          <a:ln w="12700" cap="flat" cmpd="sng" algn="ctr">
            <a:solidFill>
              <a:schemeClr val="tx1"/>
            </a:solidFill>
            <a:prstDash val="solid"/>
            <a:round/>
            <a:headEnd type="none" w="med" len="med"/>
            <a:tailEnd type="none" w="med" len="med"/>
          </a:ln>
        </p:spPr>
        <p:txBody>
          <a:bodyPr wrap="square" lIns="182880" tIns="137160" rIns="182880" bIns="182880">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3"/>
          </p:nvPr>
        </p:nvSpPr>
        <p:spPr>
          <a:xfrm>
            <a:off x="228600" y="1612238"/>
            <a:ext cx="4114800" cy="36576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200" b="1" cap="all" baseline="0">
                <a:solidFill>
                  <a:schemeClr val="bg1"/>
                </a:solidFill>
                <a:latin typeface="Arial"/>
                <a:cs typeface="Arial"/>
              </a:defRPr>
            </a:lvl1pPr>
          </a:lstStyle>
          <a:p>
            <a:pPr lvl="0"/>
            <a:r>
              <a:rPr lang="en-US" smtClean="0"/>
              <a:t>Click to edit Master text styles</a:t>
            </a:r>
          </a:p>
        </p:txBody>
      </p:sp>
      <p:sp>
        <p:nvSpPr>
          <p:cNvPr id="10" name="Text Placeholder 8"/>
          <p:cNvSpPr>
            <a:spLocks noGrp="1"/>
          </p:cNvSpPr>
          <p:nvPr>
            <p:ph type="body" sz="quarter" idx="14"/>
          </p:nvPr>
        </p:nvSpPr>
        <p:spPr>
          <a:xfrm>
            <a:off x="4797767" y="1612238"/>
            <a:ext cx="4114800" cy="36576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200" b="1" cap="all" baseline="0">
                <a:solidFill>
                  <a:schemeClr val="bg1"/>
                </a:solidFill>
                <a:latin typeface="Arial"/>
                <a:cs typeface="Arial"/>
              </a:defRPr>
            </a:lvl1pPr>
          </a:lstStyle>
          <a:p>
            <a:pPr lvl="0"/>
            <a:r>
              <a:rPr lang="en-US" smtClean="0"/>
              <a:t>Click to edit Master text styles</a:t>
            </a:r>
          </a:p>
        </p:txBody>
      </p:sp>
      <p:sp>
        <p:nvSpPr>
          <p:cNvPr id="11" name="Footer Placeholder 10"/>
          <p:cNvSpPr>
            <a:spLocks noGrp="1"/>
          </p:cNvSpPr>
          <p:nvPr>
            <p:ph type="ftr" sz="quarter" idx="15"/>
          </p:nvPr>
        </p:nvSpPr>
        <p:spPr/>
        <p:txBody>
          <a:bodyPr/>
          <a:lstStyle/>
          <a:p>
            <a:r>
              <a:rPr lang="en-US" smtClean="0"/>
              <a:t>Dr. Romina Polley</a:t>
            </a:r>
            <a:endParaRPr lang="en-US" dirty="0"/>
          </a:p>
        </p:txBody>
      </p:sp>
    </p:spTree>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CG Side by Side Arrow Left">
    <p:spTree>
      <p:nvGrpSpPr>
        <p:cNvPr id="1" name=""/>
        <p:cNvGrpSpPr/>
        <p:nvPr/>
      </p:nvGrpSpPr>
      <p:grpSpPr>
        <a:xfrm>
          <a:off x="0" y="0"/>
          <a:ext cx="0" cy="0"/>
          <a:chOff x="0" y="0"/>
          <a:chExt cx="0" cy="0"/>
        </a:xfrm>
      </p:grpSpPr>
      <p:sp>
        <p:nvSpPr>
          <p:cNvPr id="13" name="Right Arrow 12"/>
          <p:cNvSpPr/>
          <p:nvPr userDrawn="1"/>
        </p:nvSpPr>
        <p:spPr>
          <a:xfrm rot="10800000">
            <a:off x="4348942" y="3581400"/>
            <a:ext cx="447880" cy="540934"/>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77500" lnSpcReduction="20000"/>
          </a:bodyP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228600" y="1970088"/>
            <a:ext cx="4114800" cy="4202112"/>
          </a:xfrm>
          <a:solidFill>
            <a:schemeClr val="bg1"/>
          </a:solidFill>
          <a:ln w="12700" cap="flat" cmpd="sng" algn="ctr">
            <a:solidFill>
              <a:schemeClr val="tx1"/>
            </a:solidFill>
            <a:prstDash val="solid"/>
            <a:round/>
            <a:headEnd type="none" w="med" len="med"/>
            <a:tailEnd type="none" w="med" len="med"/>
          </a:ln>
        </p:spPr>
        <p:txBody>
          <a:bodyPr wrap="square" lIns="182880" tIns="137160" rIns="182880" bIns="182880">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2"/>
          </p:nvPr>
        </p:nvSpPr>
        <p:spPr>
          <a:xfrm>
            <a:off x="4797767" y="1971710"/>
            <a:ext cx="4114800" cy="4200490"/>
          </a:xfrm>
          <a:solidFill>
            <a:schemeClr val="bg1"/>
          </a:solidFill>
          <a:ln w="12700" cap="flat" cmpd="sng" algn="ctr">
            <a:solidFill>
              <a:schemeClr val="tx1"/>
            </a:solidFill>
            <a:prstDash val="solid"/>
            <a:round/>
            <a:headEnd type="none" w="med" len="med"/>
            <a:tailEnd type="none" w="med" len="med"/>
          </a:ln>
        </p:spPr>
        <p:txBody>
          <a:bodyPr wrap="square" lIns="182880" tIns="137160" rIns="182880" bIns="182880">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3"/>
          </p:nvPr>
        </p:nvSpPr>
        <p:spPr>
          <a:xfrm>
            <a:off x="228600" y="1612238"/>
            <a:ext cx="4114800" cy="36576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200" b="1" cap="all" baseline="0">
                <a:solidFill>
                  <a:schemeClr val="bg1"/>
                </a:solidFill>
                <a:latin typeface="Arial"/>
                <a:cs typeface="Arial"/>
              </a:defRPr>
            </a:lvl1pPr>
          </a:lstStyle>
          <a:p>
            <a:pPr lvl="0"/>
            <a:r>
              <a:rPr lang="en-US" smtClean="0"/>
              <a:t>Click to edit Master text styles</a:t>
            </a:r>
          </a:p>
        </p:txBody>
      </p:sp>
      <p:sp>
        <p:nvSpPr>
          <p:cNvPr id="10" name="Text Placeholder 8"/>
          <p:cNvSpPr>
            <a:spLocks noGrp="1"/>
          </p:cNvSpPr>
          <p:nvPr>
            <p:ph type="body" sz="quarter" idx="14"/>
          </p:nvPr>
        </p:nvSpPr>
        <p:spPr>
          <a:xfrm>
            <a:off x="4797767" y="1612238"/>
            <a:ext cx="4114800" cy="36576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200" b="1" cap="all" baseline="0">
                <a:solidFill>
                  <a:schemeClr val="bg1"/>
                </a:solidFill>
                <a:latin typeface="Arial"/>
                <a:cs typeface="Arial"/>
              </a:defRPr>
            </a:lvl1pPr>
          </a:lstStyle>
          <a:p>
            <a:pPr lvl="0"/>
            <a:r>
              <a:rPr lang="en-US" smtClean="0"/>
              <a:t>Click to edit Master text styles</a:t>
            </a:r>
          </a:p>
        </p:txBody>
      </p:sp>
      <p:sp>
        <p:nvSpPr>
          <p:cNvPr id="11" name="Footer Placeholder 10"/>
          <p:cNvSpPr>
            <a:spLocks noGrp="1"/>
          </p:cNvSpPr>
          <p:nvPr>
            <p:ph type="ftr" sz="quarter" idx="15"/>
          </p:nvPr>
        </p:nvSpPr>
        <p:spPr/>
        <p:txBody>
          <a:bodyPr/>
          <a:lstStyle/>
          <a:p>
            <a:r>
              <a:rPr lang="en-US" smtClean="0"/>
              <a:t>Dr. Romina Polley</a:t>
            </a:r>
            <a:endParaRPr lang="en-US" dirty="0"/>
          </a:p>
        </p:txBody>
      </p:sp>
    </p:spTree>
    <p:extLst>
      <p:ext uri="{BB962C8B-B14F-4D97-AF65-F5344CB8AC3E}">
        <p14:creationId xmlns:p14="http://schemas.microsoft.com/office/powerpoint/2010/main" val="1045404153"/>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CG Side by Side Double Arrow">
    <p:spTree>
      <p:nvGrpSpPr>
        <p:cNvPr id="1" name=""/>
        <p:cNvGrpSpPr/>
        <p:nvPr/>
      </p:nvGrpSpPr>
      <p:grpSpPr>
        <a:xfrm>
          <a:off x="0" y="0"/>
          <a:ext cx="0" cy="0"/>
          <a:chOff x="0" y="0"/>
          <a:chExt cx="0" cy="0"/>
        </a:xfrm>
      </p:grpSpPr>
      <p:sp>
        <p:nvSpPr>
          <p:cNvPr id="16" name="Right Arrow 15"/>
          <p:cNvSpPr/>
          <p:nvPr userDrawn="1"/>
        </p:nvSpPr>
        <p:spPr>
          <a:xfrm>
            <a:off x="4348942" y="4046629"/>
            <a:ext cx="447880" cy="540934"/>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ight Arrow 16"/>
          <p:cNvSpPr/>
          <p:nvPr userDrawn="1"/>
        </p:nvSpPr>
        <p:spPr>
          <a:xfrm rot="10800000">
            <a:off x="4348942" y="3436239"/>
            <a:ext cx="447880" cy="540934"/>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228600" y="1970088"/>
            <a:ext cx="4114800" cy="4202112"/>
          </a:xfrm>
          <a:solidFill>
            <a:schemeClr val="bg1"/>
          </a:solidFill>
          <a:ln w="12700" cap="flat" cmpd="sng" algn="ctr">
            <a:solidFill>
              <a:schemeClr val="tx1"/>
            </a:solidFill>
            <a:prstDash val="solid"/>
            <a:round/>
            <a:headEnd type="none" w="med" len="med"/>
            <a:tailEnd type="none" w="med" len="med"/>
          </a:ln>
        </p:spPr>
        <p:txBody>
          <a:bodyPr wrap="square" lIns="182880" tIns="137160" rIns="182880" bIns="182880">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2"/>
          </p:nvPr>
        </p:nvSpPr>
        <p:spPr>
          <a:xfrm>
            <a:off x="4797767" y="1971710"/>
            <a:ext cx="4114800" cy="4200490"/>
          </a:xfrm>
          <a:solidFill>
            <a:schemeClr val="bg1"/>
          </a:solidFill>
          <a:ln w="12700" cap="flat" cmpd="sng" algn="ctr">
            <a:solidFill>
              <a:schemeClr val="tx1"/>
            </a:solidFill>
            <a:prstDash val="solid"/>
            <a:round/>
            <a:headEnd type="none" w="med" len="med"/>
            <a:tailEnd type="none" w="med" len="med"/>
          </a:ln>
        </p:spPr>
        <p:txBody>
          <a:bodyPr wrap="square" lIns="182880" tIns="137160" rIns="182880" bIns="182880">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3"/>
          </p:nvPr>
        </p:nvSpPr>
        <p:spPr>
          <a:xfrm>
            <a:off x="228600" y="1612238"/>
            <a:ext cx="4114800" cy="36576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200" b="1" cap="all" baseline="0">
                <a:solidFill>
                  <a:schemeClr val="bg1"/>
                </a:solidFill>
                <a:latin typeface="Arial"/>
                <a:cs typeface="Arial"/>
              </a:defRPr>
            </a:lvl1pPr>
          </a:lstStyle>
          <a:p>
            <a:pPr lvl="0"/>
            <a:r>
              <a:rPr lang="en-US" smtClean="0"/>
              <a:t>Click to edit Master text styles</a:t>
            </a:r>
          </a:p>
        </p:txBody>
      </p:sp>
      <p:sp>
        <p:nvSpPr>
          <p:cNvPr id="10" name="Text Placeholder 8"/>
          <p:cNvSpPr>
            <a:spLocks noGrp="1"/>
          </p:cNvSpPr>
          <p:nvPr>
            <p:ph type="body" sz="quarter" idx="14"/>
          </p:nvPr>
        </p:nvSpPr>
        <p:spPr>
          <a:xfrm>
            <a:off x="4797767" y="1612238"/>
            <a:ext cx="4114800" cy="36576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200" b="1" cap="all" baseline="0">
                <a:solidFill>
                  <a:schemeClr val="bg1"/>
                </a:solidFill>
                <a:latin typeface="Arial"/>
                <a:cs typeface="Arial"/>
              </a:defRPr>
            </a:lvl1pPr>
          </a:lstStyle>
          <a:p>
            <a:pPr lvl="0"/>
            <a:r>
              <a:rPr lang="en-US" smtClean="0"/>
              <a:t>Click to edit Master text styles</a:t>
            </a:r>
          </a:p>
        </p:txBody>
      </p:sp>
      <p:sp>
        <p:nvSpPr>
          <p:cNvPr id="11" name="Footer Placeholder 10"/>
          <p:cNvSpPr>
            <a:spLocks noGrp="1"/>
          </p:cNvSpPr>
          <p:nvPr>
            <p:ph type="ftr" sz="quarter" idx="15"/>
          </p:nvPr>
        </p:nvSpPr>
        <p:spPr/>
        <p:txBody>
          <a:bodyPr/>
          <a:lstStyle/>
          <a:p>
            <a:r>
              <a:rPr lang="en-US" smtClean="0"/>
              <a:t>Dr. Romina Polley</a:t>
            </a:r>
            <a:endParaRPr lang="en-US" dirty="0"/>
          </a:p>
        </p:txBody>
      </p:sp>
    </p:spTree>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CG Two Top Arrow To One Bottom">
    <p:spTree>
      <p:nvGrpSpPr>
        <p:cNvPr id="1" name=""/>
        <p:cNvGrpSpPr/>
        <p:nvPr/>
      </p:nvGrpSpPr>
      <p:grpSpPr>
        <a:xfrm>
          <a:off x="0" y="0"/>
          <a:ext cx="0" cy="0"/>
          <a:chOff x="0" y="0"/>
          <a:chExt cx="0" cy="0"/>
        </a:xfrm>
      </p:grpSpPr>
      <p:sp>
        <p:nvSpPr>
          <p:cNvPr id="16" name="Right Arrow 15"/>
          <p:cNvSpPr/>
          <p:nvPr userDrawn="1"/>
        </p:nvSpPr>
        <p:spPr>
          <a:xfrm rot="5400000">
            <a:off x="4399832" y="3605316"/>
            <a:ext cx="344925" cy="540934"/>
          </a:xfrm>
          <a:prstGeom prst="rightArrow">
            <a:avLst>
              <a:gd name="adj1" fmla="val 50000"/>
              <a:gd name="adj2" fmla="val 62291"/>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1"/>
          </p:nvPr>
        </p:nvSpPr>
        <p:spPr>
          <a:xfrm>
            <a:off x="231140" y="1871938"/>
            <a:ext cx="4206240" cy="1828800"/>
          </a:xfrm>
          <a:solidFill>
            <a:schemeClr val="bg1"/>
          </a:solidFill>
          <a:ln w="12700" cap="flat" cmpd="sng" algn="ctr">
            <a:solidFill>
              <a:schemeClr val="tx1"/>
            </a:solidFill>
            <a:prstDash val="solid"/>
            <a:round/>
            <a:headEnd type="none" w="med" len="med"/>
            <a:tailEnd type="none" w="med" len="med"/>
          </a:ln>
        </p:spPr>
        <p:txBody>
          <a:bodyPr lIns="182880" tIns="137160" rIns="182880" bIns="182880">
            <a:noAutofit/>
          </a:bodyPr>
          <a:lstStyle>
            <a:lvl1pPr>
              <a:defRPr sz="1200"/>
            </a:lvl1pPr>
            <a:lvl2pPr marL="231775" indent="-231775">
              <a:tabLst>
                <a:tab pos="231775" algn="l"/>
              </a:tabLst>
              <a:defRPr sz="1200"/>
            </a:lvl2pPr>
            <a:lvl3pPr marL="341313" indent="-109538">
              <a:defRPr sz="1100"/>
            </a:lvl3pPr>
            <a:lvl4pPr marL="457200" indent="-115888">
              <a:defRPr sz="1050"/>
            </a:lvl4pPr>
            <a:lvl5pPr marL="573088" indent="-115888">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8"/>
          <p:cNvSpPr>
            <a:spLocks noGrp="1"/>
          </p:cNvSpPr>
          <p:nvPr>
            <p:ph sz="quarter" idx="13"/>
          </p:nvPr>
        </p:nvSpPr>
        <p:spPr>
          <a:xfrm>
            <a:off x="228601" y="4327725"/>
            <a:ext cx="8685213" cy="1828800"/>
          </a:xfrm>
          <a:solidFill>
            <a:schemeClr val="bg1"/>
          </a:solidFill>
          <a:ln w="12700" cap="flat" cmpd="sng" algn="ctr">
            <a:solidFill>
              <a:schemeClr val="tx1"/>
            </a:solidFill>
            <a:prstDash val="solid"/>
            <a:round/>
            <a:headEnd type="none" w="med" len="med"/>
            <a:tailEnd type="none" w="med" len="med"/>
          </a:ln>
        </p:spPr>
        <p:txBody>
          <a:bodyPr lIns="182880" tIns="137160" rIns="182880" bIns="182880">
            <a:noAutofit/>
          </a:bodyPr>
          <a:lstStyle>
            <a:lvl1pPr>
              <a:defRPr sz="1200"/>
            </a:lvl1pPr>
            <a:lvl2pPr marL="231775" indent="-231775">
              <a:tabLst>
                <a:tab pos="231775" algn="l"/>
              </a:tabLst>
              <a:defRPr sz="1200"/>
            </a:lvl2pPr>
            <a:lvl3pPr marL="341313" indent="-109538">
              <a:defRPr sz="1100"/>
            </a:lvl3pPr>
            <a:lvl4pPr marL="457200" indent="-115888">
              <a:defRPr sz="1050"/>
            </a:lvl4pPr>
            <a:lvl5pPr marL="573088" indent="-115888">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705877" y="1871938"/>
            <a:ext cx="4206240" cy="1828800"/>
          </a:xfrm>
          <a:solidFill>
            <a:schemeClr val="bg1"/>
          </a:solidFill>
          <a:ln w="12700" cap="flat" cmpd="sng" algn="ctr">
            <a:solidFill>
              <a:schemeClr val="tx1"/>
            </a:solidFill>
            <a:prstDash val="solid"/>
            <a:round/>
            <a:headEnd type="none" w="med" len="med"/>
            <a:tailEnd type="none" w="med" len="med"/>
          </a:ln>
        </p:spPr>
        <p:txBody>
          <a:bodyPr lIns="182880" tIns="137160" rIns="182880" bIns="182880">
            <a:noAutofit/>
          </a:bodyPr>
          <a:lstStyle>
            <a:lvl1pPr>
              <a:defRPr sz="1200"/>
            </a:lvl1pPr>
            <a:lvl2pPr marL="231775" indent="-231775">
              <a:tabLst>
                <a:tab pos="231775" algn="l"/>
              </a:tabLst>
              <a:defRPr sz="1200"/>
            </a:lvl2pPr>
            <a:lvl3pPr marL="341313" indent="-109538">
              <a:defRPr sz="1100"/>
            </a:lvl3pPr>
            <a:lvl4pPr marL="457200" indent="-115888">
              <a:defRPr sz="1050"/>
            </a:lvl4pPr>
            <a:lvl5pPr marL="573088" indent="-115888">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8"/>
          <p:cNvSpPr>
            <a:spLocks noGrp="1"/>
          </p:cNvSpPr>
          <p:nvPr>
            <p:ph type="body" sz="quarter" idx="15"/>
          </p:nvPr>
        </p:nvSpPr>
        <p:spPr>
          <a:xfrm>
            <a:off x="228600" y="1600200"/>
            <a:ext cx="4206240" cy="27432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100" b="1" cap="all" baseline="0">
                <a:solidFill>
                  <a:schemeClr val="bg1"/>
                </a:solidFill>
                <a:latin typeface="Arial"/>
                <a:cs typeface="Arial"/>
              </a:defRPr>
            </a:lvl1pPr>
          </a:lstStyle>
          <a:p>
            <a:pPr lvl="0"/>
            <a:r>
              <a:rPr lang="en-US" smtClean="0"/>
              <a:t>Click to edit Master text styles</a:t>
            </a:r>
          </a:p>
        </p:txBody>
      </p:sp>
      <p:sp>
        <p:nvSpPr>
          <p:cNvPr id="10" name="Text Placeholder 8"/>
          <p:cNvSpPr>
            <a:spLocks noGrp="1"/>
          </p:cNvSpPr>
          <p:nvPr>
            <p:ph type="body" sz="quarter" idx="16"/>
          </p:nvPr>
        </p:nvSpPr>
        <p:spPr>
          <a:xfrm>
            <a:off x="228599" y="4050638"/>
            <a:ext cx="8686800" cy="27432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100" b="1" cap="all" baseline="0">
                <a:solidFill>
                  <a:schemeClr val="bg1"/>
                </a:solidFill>
                <a:latin typeface="Arial"/>
                <a:cs typeface="Arial"/>
              </a:defRPr>
            </a:lvl1pPr>
          </a:lstStyle>
          <a:p>
            <a:pPr lvl="0"/>
            <a:r>
              <a:rPr lang="en-US" smtClean="0"/>
              <a:t>Click to edit Master text styles</a:t>
            </a:r>
          </a:p>
        </p:txBody>
      </p:sp>
      <p:sp>
        <p:nvSpPr>
          <p:cNvPr id="12" name="Text Placeholder 8"/>
          <p:cNvSpPr>
            <a:spLocks noGrp="1"/>
          </p:cNvSpPr>
          <p:nvPr>
            <p:ph type="body" sz="quarter" idx="17"/>
          </p:nvPr>
        </p:nvSpPr>
        <p:spPr>
          <a:xfrm>
            <a:off x="4705877" y="1600200"/>
            <a:ext cx="4206240" cy="27432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100" b="1" cap="all" baseline="0">
                <a:solidFill>
                  <a:schemeClr val="bg1"/>
                </a:solidFill>
                <a:latin typeface="Arial"/>
                <a:cs typeface="Arial"/>
              </a:defRPr>
            </a:lvl1pPr>
          </a:lstStyle>
          <a:p>
            <a:pPr lvl="0"/>
            <a:r>
              <a:rPr lang="en-US" smtClean="0"/>
              <a:t>Click to edit Master text styles</a:t>
            </a:r>
          </a:p>
        </p:txBody>
      </p:sp>
      <p:sp>
        <p:nvSpPr>
          <p:cNvPr id="13" name="Footer Placeholder 12"/>
          <p:cNvSpPr>
            <a:spLocks noGrp="1"/>
          </p:cNvSpPr>
          <p:nvPr>
            <p:ph type="ftr" sz="quarter" idx="18"/>
          </p:nvPr>
        </p:nvSpPr>
        <p:spPr/>
        <p:txBody>
          <a:bodyPr/>
          <a:lstStyle/>
          <a:p>
            <a:r>
              <a:rPr lang="en-US" smtClean="0"/>
              <a:t>Dr. Romina Polley</a:t>
            </a:r>
            <a:endParaRPr lang="en-US" dirty="0"/>
          </a:p>
        </p:txBody>
      </p:sp>
    </p:spTree>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CG One Top Arrow To Two Bottom">
    <p:spTree>
      <p:nvGrpSpPr>
        <p:cNvPr id="1" name=""/>
        <p:cNvGrpSpPr/>
        <p:nvPr/>
      </p:nvGrpSpPr>
      <p:grpSpPr>
        <a:xfrm>
          <a:off x="0" y="0"/>
          <a:ext cx="0" cy="0"/>
          <a:chOff x="0" y="0"/>
          <a:chExt cx="0" cy="0"/>
        </a:xfrm>
      </p:grpSpPr>
      <p:sp>
        <p:nvSpPr>
          <p:cNvPr id="13" name="Right Arrow 12"/>
          <p:cNvSpPr/>
          <p:nvPr userDrawn="1"/>
        </p:nvSpPr>
        <p:spPr>
          <a:xfrm rot="5400000">
            <a:off x="4348352" y="3667154"/>
            <a:ext cx="447880" cy="540934"/>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Content Placeholder 8"/>
          <p:cNvSpPr>
            <a:spLocks noGrp="1"/>
          </p:cNvSpPr>
          <p:nvPr>
            <p:ph sz="quarter" idx="13"/>
          </p:nvPr>
        </p:nvSpPr>
        <p:spPr>
          <a:xfrm>
            <a:off x="228601" y="1877287"/>
            <a:ext cx="8685213" cy="1828800"/>
          </a:xfrm>
          <a:solidFill>
            <a:schemeClr val="bg1"/>
          </a:solidFill>
          <a:ln w="12700" cap="flat" cmpd="sng" algn="ctr">
            <a:solidFill>
              <a:schemeClr val="tx1"/>
            </a:solidFill>
            <a:prstDash val="solid"/>
            <a:round/>
            <a:headEnd type="none" w="med" len="med"/>
            <a:tailEnd type="none" w="med" len="med"/>
          </a:ln>
        </p:spPr>
        <p:txBody>
          <a:bodyPr lIns="182880" tIns="137160" rIns="182880" bIns="182880">
            <a:noAutofit/>
          </a:bodyPr>
          <a:lstStyle>
            <a:lvl1pPr>
              <a:defRPr sz="1200"/>
            </a:lvl1pPr>
            <a:lvl2pPr marL="231775" indent="-231775">
              <a:tabLst>
                <a:tab pos="231775" algn="l"/>
              </a:tabLst>
              <a:defRPr sz="1200"/>
            </a:lvl2pPr>
            <a:lvl3pPr marL="341313" indent="-109538">
              <a:defRPr sz="1100"/>
            </a:lvl3pPr>
            <a:lvl4pPr marL="457200" indent="-115888">
              <a:defRPr sz="1050"/>
            </a:lvl4pPr>
            <a:lvl5pPr marL="573088" indent="-115888">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8"/>
          <p:cNvSpPr>
            <a:spLocks noGrp="1"/>
          </p:cNvSpPr>
          <p:nvPr>
            <p:ph type="body" sz="quarter" idx="16"/>
          </p:nvPr>
        </p:nvSpPr>
        <p:spPr>
          <a:xfrm>
            <a:off x="228599" y="1600200"/>
            <a:ext cx="8686800" cy="27432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100" b="1" cap="all" baseline="0">
                <a:solidFill>
                  <a:schemeClr val="bg1"/>
                </a:solidFill>
                <a:latin typeface="Arial"/>
                <a:cs typeface="Arial"/>
              </a:defRPr>
            </a:lvl1pPr>
          </a:lstStyle>
          <a:p>
            <a:pPr lvl="0"/>
            <a:r>
              <a:rPr lang="en-US"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1"/>
          </p:nvPr>
        </p:nvSpPr>
        <p:spPr>
          <a:xfrm>
            <a:off x="228599" y="4343390"/>
            <a:ext cx="4206240" cy="1828800"/>
          </a:xfrm>
          <a:solidFill>
            <a:schemeClr val="bg1"/>
          </a:solidFill>
          <a:ln w="12700" cap="flat" cmpd="sng" algn="ctr">
            <a:solidFill>
              <a:schemeClr val="tx1"/>
            </a:solidFill>
            <a:prstDash val="solid"/>
            <a:round/>
            <a:headEnd type="none" w="med" len="med"/>
            <a:tailEnd type="none" w="med" len="med"/>
          </a:ln>
        </p:spPr>
        <p:txBody>
          <a:bodyPr lIns="182880" tIns="137160" rIns="182880" bIns="182880">
            <a:noAutofit/>
          </a:bodyPr>
          <a:lstStyle>
            <a:lvl1pPr>
              <a:defRPr sz="1200"/>
            </a:lvl1pPr>
            <a:lvl2pPr marL="231775" indent="-231775">
              <a:tabLst>
                <a:tab pos="231775" algn="l"/>
              </a:tabLst>
              <a:defRPr sz="1200"/>
            </a:lvl2pPr>
            <a:lvl3pPr marL="341313" indent="-109538">
              <a:defRPr sz="1100"/>
            </a:lvl3pPr>
            <a:lvl4pPr marL="457200" indent="-115888">
              <a:defRPr sz="1050"/>
            </a:lvl4pPr>
            <a:lvl5pPr marL="573088" indent="-115888">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705877" y="4341813"/>
            <a:ext cx="4206240" cy="1828800"/>
          </a:xfrm>
          <a:solidFill>
            <a:schemeClr val="bg1"/>
          </a:solidFill>
          <a:ln w="12700" cap="flat" cmpd="sng" algn="ctr">
            <a:solidFill>
              <a:schemeClr val="tx1"/>
            </a:solidFill>
            <a:prstDash val="solid"/>
            <a:round/>
            <a:headEnd type="none" w="med" len="med"/>
            <a:tailEnd type="none" w="med" len="med"/>
          </a:ln>
        </p:spPr>
        <p:txBody>
          <a:bodyPr lIns="182880" tIns="137160" rIns="182880" bIns="182880">
            <a:noAutofit/>
          </a:bodyPr>
          <a:lstStyle>
            <a:lvl1pPr>
              <a:defRPr sz="1200"/>
            </a:lvl1pPr>
            <a:lvl2pPr marL="231775" indent="-231775">
              <a:tabLst>
                <a:tab pos="231775" algn="l"/>
              </a:tabLst>
              <a:defRPr sz="1200"/>
            </a:lvl2pPr>
            <a:lvl3pPr marL="341313" indent="-109538">
              <a:defRPr sz="1100"/>
            </a:lvl3pPr>
            <a:lvl4pPr marL="457200" indent="-115888">
              <a:defRPr sz="1050"/>
            </a:lvl4pPr>
            <a:lvl5pPr marL="573088" indent="-115888">
              <a:tabLst/>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8"/>
          <p:cNvSpPr>
            <a:spLocks noGrp="1"/>
          </p:cNvSpPr>
          <p:nvPr>
            <p:ph type="body" sz="quarter" idx="15"/>
          </p:nvPr>
        </p:nvSpPr>
        <p:spPr>
          <a:xfrm>
            <a:off x="228599" y="4070075"/>
            <a:ext cx="4206240" cy="27432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100" b="1" cap="all" baseline="0">
                <a:solidFill>
                  <a:schemeClr val="bg1"/>
                </a:solidFill>
                <a:latin typeface="Arial"/>
                <a:cs typeface="Arial"/>
              </a:defRPr>
            </a:lvl1pPr>
          </a:lstStyle>
          <a:p>
            <a:pPr lvl="0"/>
            <a:r>
              <a:rPr lang="en-US" smtClean="0"/>
              <a:t>Click to edit Master text styles</a:t>
            </a:r>
          </a:p>
        </p:txBody>
      </p:sp>
      <p:sp>
        <p:nvSpPr>
          <p:cNvPr id="12" name="Text Placeholder 8"/>
          <p:cNvSpPr>
            <a:spLocks noGrp="1"/>
          </p:cNvSpPr>
          <p:nvPr>
            <p:ph type="body" sz="quarter" idx="17"/>
          </p:nvPr>
        </p:nvSpPr>
        <p:spPr>
          <a:xfrm>
            <a:off x="4705877" y="4070075"/>
            <a:ext cx="4206240" cy="27432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100" b="1" cap="all" baseline="0">
                <a:solidFill>
                  <a:schemeClr val="bg1"/>
                </a:solidFill>
                <a:latin typeface="Arial"/>
                <a:cs typeface="Arial"/>
              </a:defRPr>
            </a:lvl1pPr>
          </a:lstStyle>
          <a:p>
            <a:pPr lvl="0"/>
            <a:r>
              <a:rPr lang="en-US" smtClean="0"/>
              <a:t>Click to edit Master text styles</a:t>
            </a:r>
          </a:p>
        </p:txBody>
      </p:sp>
      <p:sp>
        <p:nvSpPr>
          <p:cNvPr id="14" name="Footer Placeholder 13"/>
          <p:cNvSpPr>
            <a:spLocks noGrp="1"/>
          </p:cNvSpPr>
          <p:nvPr>
            <p:ph type="ftr" sz="quarter" idx="18"/>
          </p:nvPr>
        </p:nvSpPr>
        <p:spPr/>
        <p:txBody>
          <a:bodyPr/>
          <a:lstStyle/>
          <a:p>
            <a:r>
              <a:rPr lang="en-US" smtClean="0"/>
              <a:t>Dr. Romina Polley</a:t>
            </a:r>
            <a:endParaRPr lang="en-US" dirty="0"/>
          </a:p>
        </p:txBody>
      </p:sp>
    </p:spTree>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CG Six Palet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8"/>
          <p:cNvSpPr>
            <a:spLocks noGrp="1"/>
          </p:cNvSpPr>
          <p:nvPr>
            <p:ph type="body" sz="quarter" idx="19"/>
          </p:nvPr>
        </p:nvSpPr>
        <p:spPr>
          <a:xfrm>
            <a:off x="228600" y="1606695"/>
            <a:ext cx="4206240" cy="256032"/>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000" b="1" cap="all" baseline="0">
                <a:solidFill>
                  <a:schemeClr val="bg1"/>
                </a:solidFill>
                <a:latin typeface="Arial"/>
                <a:cs typeface="Arial"/>
              </a:defRPr>
            </a:lvl1pPr>
          </a:lstStyle>
          <a:p>
            <a:pPr lvl="0"/>
            <a:r>
              <a:rPr lang="en-US" smtClean="0"/>
              <a:t>Click to edit Master text styles</a:t>
            </a:r>
          </a:p>
        </p:txBody>
      </p:sp>
      <p:sp>
        <p:nvSpPr>
          <p:cNvPr id="16" name="Text Placeholder 13"/>
          <p:cNvSpPr>
            <a:spLocks noGrp="1"/>
          </p:cNvSpPr>
          <p:nvPr>
            <p:ph type="body" sz="quarter" idx="20"/>
          </p:nvPr>
        </p:nvSpPr>
        <p:spPr>
          <a:xfrm>
            <a:off x="228600" y="1862262"/>
            <a:ext cx="4206240" cy="1188720"/>
          </a:xfrm>
          <a:solidFill>
            <a:schemeClr val="bg1"/>
          </a:solidFill>
          <a:ln w="12700" cap="flat" cmpd="sng" algn="ctr">
            <a:solidFill>
              <a:schemeClr val="tx1"/>
            </a:solidFill>
            <a:prstDash val="solid"/>
            <a:round/>
            <a:headEnd type="none" w="med" len="med"/>
            <a:tailEnd type="none" w="med" len="med"/>
          </a:ln>
        </p:spPr>
        <p:txBody>
          <a:bodyPr lIns="182880" tIns="91440" rIns="182880" bIns="137160">
            <a:noAutofit/>
          </a:bodyPr>
          <a:lstStyle>
            <a:lvl1pPr>
              <a:defRPr sz="1200"/>
            </a:lvl1pPr>
            <a:lvl2pPr marL="231775" indent="-231775">
              <a:tabLst>
                <a:tab pos="231775" algn="l"/>
              </a:tabLst>
              <a:defRPr sz="1200"/>
            </a:lvl2pPr>
            <a:lvl3pPr marL="341313" indent="-109538">
              <a:defRPr sz="1100"/>
            </a:lvl3pPr>
            <a:lvl4pPr marL="457200" indent="-115888">
              <a:tabLst/>
              <a:defRPr sz="1050"/>
            </a:lvl4pPr>
            <a:lvl5pPr marL="573088" indent="-115888">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5" name="Text Placeholder 8"/>
          <p:cNvSpPr>
            <a:spLocks noGrp="1"/>
          </p:cNvSpPr>
          <p:nvPr>
            <p:ph type="body" sz="quarter" idx="21"/>
          </p:nvPr>
        </p:nvSpPr>
        <p:spPr>
          <a:xfrm>
            <a:off x="228600" y="3169602"/>
            <a:ext cx="4206240" cy="256032"/>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000" b="1" cap="all" baseline="0">
                <a:solidFill>
                  <a:schemeClr val="bg1"/>
                </a:solidFill>
                <a:latin typeface="Arial"/>
                <a:cs typeface="Arial"/>
              </a:defRPr>
            </a:lvl1pPr>
          </a:lstStyle>
          <a:p>
            <a:pPr lvl="0"/>
            <a:r>
              <a:rPr lang="en-US" smtClean="0"/>
              <a:t>Click to edit Master text styles</a:t>
            </a:r>
          </a:p>
        </p:txBody>
      </p:sp>
      <p:sp>
        <p:nvSpPr>
          <p:cNvPr id="26" name="Text Placeholder 13"/>
          <p:cNvSpPr>
            <a:spLocks noGrp="1"/>
          </p:cNvSpPr>
          <p:nvPr>
            <p:ph type="body" sz="quarter" idx="22"/>
          </p:nvPr>
        </p:nvSpPr>
        <p:spPr>
          <a:xfrm>
            <a:off x="228600" y="3425169"/>
            <a:ext cx="4206240" cy="1188720"/>
          </a:xfrm>
          <a:solidFill>
            <a:schemeClr val="bg1"/>
          </a:solidFill>
          <a:ln w="12700" cap="flat" cmpd="sng" algn="ctr">
            <a:solidFill>
              <a:schemeClr val="tx1"/>
            </a:solidFill>
            <a:prstDash val="solid"/>
            <a:round/>
            <a:headEnd type="none" w="med" len="med"/>
            <a:tailEnd type="none" w="med" len="med"/>
          </a:ln>
        </p:spPr>
        <p:txBody>
          <a:bodyPr lIns="182880" tIns="91440" rIns="182880" bIns="137160">
            <a:noAutofit/>
          </a:bodyPr>
          <a:lstStyle>
            <a:lvl1pPr>
              <a:defRPr sz="1200"/>
            </a:lvl1pPr>
            <a:lvl2pPr marL="231775" indent="-231775">
              <a:tabLst>
                <a:tab pos="231775" algn="l"/>
              </a:tabLst>
              <a:defRPr sz="1200"/>
            </a:lvl2pPr>
            <a:lvl3pPr marL="341313" indent="-109538">
              <a:defRPr sz="1100"/>
            </a:lvl3pPr>
            <a:lvl4pPr marL="457200" indent="-115888">
              <a:defRPr sz="1050"/>
            </a:lvl4pPr>
            <a:lvl5pPr marL="573088" indent="-115888">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ext Placeholder 8"/>
          <p:cNvSpPr>
            <a:spLocks noGrp="1"/>
          </p:cNvSpPr>
          <p:nvPr>
            <p:ph type="body" sz="quarter" idx="23"/>
          </p:nvPr>
        </p:nvSpPr>
        <p:spPr>
          <a:xfrm>
            <a:off x="228600" y="4748359"/>
            <a:ext cx="4206240" cy="256032"/>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000" b="1" cap="all" baseline="0">
                <a:solidFill>
                  <a:schemeClr val="bg1"/>
                </a:solidFill>
                <a:latin typeface="Arial"/>
                <a:cs typeface="Arial"/>
              </a:defRPr>
            </a:lvl1pPr>
          </a:lstStyle>
          <a:p>
            <a:pPr lvl="0"/>
            <a:r>
              <a:rPr lang="en-US" smtClean="0"/>
              <a:t>Click to edit Master text styles</a:t>
            </a:r>
          </a:p>
        </p:txBody>
      </p:sp>
      <p:sp>
        <p:nvSpPr>
          <p:cNvPr id="28" name="Text Placeholder 13"/>
          <p:cNvSpPr>
            <a:spLocks noGrp="1"/>
          </p:cNvSpPr>
          <p:nvPr>
            <p:ph type="body" sz="quarter" idx="24"/>
          </p:nvPr>
        </p:nvSpPr>
        <p:spPr>
          <a:xfrm>
            <a:off x="228600" y="5003926"/>
            <a:ext cx="4206240" cy="1188720"/>
          </a:xfrm>
          <a:solidFill>
            <a:schemeClr val="bg1"/>
          </a:solidFill>
          <a:ln w="12700" cap="flat" cmpd="sng" algn="ctr">
            <a:solidFill>
              <a:schemeClr val="tx1"/>
            </a:solidFill>
            <a:prstDash val="solid"/>
            <a:round/>
            <a:headEnd type="none" w="med" len="med"/>
            <a:tailEnd type="none" w="med" len="med"/>
          </a:ln>
        </p:spPr>
        <p:txBody>
          <a:bodyPr lIns="182880" tIns="91440" rIns="182880" bIns="137160">
            <a:noAutofit/>
          </a:bodyPr>
          <a:lstStyle>
            <a:lvl1pPr>
              <a:defRPr sz="1200"/>
            </a:lvl1pPr>
            <a:lvl2pPr marL="231775" indent="-231775">
              <a:tabLst>
                <a:tab pos="231775" algn="l"/>
              </a:tabLst>
              <a:defRPr sz="1200"/>
            </a:lvl2pPr>
            <a:lvl3pPr marL="341313" indent="-109538">
              <a:defRPr sz="1100"/>
            </a:lvl3pPr>
            <a:lvl4pPr marL="457200" indent="-115888">
              <a:defRPr sz="1050"/>
            </a:lvl4pPr>
            <a:lvl5pPr marL="573088" indent="-115888">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9" name="Text Placeholder 8"/>
          <p:cNvSpPr>
            <a:spLocks noGrp="1"/>
          </p:cNvSpPr>
          <p:nvPr>
            <p:ph type="body" sz="quarter" idx="25"/>
          </p:nvPr>
        </p:nvSpPr>
        <p:spPr>
          <a:xfrm>
            <a:off x="4702695" y="1606695"/>
            <a:ext cx="4206240" cy="256032"/>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000" b="1" cap="all" baseline="0">
                <a:solidFill>
                  <a:schemeClr val="bg1"/>
                </a:solidFill>
                <a:latin typeface="Arial"/>
                <a:cs typeface="Arial"/>
              </a:defRPr>
            </a:lvl1pPr>
          </a:lstStyle>
          <a:p>
            <a:pPr lvl="0"/>
            <a:r>
              <a:rPr lang="en-US" smtClean="0"/>
              <a:t>Click to edit Master text styles</a:t>
            </a:r>
          </a:p>
        </p:txBody>
      </p:sp>
      <p:sp>
        <p:nvSpPr>
          <p:cNvPr id="30" name="Text Placeholder 13"/>
          <p:cNvSpPr>
            <a:spLocks noGrp="1"/>
          </p:cNvSpPr>
          <p:nvPr>
            <p:ph type="body" sz="quarter" idx="26"/>
          </p:nvPr>
        </p:nvSpPr>
        <p:spPr>
          <a:xfrm>
            <a:off x="4702695" y="1862262"/>
            <a:ext cx="4206240" cy="1188720"/>
          </a:xfrm>
          <a:solidFill>
            <a:schemeClr val="bg1"/>
          </a:solidFill>
          <a:ln w="12700" cap="flat" cmpd="sng" algn="ctr">
            <a:solidFill>
              <a:schemeClr val="tx1"/>
            </a:solidFill>
            <a:prstDash val="solid"/>
            <a:round/>
            <a:headEnd type="none" w="med" len="med"/>
            <a:tailEnd type="none" w="med" len="med"/>
          </a:ln>
        </p:spPr>
        <p:txBody>
          <a:bodyPr lIns="182880" tIns="91440" rIns="182880" bIns="137160">
            <a:noAutofit/>
          </a:bodyPr>
          <a:lstStyle>
            <a:lvl1pPr>
              <a:defRPr sz="1200"/>
            </a:lvl1pPr>
            <a:lvl2pPr marL="231775" indent="-231775">
              <a:tabLst>
                <a:tab pos="231775" algn="l"/>
              </a:tabLst>
              <a:defRPr sz="1200"/>
            </a:lvl2pPr>
            <a:lvl3pPr marL="341313" indent="-109538">
              <a:defRPr sz="1100"/>
            </a:lvl3pPr>
            <a:lvl4pPr marL="457200" indent="-115888">
              <a:defRPr sz="1050"/>
            </a:lvl4pPr>
            <a:lvl5pPr marL="573088" indent="-115888">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1" name="Text Placeholder 8"/>
          <p:cNvSpPr>
            <a:spLocks noGrp="1"/>
          </p:cNvSpPr>
          <p:nvPr>
            <p:ph type="body" sz="quarter" idx="27"/>
          </p:nvPr>
        </p:nvSpPr>
        <p:spPr>
          <a:xfrm>
            <a:off x="4702695" y="3169602"/>
            <a:ext cx="4206240" cy="256032"/>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000" b="1" cap="all" baseline="0">
                <a:solidFill>
                  <a:schemeClr val="bg1"/>
                </a:solidFill>
                <a:latin typeface="Arial"/>
                <a:cs typeface="Arial"/>
              </a:defRPr>
            </a:lvl1pPr>
          </a:lstStyle>
          <a:p>
            <a:pPr lvl="0"/>
            <a:r>
              <a:rPr lang="en-US" smtClean="0"/>
              <a:t>Click to edit Master text styles</a:t>
            </a:r>
          </a:p>
        </p:txBody>
      </p:sp>
      <p:sp>
        <p:nvSpPr>
          <p:cNvPr id="32" name="Text Placeholder 13"/>
          <p:cNvSpPr>
            <a:spLocks noGrp="1"/>
          </p:cNvSpPr>
          <p:nvPr>
            <p:ph type="body" sz="quarter" idx="28"/>
          </p:nvPr>
        </p:nvSpPr>
        <p:spPr>
          <a:xfrm>
            <a:off x="4702695" y="3425169"/>
            <a:ext cx="4206240" cy="1188720"/>
          </a:xfrm>
          <a:solidFill>
            <a:schemeClr val="bg1"/>
          </a:solidFill>
          <a:ln w="12700" cap="flat" cmpd="sng" algn="ctr">
            <a:solidFill>
              <a:schemeClr val="tx1"/>
            </a:solidFill>
            <a:prstDash val="solid"/>
            <a:round/>
            <a:headEnd type="none" w="med" len="med"/>
            <a:tailEnd type="none" w="med" len="med"/>
          </a:ln>
        </p:spPr>
        <p:txBody>
          <a:bodyPr lIns="182880" tIns="91440" rIns="182880" bIns="137160">
            <a:noAutofit/>
          </a:bodyPr>
          <a:lstStyle>
            <a:lvl1pPr>
              <a:defRPr sz="1200"/>
            </a:lvl1pPr>
            <a:lvl2pPr marL="231775" indent="-231775">
              <a:tabLst>
                <a:tab pos="231775" algn="l"/>
              </a:tabLst>
              <a:defRPr sz="1200"/>
            </a:lvl2pPr>
            <a:lvl3pPr marL="341313" indent="-109538">
              <a:defRPr sz="1100"/>
            </a:lvl3pPr>
            <a:lvl4pPr marL="457200" indent="-115888">
              <a:defRPr sz="1050"/>
            </a:lvl4pPr>
            <a:lvl5pPr marL="573088" indent="-115888">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3" name="Text Placeholder 8"/>
          <p:cNvSpPr>
            <a:spLocks noGrp="1"/>
          </p:cNvSpPr>
          <p:nvPr>
            <p:ph type="body" sz="quarter" idx="29"/>
          </p:nvPr>
        </p:nvSpPr>
        <p:spPr>
          <a:xfrm>
            <a:off x="4702695" y="4748359"/>
            <a:ext cx="4206240" cy="256032"/>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000" b="1" cap="all" baseline="0">
                <a:solidFill>
                  <a:schemeClr val="bg1"/>
                </a:solidFill>
                <a:latin typeface="Arial"/>
                <a:cs typeface="Arial"/>
              </a:defRPr>
            </a:lvl1pPr>
          </a:lstStyle>
          <a:p>
            <a:pPr lvl="0"/>
            <a:r>
              <a:rPr lang="en-US" smtClean="0"/>
              <a:t>Click to edit Master text styles</a:t>
            </a:r>
          </a:p>
        </p:txBody>
      </p:sp>
      <p:sp>
        <p:nvSpPr>
          <p:cNvPr id="34" name="Text Placeholder 13"/>
          <p:cNvSpPr>
            <a:spLocks noGrp="1"/>
          </p:cNvSpPr>
          <p:nvPr>
            <p:ph type="body" sz="quarter" idx="30"/>
          </p:nvPr>
        </p:nvSpPr>
        <p:spPr>
          <a:xfrm>
            <a:off x="4702695" y="5003926"/>
            <a:ext cx="4206240" cy="1188720"/>
          </a:xfrm>
          <a:solidFill>
            <a:schemeClr val="bg1"/>
          </a:solidFill>
          <a:ln w="12700" cap="flat" cmpd="sng" algn="ctr">
            <a:solidFill>
              <a:schemeClr val="tx1"/>
            </a:solidFill>
            <a:prstDash val="solid"/>
            <a:round/>
            <a:headEnd type="none" w="med" len="med"/>
            <a:tailEnd type="none" w="med" len="med"/>
          </a:ln>
        </p:spPr>
        <p:txBody>
          <a:bodyPr lIns="182880" tIns="91440" rIns="182880" bIns="137160">
            <a:noAutofit/>
          </a:bodyPr>
          <a:lstStyle>
            <a:lvl1pPr>
              <a:defRPr sz="1200"/>
            </a:lvl1pPr>
            <a:lvl2pPr marL="231775" indent="-231775">
              <a:tabLst>
                <a:tab pos="231775" algn="l"/>
              </a:tabLst>
              <a:defRPr sz="1200"/>
            </a:lvl2pPr>
            <a:lvl3pPr marL="341313" indent="-109538">
              <a:tabLst/>
              <a:defRPr sz="1100"/>
            </a:lvl3pPr>
            <a:lvl4pPr marL="457200" indent="-115888">
              <a:defRPr sz="1050"/>
            </a:lvl4pPr>
            <a:lvl5pPr marL="573088" indent="-115888">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Footer Placeholder 16"/>
          <p:cNvSpPr>
            <a:spLocks noGrp="1"/>
          </p:cNvSpPr>
          <p:nvPr>
            <p:ph type="ftr" sz="quarter" idx="31"/>
          </p:nvPr>
        </p:nvSpPr>
        <p:spPr/>
        <p:txBody>
          <a:bodyPr/>
          <a:lstStyle/>
          <a:p>
            <a:r>
              <a:rPr lang="en-US" smtClean="0"/>
              <a:t>Dr. Romina Polley</a:t>
            </a:r>
            <a:endParaRPr lang="en-US" dirty="0"/>
          </a:p>
        </p:txBody>
      </p:sp>
    </p:spTree>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CG Five Palet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8"/>
          <p:cNvSpPr>
            <a:spLocks noGrp="1"/>
          </p:cNvSpPr>
          <p:nvPr>
            <p:ph type="body" sz="quarter" idx="19"/>
          </p:nvPr>
        </p:nvSpPr>
        <p:spPr>
          <a:xfrm>
            <a:off x="228600" y="1613751"/>
            <a:ext cx="1600200" cy="32004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900" b="1" cap="all" baseline="0">
                <a:solidFill>
                  <a:schemeClr val="bg1"/>
                </a:solidFill>
                <a:latin typeface="Arial"/>
                <a:cs typeface="Arial"/>
              </a:defRPr>
            </a:lvl1pPr>
          </a:lstStyle>
          <a:p>
            <a:pPr lvl="0"/>
            <a:r>
              <a:rPr lang="en-US" smtClean="0"/>
              <a:t>Click to edit Master text styles</a:t>
            </a:r>
          </a:p>
        </p:txBody>
      </p:sp>
      <p:sp>
        <p:nvSpPr>
          <p:cNvPr id="16" name="Text Placeholder 13"/>
          <p:cNvSpPr>
            <a:spLocks noGrp="1"/>
          </p:cNvSpPr>
          <p:nvPr>
            <p:ph type="body" sz="quarter" idx="20"/>
          </p:nvPr>
        </p:nvSpPr>
        <p:spPr>
          <a:xfrm>
            <a:off x="228600" y="1935694"/>
            <a:ext cx="1600200" cy="4239685"/>
          </a:xfrm>
          <a:solidFill>
            <a:schemeClr val="bg1"/>
          </a:solidFill>
          <a:ln w="12700" cap="flat" cmpd="sng" algn="ctr">
            <a:solidFill>
              <a:schemeClr val="tx1"/>
            </a:solidFill>
            <a:prstDash val="solid"/>
            <a:round/>
            <a:headEnd type="none" w="med" len="med"/>
            <a:tailEnd type="none" w="med" len="med"/>
          </a:ln>
        </p:spPr>
        <p:txBody>
          <a:bodyPr lIns="182880" tIns="137160" rIns="182880" bIns="137160">
            <a:noAutofit/>
          </a:bodyPr>
          <a:lstStyle>
            <a:lvl1pPr>
              <a:defRPr sz="1000"/>
            </a:lvl1pPr>
            <a:lvl2pPr marL="171450" indent="-171450">
              <a:tabLst>
                <a:tab pos="171450" algn="l"/>
              </a:tabLst>
              <a:defRPr sz="1000"/>
            </a:lvl2pPr>
            <a:lvl3pPr marL="285750" indent="-114300">
              <a:defRPr sz="900"/>
            </a:lvl3pPr>
            <a:lvl4pPr marL="398463" indent="-112713">
              <a:defRPr sz="800"/>
            </a:lvl4pPr>
            <a:lvl5pPr marL="515938" indent="-117475">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Footer Placeholder 16"/>
          <p:cNvSpPr>
            <a:spLocks noGrp="1"/>
          </p:cNvSpPr>
          <p:nvPr>
            <p:ph type="ftr" sz="quarter" idx="31"/>
          </p:nvPr>
        </p:nvSpPr>
        <p:spPr/>
        <p:txBody>
          <a:bodyPr/>
          <a:lstStyle/>
          <a:p>
            <a:r>
              <a:rPr lang="en-US" smtClean="0"/>
              <a:t>Dr. Romina Polley</a:t>
            </a:r>
            <a:endParaRPr lang="en-US" dirty="0"/>
          </a:p>
        </p:txBody>
      </p:sp>
      <p:sp>
        <p:nvSpPr>
          <p:cNvPr id="18" name="Text Placeholder 8"/>
          <p:cNvSpPr>
            <a:spLocks noGrp="1"/>
          </p:cNvSpPr>
          <p:nvPr>
            <p:ph type="body" sz="quarter" idx="32"/>
          </p:nvPr>
        </p:nvSpPr>
        <p:spPr>
          <a:xfrm>
            <a:off x="1998662" y="1613751"/>
            <a:ext cx="1600200" cy="32004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900" b="1" cap="all" baseline="0">
                <a:solidFill>
                  <a:schemeClr val="bg1"/>
                </a:solidFill>
                <a:latin typeface="Arial"/>
                <a:cs typeface="Arial"/>
              </a:defRPr>
            </a:lvl1pPr>
          </a:lstStyle>
          <a:p>
            <a:pPr lvl="0"/>
            <a:r>
              <a:rPr lang="en-US" smtClean="0"/>
              <a:t>Click to edit Master text styles</a:t>
            </a:r>
          </a:p>
        </p:txBody>
      </p:sp>
      <p:sp>
        <p:nvSpPr>
          <p:cNvPr id="19" name="Text Placeholder 13"/>
          <p:cNvSpPr>
            <a:spLocks noGrp="1"/>
          </p:cNvSpPr>
          <p:nvPr>
            <p:ph type="body" sz="quarter" idx="33"/>
          </p:nvPr>
        </p:nvSpPr>
        <p:spPr>
          <a:xfrm>
            <a:off x="1998662" y="1935694"/>
            <a:ext cx="1600200" cy="4239685"/>
          </a:xfrm>
          <a:solidFill>
            <a:schemeClr val="bg1"/>
          </a:solidFill>
          <a:ln w="12700" cap="flat" cmpd="sng" algn="ctr">
            <a:solidFill>
              <a:schemeClr val="tx1"/>
            </a:solidFill>
            <a:prstDash val="solid"/>
            <a:round/>
            <a:headEnd type="none" w="med" len="med"/>
            <a:tailEnd type="none" w="med" len="med"/>
          </a:ln>
        </p:spPr>
        <p:txBody>
          <a:bodyPr lIns="182880" tIns="137160" rIns="182880" bIns="137160">
            <a:noAutofit/>
          </a:bodyPr>
          <a:lstStyle>
            <a:lvl1pPr>
              <a:defRPr sz="1000"/>
            </a:lvl1pPr>
            <a:lvl2pPr marL="171450" indent="-171450">
              <a:tabLst>
                <a:tab pos="171450" algn="l"/>
              </a:tabLst>
              <a:defRPr sz="1000"/>
            </a:lvl2pPr>
            <a:lvl3pPr marL="344488" indent="-112713">
              <a:tabLst/>
              <a:defRPr sz="900"/>
            </a:lvl3pPr>
            <a:lvl4pPr marL="457200" indent="-112713">
              <a:defRPr sz="800"/>
            </a:lvl4pPr>
            <a:lvl5pPr marL="569913" indent="-112713">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8"/>
          <p:cNvSpPr>
            <a:spLocks noGrp="1"/>
          </p:cNvSpPr>
          <p:nvPr>
            <p:ph type="body" sz="quarter" idx="34"/>
          </p:nvPr>
        </p:nvSpPr>
        <p:spPr>
          <a:xfrm>
            <a:off x="3768724" y="1613751"/>
            <a:ext cx="1600200" cy="32004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900" b="1" cap="all" baseline="0">
                <a:solidFill>
                  <a:schemeClr val="bg1"/>
                </a:solidFill>
                <a:latin typeface="Arial"/>
                <a:cs typeface="Arial"/>
              </a:defRPr>
            </a:lvl1pPr>
          </a:lstStyle>
          <a:p>
            <a:pPr lvl="0"/>
            <a:r>
              <a:rPr lang="en-US" smtClean="0"/>
              <a:t>Click to edit Master text styles</a:t>
            </a:r>
          </a:p>
        </p:txBody>
      </p:sp>
      <p:sp>
        <p:nvSpPr>
          <p:cNvPr id="21" name="Text Placeholder 13"/>
          <p:cNvSpPr>
            <a:spLocks noGrp="1"/>
          </p:cNvSpPr>
          <p:nvPr>
            <p:ph type="body" sz="quarter" idx="35"/>
          </p:nvPr>
        </p:nvSpPr>
        <p:spPr>
          <a:xfrm>
            <a:off x="3768724" y="1935694"/>
            <a:ext cx="1600200" cy="4239685"/>
          </a:xfrm>
          <a:solidFill>
            <a:schemeClr val="bg1"/>
          </a:solidFill>
          <a:ln w="12700" cap="flat" cmpd="sng" algn="ctr">
            <a:solidFill>
              <a:schemeClr val="tx1"/>
            </a:solidFill>
            <a:prstDash val="solid"/>
            <a:round/>
            <a:headEnd type="none" w="med" len="med"/>
            <a:tailEnd type="none" w="med" len="med"/>
          </a:ln>
        </p:spPr>
        <p:txBody>
          <a:bodyPr lIns="182880" tIns="137160" rIns="182880" bIns="137160">
            <a:noAutofit/>
          </a:bodyPr>
          <a:lstStyle>
            <a:lvl1pPr>
              <a:defRPr sz="1000"/>
            </a:lvl1pPr>
            <a:lvl2pPr marL="171450" indent="-171450">
              <a:tabLst>
                <a:tab pos="171450" algn="l"/>
              </a:tabLst>
              <a:defRPr sz="1000"/>
            </a:lvl2pPr>
            <a:lvl3pPr marL="285750" indent="-114300">
              <a:defRPr sz="900"/>
            </a:lvl3pPr>
            <a:lvl4pPr marL="398463" indent="-112713">
              <a:defRPr sz="800"/>
            </a:lvl4pPr>
            <a:lvl5pPr marL="515938" indent="-117475">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Text Placeholder 8"/>
          <p:cNvSpPr>
            <a:spLocks noGrp="1"/>
          </p:cNvSpPr>
          <p:nvPr>
            <p:ph type="body" sz="quarter" idx="36"/>
          </p:nvPr>
        </p:nvSpPr>
        <p:spPr>
          <a:xfrm>
            <a:off x="5538786" y="1613751"/>
            <a:ext cx="1600200" cy="32004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900" b="1" cap="all" baseline="0">
                <a:solidFill>
                  <a:schemeClr val="bg1"/>
                </a:solidFill>
                <a:latin typeface="Arial"/>
                <a:cs typeface="Arial"/>
              </a:defRPr>
            </a:lvl1pPr>
          </a:lstStyle>
          <a:p>
            <a:pPr lvl="0"/>
            <a:r>
              <a:rPr lang="en-US" smtClean="0"/>
              <a:t>Click to edit Master text styles</a:t>
            </a:r>
          </a:p>
        </p:txBody>
      </p:sp>
      <p:sp>
        <p:nvSpPr>
          <p:cNvPr id="23" name="Text Placeholder 13"/>
          <p:cNvSpPr>
            <a:spLocks noGrp="1"/>
          </p:cNvSpPr>
          <p:nvPr>
            <p:ph type="body" sz="quarter" idx="37"/>
          </p:nvPr>
        </p:nvSpPr>
        <p:spPr>
          <a:xfrm>
            <a:off x="5538786" y="1935694"/>
            <a:ext cx="1600200" cy="4239685"/>
          </a:xfrm>
          <a:solidFill>
            <a:schemeClr val="bg1"/>
          </a:solidFill>
          <a:ln w="12700" cap="flat" cmpd="sng" algn="ctr">
            <a:solidFill>
              <a:schemeClr val="tx1"/>
            </a:solidFill>
            <a:prstDash val="solid"/>
            <a:round/>
            <a:headEnd type="none" w="med" len="med"/>
            <a:tailEnd type="none" w="med" len="med"/>
          </a:ln>
        </p:spPr>
        <p:txBody>
          <a:bodyPr lIns="182880" tIns="137160" rIns="182880" bIns="137160">
            <a:noAutofit/>
          </a:bodyPr>
          <a:lstStyle>
            <a:lvl1pPr>
              <a:defRPr sz="1000"/>
            </a:lvl1pPr>
            <a:lvl2pPr marL="171450" indent="-171450">
              <a:tabLst>
                <a:tab pos="171450" algn="l"/>
              </a:tabLst>
              <a:defRPr sz="1000"/>
            </a:lvl2pPr>
            <a:lvl3pPr marL="285750" indent="-114300">
              <a:defRPr sz="900"/>
            </a:lvl3pPr>
            <a:lvl4pPr marL="398463" indent="-112713">
              <a:defRPr sz="800"/>
            </a:lvl4pPr>
            <a:lvl5pPr marL="515938" indent="-117475">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Text Placeholder 8"/>
          <p:cNvSpPr>
            <a:spLocks noGrp="1"/>
          </p:cNvSpPr>
          <p:nvPr>
            <p:ph type="body" sz="quarter" idx="38"/>
          </p:nvPr>
        </p:nvSpPr>
        <p:spPr>
          <a:xfrm>
            <a:off x="7308850" y="1613751"/>
            <a:ext cx="1600200" cy="32004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900" b="1" cap="all" baseline="0">
                <a:solidFill>
                  <a:schemeClr val="bg1"/>
                </a:solidFill>
                <a:latin typeface="Arial"/>
                <a:cs typeface="Arial"/>
              </a:defRPr>
            </a:lvl1pPr>
          </a:lstStyle>
          <a:p>
            <a:pPr lvl="0"/>
            <a:r>
              <a:rPr lang="en-US" smtClean="0"/>
              <a:t>Click to edit Master text styles</a:t>
            </a:r>
          </a:p>
        </p:txBody>
      </p:sp>
      <p:sp>
        <p:nvSpPr>
          <p:cNvPr id="35" name="Text Placeholder 13"/>
          <p:cNvSpPr>
            <a:spLocks noGrp="1"/>
          </p:cNvSpPr>
          <p:nvPr>
            <p:ph type="body" sz="quarter" idx="39"/>
          </p:nvPr>
        </p:nvSpPr>
        <p:spPr>
          <a:xfrm>
            <a:off x="7308850" y="1935694"/>
            <a:ext cx="1600200" cy="4239685"/>
          </a:xfrm>
          <a:solidFill>
            <a:schemeClr val="bg1"/>
          </a:solidFill>
          <a:ln w="12700" cap="flat" cmpd="sng" algn="ctr">
            <a:solidFill>
              <a:schemeClr val="tx1"/>
            </a:solidFill>
            <a:prstDash val="solid"/>
            <a:round/>
            <a:headEnd type="none" w="med" len="med"/>
            <a:tailEnd type="none" w="med" len="med"/>
          </a:ln>
        </p:spPr>
        <p:txBody>
          <a:bodyPr lIns="182880" tIns="137160" rIns="182880" bIns="137160">
            <a:noAutofit/>
          </a:bodyPr>
          <a:lstStyle>
            <a:lvl1pPr>
              <a:defRPr sz="1000"/>
            </a:lvl1pPr>
            <a:lvl2pPr marL="171450" indent="-171450">
              <a:tabLst>
                <a:tab pos="171450" algn="l"/>
              </a:tabLst>
              <a:defRPr sz="1000"/>
            </a:lvl2pPr>
            <a:lvl3pPr marL="285750" indent="-114300">
              <a:defRPr sz="900"/>
            </a:lvl3pPr>
            <a:lvl4pPr marL="398463" indent="-112713">
              <a:defRPr sz="800"/>
            </a:lvl4pPr>
            <a:lvl5pPr marL="515938" indent="-117475">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CG 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8"/>
          <p:cNvSpPr>
            <a:spLocks noGrp="1"/>
          </p:cNvSpPr>
          <p:nvPr>
            <p:ph type="body" sz="quarter" idx="19"/>
          </p:nvPr>
        </p:nvSpPr>
        <p:spPr>
          <a:xfrm>
            <a:off x="228600" y="1608667"/>
            <a:ext cx="1508760" cy="1417320"/>
          </a:xfrm>
          <a:solidFill>
            <a:schemeClr val="tx1"/>
          </a:solidFill>
          <a:ln w="12700" cap="flat" cmpd="sng" algn="ctr">
            <a:solidFill>
              <a:schemeClr val="tx1"/>
            </a:solidFill>
            <a:prstDash val="solid"/>
            <a:round/>
            <a:headEnd type="none" w="med" len="med"/>
            <a:tailEnd type="none" w="med" len="med"/>
          </a:ln>
        </p:spPr>
        <p:txBody>
          <a:bodyPr lIns="91440" tIns="0" rIns="91440" bIns="18288" anchor="ctr" anchorCtr="0">
            <a:noAutofit/>
          </a:bodyPr>
          <a:lstStyle>
            <a:lvl1pPr>
              <a:defRPr sz="1100" b="1" cap="all" baseline="0">
                <a:solidFill>
                  <a:schemeClr val="bg1"/>
                </a:solidFill>
                <a:latin typeface="Arial"/>
                <a:cs typeface="Arial"/>
              </a:defRPr>
            </a:lvl1pPr>
          </a:lstStyle>
          <a:p>
            <a:pPr lvl="0"/>
            <a:r>
              <a:rPr lang="en-US" smtClean="0"/>
              <a:t>Click to edit Master text styles</a:t>
            </a:r>
          </a:p>
        </p:txBody>
      </p:sp>
      <p:sp>
        <p:nvSpPr>
          <p:cNvPr id="16" name="Text Placeholder 13"/>
          <p:cNvSpPr>
            <a:spLocks noGrp="1"/>
          </p:cNvSpPr>
          <p:nvPr>
            <p:ph type="body" sz="quarter" idx="20"/>
          </p:nvPr>
        </p:nvSpPr>
        <p:spPr>
          <a:xfrm>
            <a:off x="1735135" y="1608667"/>
            <a:ext cx="7178677" cy="1417320"/>
          </a:xfrm>
          <a:solidFill>
            <a:schemeClr val="bg1"/>
          </a:solidFill>
          <a:ln w="12700" cap="flat" cmpd="sng" algn="ctr">
            <a:solidFill>
              <a:schemeClr val="tx1"/>
            </a:solidFill>
            <a:prstDash val="solid"/>
            <a:round/>
            <a:headEnd type="none" w="med" len="med"/>
            <a:tailEnd type="none" w="med" len="med"/>
          </a:ln>
        </p:spPr>
        <p:txBody>
          <a:bodyPr lIns="182880" tIns="91440" rIns="182880" bIns="137160" anchor="ctr"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Footer Placeholder 16"/>
          <p:cNvSpPr>
            <a:spLocks noGrp="1"/>
          </p:cNvSpPr>
          <p:nvPr>
            <p:ph type="ftr" sz="quarter" idx="31"/>
          </p:nvPr>
        </p:nvSpPr>
        <p:spPr/>
        <p:txBody>
          <a:bodyPr/>
          <a:lstStyle/>
          <a:p>
            <a:r>
              <a:rPr lang="en-US" smtClean="0"/>
              <a:t>Dr. Romina Polley</a:t>
            </a:r>
            <a:endParaRPr lang="en-US" dirty="0"/>
          </a:p>
        </p:txBody>
      </p:sp>
      <p:sp>
        <p:nvSpPr>
          <p:cNvPr id="14" name="Text Placeholder 8"/>
          <p:cNvSpPr>
            <a:spLocks noGrp="1"/>
          </p:cNvSpPr>
          <p:nvPr>
            <p:ph type="body" sz="quarter" idx="32"/>
          </p:nvPr>
        </p:nvSpPr>
        <p:spPr>
          <a:xfrm>
            <a:off x="228600" y="3183361"/>
            <a:ext cx="1508760" cy="1417320"/>
          </a:xfrm>
          <a:solidFill>
            <a:schemeClr val="tx1"/>
          </a:solidFill>
          <a:ln w="12700" cap="flat" cmpd="sng" algn="ctr">
            <a:solidFill>
              <a:schemeClr val="tx1"/>
            </a:solidFill>
            <a:prstDash val="solid"/>
            <a:round/>
            <a:headEnd type="none" w="med" len="med"/>
            <a:tailEnd type="none" w="med" len="med"/>
          </a:ln>
        </p:spPr>
        <p:txBody>
          <a:bodyPr lIns="91440" tIns="0" rIns="91440" bIns="18288" anchor="ctr" anchorCtr="0">
            <a:noAutofit/>
          </a:bodyPr>
          <a:lstStyle>
            <a:lvl1pPr>
              <a:defRPr sz="1100" b="1" cap="all" baseline="0">
                <a:solidFill>
                  <a:schemeClr val="bg1"/>
                </a:solidFill>
                <a:latin typeface="Arial"/>
                <a:cs typeface="Arial"/>
              </a:defRPr>
            </a:lvl1pPr>
          </a:lstStyle>
          <a:p>
            <a:pPr lvl="0"/>
            <a:r>
              <a:rPr lang="en-US" smtClean="0"/>
              <a:t>Click to edit Master text styles</a:t>
            </a:r>
          </a:p>
        </p:txBody>
      </p:sp>
      <p:sp>
        <p:nvSpPr>
          <p:cNvPr id="25" name="Text Placeholder 13"/>
          <p:cNvSpPr>
            <a:spLocks noGrp="1"/>
          </p:cNvSpPr>
          <p:nvPr>
            <p:ph type="body" sz="quarter" idx="33"/>
          </p:nvPr>
        </p:nvSpPr>
        <p:spPr>
          <a:xfrm>
            <a:off x="1735135" y="3183361"/>
            <a:ext cx="7178677" cy="1417320"/>
          </a:xfrm>
          <a:solidFill>
            <a:schemeClr val="bg1"/>
          </a:solidFill>
          <a:ln w="12700" cap="flat" cmpd="sng" algn="ctr">
            <a:solidFill>
              <a:schemeClr val="tx1"/>
            </a:solidFill>
            <a:prstDash val="solid"/>
            <a:round/>
            <a:headEnd type="none" w="med" len="med"/>
            <a:tailEnd type="none" w="med" len="med"/>
          </a:ln>
        </p:spPr>
        <p:txBody>
          <a:bodyPr lIns="182880" tIns="91440" rIns="182880" bIns="137160" anchor="ctr"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6" name="Text Placeholder 8"/>
          <p:cNvSpPr>
            <a:spLocks noGrp="1"/>
          </p:cNvSpPr>
          <p:nvPr>
            <p:ph type="body" sz="quarter" idx="34"/>
          </p:nvPr>
        </p:nvSpPr>
        <p:spPr>
          <a:xfrm>
            <a:off x="228600" y="4758055"/>
            <a:ext cx="1508760" cy="1417320"/>
          </a:xfrm>
          <a:solidFill>
            <a:schemeClr val="tx1"/>
          </a:solidFill>
          <a:ln w="12700" cap="flat" cmpd="sng" algn="ctr">
            <a:solidFill>
              <a:schemeClr val="tx1"/>
            </a:solidFill>
            <a:prstDash val="solid"/>
            <a:round/>
            <a:headEnd type="none" w="med" len="med"/>
            <a:tailEnd type="none" w="med" len="med"/>
          </a:ln>
        </p:spPr>
        <p:txBody>
          <a:bodyPr lIns="91440" tIns="0" rIns="91440" bIns="18288" anchor="ctr" anchorCtr="0">
            <a:noAutofit/>
          </a:bodyPr>
          <a:lstStyle>
            <a:lvl1pPr>
              <a:defRPr sz="1100" b="1" cap="all" baseline="0">
                <a:solidFill>
                  <a:schemeClr val="bg1"/>
                </a:solidFill>
                <a:latin typeface="Arial"/>
                <a:cs typeface="Arial"/>
              </a:defRPr>
            </a:lvl1pPr>
          </a:lstStyle>
          <a:p>
            <a:pPr lvl="0"/>
            <a:r>
              <a:rPr lang="en-US" smtClean="0"/>
              <a:t>Click to edit Master text styles</a:t>
            </a:r>
          </a:p>
        </p:txBody>
      </p:sp>
      <p:sp>
        <p:nvSpPr>
          <p:cNvPr id="27" name="Text Placeholder 13"/>
          <p:cNvSpPr>
            <a:spLocks noGrp="1"/>
          </p:cNvSpPr>
          <p:nvPr>
            <p:ph type="body" sz="quarter" idx="35"/>
          </p:nvPr>
        </p:nvSpPr>
        <p:spPr>
          <a:xfrm>
            <a:off x="1735135" y="4758055"/>
            <a:ext cx="7178677" cy="1417320"/>
          </a:xfrm>
          <a:solidFill>
            <a:schemeClr val="bg1"/>
          </a:solidFill>
          <a:ln w="12700" cap="flat" cmpd="sng" algn="ctr">
            <a:solidFill>
              <a:schemeClr val="tx1"/>
            </a:solidFill>
            <a:prstDash val="solid"/>
            <a:round/>
            <a:headEnd type="none" w="med" len="med"/>
            <a:tailEnd type="none" w="med" len="med"/>
          </a:ln>
        </p:spPr>
        <p:txBody>
          <a:bodyPr lIns="182880" tIns="91440" rIns="182880" bIns="137160" anchor="ctr"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CG Major Points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6" name="Text Placeholder 13"/>
          <p:cNvSpPr>
            <a:spLocks noGrp="1"/>
          </p:cNvSpPr>
          <p:nvPr>
            <p:ph type="body" sz="quarter" idx="20"/>
          </p:nvPr>
        </p:nvSpPr>
        <p:spPr>
          <a:xfrm>
            <a:off x="1735136" y="1611313"/>
            <a:ext cx="7178677" cy="822960"/>
          </a:xfrm>
          <a:solidFill>
            <a:schemeClr val="bg1"/>
          </a:solidFill>
          <a:ln w="12700" cap="flat" cmpd="sng" algn="ctr">
            <a:solidFill>
              <a:schemeClr val="tx1"/>
            </a:solidFill>
            <a:prstDash val="solid"/>
            <a:round/>
            <a:headEnd type="none" w="med" len="med"/>
            <a:tailEnd type="none" w="med" len="med"/>
          </a:ln>
        </p:spPr>
        <p:txBody>
          <a:bodyPr lIns="548640" tIns="91440" rIns="182880" bIns="137160" anchor="ctr"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Footer Placeholder 16"/>
          <p:cNvSpPr>
            <a:spLocks noGrp="1"/>
          </p:cNvSpPr>
          <p:nvPr>
            <p:ph type="ftr" sz="quarter" idx="31"/>
          </p:nvPr>
        </p:nvSpPr>
        <p:spPr/>
        <p:txBody>
          <a:bodyPr/>
          <a:lstStyle/>
          <a:p>
            <a:r>
              <a:rPr lang="en-US" smtClean="0"/>
              <a:t>Dr. Romina Polley</a:t>
            </a:r>
            <a:endParaRPr lang="en-US" dirty="0"/>
          </a:p>
        </p:txBody>
      </p:sp>
      <p:sp>
        <p:nvSpPr>
          <p:cNvPr id="10" name="Text Placeholder 19"/>
          <p:cNvSpPr>
            <a:spLocks noGrp="1"/>
          </p:cNvSpPr>
          <p:nvPr>
            <p:ph type="body" sz="quarter" idx="10"/>
          </p:nvPr>
        </p:nvSpPr>
        <p:spPr>
          <a:xfrm>
            <a:off x="228600" y="1611313"/>
            <a:ext cx="1905000" cy="822960"/>
          </a:xfrm>
          <a:prstGeom prst="homePlate">
            <a:avLst>
              <a:gd name="adj" fmla="val 29359"/>
            </a:avLst>
          </a:prstGeom>
          <a:solidFill>
            <a:schemeClr val="tx1"/>
          </a:solidFill>
          <a:ln w="12700" cap="flat" cmpd="sng" algn="ctr">
            <a:solidFill>
              <a:schemeClr val="tx1"/>
            </a:solidFill>
            <a:prstDash val="solid"/>
            <a:round/>
            <a:headEnd type="none" w="med" len="med"/>
            <a:tailEnd type="none" w="med" len="med"/>
          </a:ln>
        </p:spPr>
        <p:txBody>
          <a:bodyPr vert="horz" lIns="91440" tIns="0" rIns="91440" bIns="18288" rtlCol="0" anchor="ctr" anchorCtr="0">
            <a:noAutofit/>
          </a:bodyPr>
          <a:lstStyle>
            <a:lvl1pPr>
              <a:buNone/>
              <a:defRPr lang="en-US" sz="1100" b="1" kern="1200" cap="all" baseline="0" dirty="0">
                <a:solidFill>
                  <a:schemeClr val="bg1"/>
                </a:solidFill>
                <a:latin typeface="Arial"/>
                <a:ea typeface="+mn-ea"/>
                <a:cs typeface="Arial"/>
              </a:defRPr>
            </a:lvl1pPr>
          </a:lstStyle>
          <a:p>
            <a:pPr marL="0" lvl="0" indent="0" algn="l" defTabSz="914400" rtl="0" eaLnBrk="1" latinLnBrk="0" hangingPunct="1">
              <a:lnSpc>
                <a:spcPct val="100000"/>
              </a:lnSpc>
              <a:spcBef>
                <a:spcPts val="0"/>
              </a:spcBef>
              <a:spcAft>
                <a:spcPts val="600"/>
              </a:spcAft>
              <a:buFont typeface="Arial" pitchFamily="34" charset="0"/>
              <a:buNone/>
            </a:pPr>
            <a:r>
              <a:rPr lang="en-US" smtClean="0"/>
              <a:t>Click to edit Master text styles</a:t>
            </a:r>
          </a:p>
        </p:txBody>
      </p:sp>
      <p:sp>
        <p:nvSpPr>
          <p:cNvPr id="11" name="Text Placeholder 13"/>
          <p:cNvSpPr>
            <a:spLocks noGrp="1"/>
          </p:cNvSpPr>
          <p:nvPr>
            <p:ph type="body" sz="quarter" idx="32"/>
          </p:nvPr>
        </p:nvSpPr>
        <p:spPr>
          <a:xfrm>
            <a:off x="1735136" y="2546589"/>
            <a:ext cx="7178677" cy="822960"/>
          </a:xfrm>
          <a:solidFill>
            <a:schemeClr val="bg1"/>
          </a:solidFill>
          <a:ln w="12700" cap="flat" cmpd="sng" algn="ctr">
            <a:solidFill>
              <a:schemeClr val="tx1"/>
            </a:solidFill>
            <a:prstDash val="solid"/>
            <a:round/>
            <a:headEnd type="none" w="med" len="med"/>
            <a:tailEnd type="none" w="med" len="med"/>
          </a:ln>
        </p:spPr>
        <p:txBody>
          <a:bodyPr lIns="548640" tIns="91440" rIns="182880" bIns="137160" anchor="ctr"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9"/>
          <p:cNvSpPr>
            <a:spLocks noGrp="1"/>
          </p:cNvSpPr>
          <p:nvPr>
            <p:ph type="body" sz="quarter" idx="33"/>
          </p:nvPr>
        </p:nvSpPr>
        <p:spPr>
          <a:xfrm>
            <a:off x="228600" y="2546589"/>
            <a:ext cx="1905000" cy="822960"/>
          </a:xfrm>
          <a:prstGeom prst="homePlate">
            <a:avLst>
              <a:gd name="adj" fmla="val 29359"/>
            </a:avLst>
          </a:prstGeom>
          <a:solidFill>
            <a:schemeClr val="tx1"/>
          </a:solidFill>
          <a:ln w="12700" cap="flat" cmpd="sng" algn="ctr">
            <a:solidFill>
              <a:schemeClr val="tx1"/>
            </a:solidFill>
            <a:prstDash val="solid"/>
            <a:round/>
            <a:headEnd type="none" w="med" len="med"/>
            <a:tailEnd type="none" w="med" len="med"/>
          </a:ln>
        </p:spPr>
        <p:txBody>
          <a:bodyPr vert="horz" lIns="91440" tIns="0" rIns="91440" bIns="18288" rtlCol="0" anchor="ctr" anchorCtr="0">
            <a:noAutofit/>
          </a:bodyPr>
          <a:lstStyle>
            <a:lvl1pPr>
              <a:buNone/>
              <a:defRPr lang="en-US" sz="1100" b="1" kern="1200" cap="all" baseline="0" dirty="0">
                <a:solidFill>
                  <a:schemeClr val="bg1"/>
                </a:solidFill>
                <a:latin typeface="Arial"/>
                <a:ea typeface="+mn-ea"/>
                <a:cs typeface="Arial"/>
              </a:defRPr>
            </a:lvl1pPr>
          </a:lstStyle>
          <a:p>
            <a:pPr marL="0" lvl="0" indent="0" algn="l" defTabSz="914400" rtl="0" eaLnBrk="1" latinLnBrk="0" hangingPunct="1">
              <a:lnSpc>
                <a:spcPct val="100000"/>
              </a:lnSpc>
              <a:spcBef>
                <a:spcPts val="0"/>
              </a:spcBef>
              <a:spcAft>
                <a:spcPts val="600"/>
              </a:spcAft>
              <a:buFont typeface="Arial" pitchFamily="34" charset="0"/>
              <a:buNone/>
            </a:pPr>
            <a:r>
              <a:rPr lang="en-US" smtClean="0"/>
              <a:t>Click to edit Master text styles</a:t>
            </a:r>
          </a:p>
        </p:txBody>
      </p:sp>
      <p:sp>
        <p:nvSpPr>
          <p:cNvPr id="13" name="Text Placeholder 13"/>
          <p:cNvSpPr>
            <a:spLocks noGrp="1"/>
          </p:cNvSpPr>
          <p:nvPr>
            <p:ph type="body" sz="quarter" idx="34"/>
          </p:nvPr>
        </p:nvSpPr>
        <p:spPr>
          <a:xfrm>
            <a:off x="1735136" y="3481865"/>
            <a:ext cx="7178677" cy="822960"/>
          </a:xfrm>
          <a:solidFill>
            <a:schemeClr val="bg1"/>
          </a:solidFill>
          <a:ln w="12700" cap="flat" cmpd="sng" algn="ctr">
            <a:solidFill>
              <a:schemeClr val="tx1"/>
            </a:solidFill>
            <a:prstDash val="solid"/>
            <a:round/>
            <a:headEnd type="none" w="med" len="med"/>
            <a:tailEnd type="none" w="med" len="med"/>
          </a:ln>
        </p:spPr>
        <p:txBody>
          <a:bodyPr lIns="548640" tIns="91440" rIns="182880" bIns="137160" anchor="ctr"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Text Placeholder 19"/>
          <p:cNvSpPr>
            <a:spLocks noGrp="1"/>
          </p:cNvSpPr>
          <p:nvPr>
            <p:ph type="body" sz="quarter" idx="35"/>
          </p:nvPr>
        </p:nvSpPr>
        <p:spPr>
          <a:xfrm>
            <a:off x="228600" y="3481865"/>
            <a:ext cx="1905000" cy="822960"/>
          </a:xfrm>
          <a:prstGeom prst="homePlate">
            <a:avLst>
              <a:gd name="adj" fmla="val 29359"/>
            </a:avLst>
          </a:prstGeom>
          <a:solidFill>
            <a:schemeClr val="tx1"/>
          </a:solidFill>
          <a:ln w="12700" cap="flat" cmpd="sng" algn="ctr">
            <a:solidFill>
              <a:schemeClr val="tx1"/>
            </a:solidFill>
            <a:prstDash val="solid"/>
            <a:round/>
            <a:headEnd type="none" w="med" len="med"/>
            <a:tailEnd type="none" w="med" len="med"/>
          </a:ln>
        </p:spPr>
        <p:txBody>
          <a:bodyPr vert="horz" lIns="91440" tIns="0" rIns="91440" bIns="18288" rtlCol="0" anchor="ctr" anchorCtr="0">
            <a:noAutofit/>
          </a:bodyPr>
          <a:lstStyle>
            <a:lvl1pPr>
              <a:buNone/>
              <a:defRPr lang="en-US" sz="1100" b="1" kern="1200" cap="all" baseline="0" dirty="0">
                <a:solidFill>
                  <a:schemeClr val="bg1"/>
                </a:solidFill>
                <a:latin typeface="Arial"/>
                <a:ea typeface="+mn-ea"/>
                <a:cs typeface="Arial"/>
              </a:defRPr>
            </a:lvl1pPr>
          </a:lstStyle>
          <a:p>
            <a:pPr marL="0" lvl="0" indent="0" algn="l" defTabSz="914400" rtl="0" eaLnBrk="1" latinLnBrk="0" hangingPunct="1">
              <a:lnSpc>
                <a:spcPct val="100000"/>
              </a:lnSpc>
              <a:spcBef>
                <a:spcPts val="0"/>
              </a:spcBef>
              <a:spcAft>
                <a:spcPts val="600"/>
              </a:spcAft>
              <a:buFont typeface="Arial" pitchFamily="34" charset="0"/>
              <a:buNone/>
            </a:pPr>
            <a:r>
              <a:rPr lang="en-US" smtClean="0"/>
              <a:t>Click to edit Master text styles</a:t>
            </a:r>
          </a:p>
        </p:txBody>
      </p:sp>
      <p:sp>
        <p:nvSpPr>
          <p:cNvPr id="19" name="Text Placeholder 13"/>
          <p:cNvSpPr>
            <a:spLocks noGrp="1"/>
          </p:cNvSpPr>
          <p:nvPr>
            <p:ph type="body" sz="quarter" idx="36"/>
          </p:nvPr>
        </p:nvSpPr>
        <p:spPr>
          <a:xfrm>
            <a:off x="1735136" y="4417141"/>
            <a:ext cx="7178677" cy="822960"/>
          </a:xfrm>
          <a:solidFill>
            <a:schemeClr val="bg1"/>
          </a:solidFill>
          <a:ln w="12700" cap="flat" cmpd="sng" algn="ctr">
            <a:solidFill>
              <a:schemeClr val="tx1"/>
            </a:solidFill>
            <a:prstDash val="solid"/>
            <a:round/>
            <a:headEnd type="none" w="med" len="med"/>
            <a:tailEnd type="none" w="med" len="med"/>
          </a:ln>
        </p:spPr>
        <p:txBody>
          <a:bodyPr lIns="548640" tIns="91440" rIns="182880" bIns="137160" anchor="ctr"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19"/>
          <p:cNvSpPr>
            <a:spLocks noGrp="1"/>
          </p:cNvSpPr>
          <p:nvPr>
            <p:ph type="body" sz="quarter" idx="37"/>
          </p:nvPr>
        </p:nvSpPr>
        <p:spPr>
          <a:xfrm>
            <a:off x="228600" y="4417141"/>
            <a:ext cx="1905000" cy="822960"/>
          </a:xfrm>
          <a:prstGeom prst="homePlate">
            <a:avLst>
              <a:gd name="adj" fmla="val 29359"/>
            </a:avLst>
          </a:prstGeom>
          <a:solidFill>
            <a:schemeClr val="tx1"/>
          </a:solidFill>
          <a:ln w="12700" cap="flat" cmpd="sng" algn="ctr">
            <a:solidFill>
              <a:schemeClr val="tx1"/>
            </a:solidFill>
            <a:prstDash val="solid"/>
            <a:round/>
            <a:headEnd type="none" w="med" len="med"/>
            <a:tailEnd type="none" w="med" len="med"/>
          </a:ln>
        </p:spPr>
        <p:txBody>
          <a:bodyPr vert="horz" lIns="91440" tIns="0" rIns="91440" bIns="18288" rtlCol="0" anchor="ctr" anchorCtr="0">
            <a:noAutofit/>
          </a:bodyPr>
          <a:lstStyle>
            <a:lvl1pPr>
              <a:buNone/>
              <a:defRPr lang="en-US" sz="1100" b="1" kern="1200" cap="all" baseline="0" dirty="0">
                <a:solidFill>
                  <a:schemeClr val="bg1"/>
                </a:solidFill>
                <a:latin typeface="Arial"/>
                <a:ea typeface="+mn-ea"/>
                <a:cs typeface="Arial"/>
              </a:defRPr>
            </a:lvl1pPr>
          </a:lstStyle>
          <a:p>
            <a:pPr marL="0" lvl="0" indent="0" algn="l" defTabSz="914400" rtl="0" eaLnBrk="1" latinLnBrk="0" hangingPunct="1">
              <a:lnSpc>
                <a:spcPct val="100000"/>
              </a:lnSpc>
              <a:spcBef>
                <a:spcPts val="0"/>
              </a:spcBef>
              <a:spcAft>
                <a:spcPts val="600"/>
              </a:spcAft>
              <a:buFont typeface="Arial" pitchFamily="34" charset="0"/>
              <a:buNone/>
            </a:pPr>
            <a:r>
              <a:rPr lang="en-US" smtClean="0"/>
              <a:t>Click to edit Master text styles</a:t>
            </a:r>
          </a:p>
        </p:txBody>
      </p:sp>
      <p:sp>
        <p:nvSpPr>
          <p:cNvPr id="21" name="Text Placeholder 13"/>
          <p:cNvSpPr>
            <a:spLocks noGrp="1"/>
          </p:cNvSpPr>
          <p:nvPr>
            <p:ph type="body" sz="quarter" idx="38"/>
          </p:nvPr>
        </p:nvSpPr>
        <p:spPr>
          <a:xfrm>
            <a:off x="1735136" y="5352415"/>
            <a:ext cx="7178677" cy="822960"/>
          </a:xfrm>
          <a:solidFill>
            <a:schemeClr val="bg1"/>
          </a:solidFill>
          <a:ln w="12700" cap="flat" cmpd="sng" algn="ctr">
            <a:solidFill>
              <a:schemeClr val="tx1"/>
            </a:solidFill>
            <a:prstDash val="solid"/>
            <a:round/>
            <a:headEnd type="none" w="med" len="med"/>
            <a:tailEnd type="none" w="med" len="med"/>
          </a:ln>
        </p:spPr>
        <p:txBody>
          <a:bodyPr lIns="548640" tIns="91440" rIns="182880" bIns="137160" anchor="ctr"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Text Placeholder 19"/>
          <p:cNvSpPr>
            <a:spLocks noGrp="1"/>
          </p:cNvSpPr>
          <p:nvPr>
            <p:ph type="body" sz="quarter" idx="39"/>
          </p:nvPr>
        </p:nvSpPr>
        <p:spPr>
          <a:xfrm>
            <a:off x="228600" y="5352415"/>
            <a:ext cx="1905000" cy="822960"/>
          </a:xfrm>
          <a:prstGeom prst="homePlate">
            <a:avLst>
              <a:gd name="adj" fmla="val 29359"/>
            </a:avLst>
          </a:prstGeom>
          <a:solidFill>
            <a:schemeClr val="tx1"/>
          </a:solidFill>
          <a:ln w="12700" cap="flat" cmpd="sng" algn="ctr">
            <a:solidFill>
              <a:schemeClr val="tx1"/>
            </a:solidFill>
            <a:prstDash val="solid"/>
            <a:round/>
            <a:headEnd type="none" w="med" len="med"/>
            <a:tailEnd type="none" w="med" len="med"/>
          </a:ln>
        </p:spPr>
        <p:txBody>
          <a:bodyPr vert="horz" lIns="91440" tIns="0" rIns="91440" bIns="18288" rtlCol="0" anchor="ctr" anchorCtr="0">
            <a:noAutofit/>
          </a:bodyPr>
          <a:lstStyle>
            <a:lvl1pPr>
              <a:buNone/>
              <a:defRPr lang="en-US" sz="1100" b="1" kern="1200" cap="all" baseline="0" dirty="0">
                <a:solidFill>
                  <a:schemeClr val="bg1"/>
                </a:solidFill>
                <a:latin typeface="Arial"/>
                <a:ea typeface="+mn-ea"/>
                <a:cs typeface="Arial"/>
              </a:defRPr>
            </a:lvl1pPr>
          </a:lstStyle>
          <a:p>
            <a:pPr marL="0" lvl="0" indent="0" algn="l" defTabSz="914400" rtl="0" eaLnBrk="1" latinLnBrk="0" hangingPunct="1">
              <a:lnSpc>
                <a:spcPct val="100000"/>
              </a:lnSpc>
              <a:spcBef>
                <a:spcPts val="0"/>
              </a:spcBef>
              <a:spcAft>
                <a:spcPts val="600"/>
              </a:spcAft>
              <a:buFont typeface="Arial" pitchFamily="34" charset="0"/>
              <a:buNone/>
            </a:pPr>
            <a:r>
              <a:rPr lang="en-US" smtClean="0"/>
              <a:t>Click to edit Master text styles</a:t>
            </a: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G Two Top Two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1"/>
          </p:nvPr>
        </p:nvSpPr>
        <p:spPr>
          <a:xfrm>
            <a:off x="228600" y="1619251"/>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2"/>
          </p:nvPr>
        </p:nvSpPr>
        <p:spPr>
          <a:xfrm>
            <a:off x="4661853" y="1619251"/>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8"/>
          <p:cNvSpPr>
            <a:spLocks noGrp="1"/>
          </p:cNvSpPr>
          <p:nvPr>
            <p:ph sz="quarter" idx="13"/>
          </p:nvPr>
        </p:nvSpPr>
        <p:spPr>
          <a:xfrm>
            <a:off x="228600" y="3977633"/>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57725" y="3977633"/>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5"/>
          </p:nvPr>
        </p:nvSpPr>
        <p:spPr/>
        <p:txBody>
          <a:bodyPr/>
          <a:lstStyle/>
          <a:p>
            <a:r>
              <a:rPr lang="en-US" smtClean="0"/>
              <a:t>Dr. Romina Polley</a:t>
            </a:r>
            <a:endParaRPr lang="en-US" dirty="0"/>
          </a:p>
        </p:txBody>
      </p:sp>
    </p:spTree>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CG Text Blocks - Major and Sub Points">
    <p:spTree>
      <p:nvGrpSpPr>
        <p:cNvPr id="1" name=""/>
        <p:cNvGrpSpPr/>
        <p:nvPr/>
      </p:nvGrpSpPr>
      <p:grpSpPr>
        <a:xfrm>
          <a:off x="0" y="0"/>
          <a:ext cx="0" cy="0"/>
          <a:chOff x="0" y="0"/>
          <a:chExt cx="0" cy="0"/>
        </a:xfrm>
      </p:grpSpPr>
      <p:sp>
        <p:nvSpPr>
          <p:cNvPr id="10" name="Text Placeholder 15"/>
          <p:cNvSpPr>
            <a:spLocks noGrp="1"/>
          </p:cNvSpPr>
          <p:nvPr>
            <p:ph type="body" sz="quarter" idx="21"/>
          </p:nvPr>
        </p:nvSpPr>
        <p:spPr>
          <a:xfrm>
            <a:off x="230011" y="1612900"/>
            <a:ext cx="1371600" cy="2194560"/>
          </a:xfrm>
          <a:prstGeom prst="rect">
            <a:avLst/>
          </a:prstGeom>
          <a:solidFill>
            <a:schemeClr val="tx1"/>
          </a:solidFill>
          <a:ln w="12700" cap="flat" cmpd="sng" algn="ctr">
            <a:solidFill>
              <a:schemeClr val="tx1"/>
            </a:solidFill>
            <a:prstDash val="solid"/>
            <a:round/>
            <a:headEnd type="none" w="med" len="med"/>
            <a:tailEnd type="none" w="med" len="med"/>
          </a:ln>
        </p:spPr>
        <p:txBody>
          <a:bodyPr vert="horz" lIns="91440" tIns="0" rIns="91440" bIns="18288" rtlCol="0" anchor="ctr" anchorCtr="0">
            <a:noAutofit/>
          </a:bodyPr>
          <a:lstStyle>
            <a:lvl1pPr marL="0" indent="0">
              <a:buNone/>
              <a:defRPr lang="en-US" sz="1100" b="1" kern="1200" cap="all" baseline="0" dirty="0">
                <a:solidFill>
                  <a:schemeClr val="bg1"/>
                </a:solidFill>
                <a:latin typeface="Arial"/>
                <a:ea typeface="+mn-ea"/>
                <a:cs typeface="Arial"/>
              </a:defRPr>
            </a:lvl1pPr>
          </a:lstStyle>
          <a:p>
            <a:pPr marL="0" lvl="0" indent="0" algn="l" defTabSz="914400" rtl="0" eaLnBrk="1" latinLnBrk="0" hangingPunct="1">
              <a:lnSpc>
                <a:spcPct val="100000"/>
              </a:lnSpc>
              <a:spcBef>
                <a:spcPts val="0"/>
              </a:spcBef>
              <a:spcAft>
                <a:spcPts val="600"/>
              </a:spcAft>
              <a:buFont typeface="Arial" pitchFamily="34" charset="0"/>
              <a:buNone/>
            </a:pPr>
            <a:r>
              <a:rPr lang="en-US" smtClean="0"/>
              <a:t>Click to edit Master text styles</a:t>
            </a:r>
          </a:p>
        </p:txBody>
      </p:sp>
      <p:sp>
        <p:nvSpPr>
          <p:cNvPr id="12" name="Text Placeholder 15"/>
          <p:cNvSpPr>
            <a:spLocks noGrp="1"/>
          </p:cNvSpPr>
          <p:nvPr>
            <p:ph type="body" sz="quarter" idx="23"/>
          </p:nvPr>
        </p:nvSpPr>
        <p:spPr>
          <a:xfrm>
            <a:off x="1683749" y="1612900"/>
            <a:ext cx="1143000" cy="731520"/>
          </a:xfrm>
          <a:prstGeom prst="rect">
            <a:avLst/>
          </a:prstGeom>
          <a:solidFill>
            <a:schemeClr val="bg1">
              <a:lumMod val="75000"/>
            </a:schemeClr>
          </a:solidFill>
          <a:ln w="12700" cap="flat" cmpd="sng" algn="ctr">
            <a:solidFill>
              <a:schemeClr val="tx1"/>
            </a:solidFill>
            <a:prstDash val="solid"/>
            <a:round/>
            <a:headEnd type="none" w="med" len="med"/>
            <a:tailEnd type="none" w="med" len="med"/>
          </a:ln>
        </p:spPr>
        <p:txBody>
          <a:bodyPr lIns="91440" rIns="45720" anchor="ctr">
            <a:noAutofit/>
          </a:bodyPr>
          <a:lstStyle>
            <a:lvl1pPr marL="0" indent="0">
              <a:buNone/>
              <a:defRPr sz="1200" b="1">
                <a:solidFill>
                  <a:schemeClr val="tx1"/>
                </a:solidFill>
              </a:defRPr>
            </a:lvl1pPr>
          </a:lstStyle>
          <a:p>
            <a:pPr lvl="0"/>
            <a:r>
              <a:rPr lang="en-US" smtClean="0"/>
              <a:t>Click to edit Master text styles</a:t>
            </a:r>
          </a:p>
        </p:txBody>
      </p:sp>
      <p:sp>
        <p:nvSpPr>
          <p:cNvPr id="18" name="Text Placeholder 15"/>
          <p:cNvSpPr>
            <a:spLocks noGrp="1"/>
          </p:cNvSpPr>
          <p:nvPr>
            <p:ph type="body" sz="quarter" idx="25"/>
          </p:nvPr>
        </p:nvSpPr>
        <p:spPr>
          <a:xfrm>
            <a:off x="1682338" y="2438400"/>
            <a:ext cx="1143000" cy="1371600"/>
          </a:xfrm>
          <a:prstGeom prst="rect">
            <a:avLst/>
          </a:prstGeom>
          <a:solidFill>
            <a:schemeClr val="bg1">
              <a:lumMod val="75000"/>
            </a:schemeClr>
          </a:solidFill>
          <a:ln w="12700" cap="flat" cmpd="sng" algn="ctr">
            <a:solidFill>
              <a:schemeClr val="tx1"/>
            </a:solidFill>
            <a:prstDash val="solid"/>
            <a:round/>
            <a:headEnd type="none" w="med" len="med"/>
            <a:tailEnd type="none" w="med" len="med"/>
          </a:ln>
        </p:spPr>
        <p:txBody>
          <a:bodyPr lIns="91440" rIns="45720" anchor="ctr">
            <a:noAutofit/>
          </a:bodyPr>
          <a:lstStyle>
            <a:lvl1pPr marL="0" indent="0">
              <a:buNone/>
              <a:defRPr sz="1200" b="1">
                <a:solidFill>
                  <a:schemeClr val="tx1"/>
                </a:solidFill>
              </a:defRPr>
            </a:lvl1pPr>
          </a:lstStyle>
          <a:p>
            <a:pPr lvl="0"/>
            <a:r>
              <a:rPr lang="en-US"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17" name="Footer Placeholder 16"/>
          <p:cNvSpPr>
            <a:spLocks noGrp="1"/>
          </p:cNvSpPr>
          <p:nvPr>
            <p:ph type="ftr" sz="quarter" idx="31"/>
          </p:nvPr>
        </p:nvSpPr>
        <p:spPr/>
        <p:txBody>
          <a:bodyPr/>
          <a:lstStyle/>
          <a:p>
            <a:r>
              <a:rPr lang="en-US" smtClean="0"/>
              <a:t>Dr. Romina Polley</a:t>
            </a:r>
            <a:endParaRPr lang="en-US" dirty="0"/>
          </a:p>
        </p:txBody>
      </p:sp>
      <p:sp>
        <p:nvSpPr>
          <p:cNvPr id="27" name="Text Placeholder 13"/>
          <p:cNvSpPr>
            <a:spLocks noGrp="1"/>
          </p:cNvSpPr>
          <p:nvPr>
            <p:ph type="body" sz="quarter" idx="35"/>
          </p:nvPr>
        </p:nvSpPr>
        <p:spPr>
          <a:xfrm>
            <a:off x="2823636" y="1612900"/>
            <a:ext cx="6090180" cy="731520"/>
          </a:xfrm>
          <a:solidFill>
            <a:schemeClr val="bg1"/>
          </a:solidFill>
          <a:ln w="12700" cap="flat" cmpd="sng" algn="ctr">
            <a:solidFill>
              <a:schemeClr val="tx1"/>
            </a:solidFill>
            <a:prstDash val="solid"/>
            <a:round/>
            <a:headEnd type="none" w="med" len="med"/>
            <a:tailEnd type="none" w="med" len="med"/>
          </a:ln>
        </p:spPr>
        <p:txBody>
          <a:bodyPr lIns="91440" tIns="91440" rIns="91440" bIns="137160" anchor="ctr"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Text Placeholder 13"/>
          <p:cNvSpPr>
            <a:spLocks noGrp="1"/>
          </p:cNvSpPr>
          <p:nvPr>
            <p:ph type="body" sz="quarter" idx="36"/>
          </p:nvPr>
        </p:nvSpPr>
        <p:spPr>
          <a:xfrm>
            <a:off x="2823636" y="2438400"/>
            <a:ext cx="6090180" cy="1371600"/>
          </a:xfrm>
          <a:solidFill>
            <a:schemeClr val="bg1"/>
          </a:solidFill>
          <a:ln w="12700" cap="flat" cmpd="sng" algn="ctr">
            <a:solidFill>
              <a:schemeClr val="tx1"/>
            </a:solidFill>
            <a:prstDash val="solid"/>
            <a:round/>
            <a:headEnd type="none" w="med" len="med"/>
            <a:tailEnd type="none" w="med" len="med"/>
          </a:ln>
        </p:spPr>
        <p:txBody>
          <a:bodyPr lIns="91440" tIns="91440" rIns="91440" bIns="137160" anchor="ctr"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Text Placeholder 15"/>
          <p:cNvSpPr>
            <a:spLocks noGrp="1"/>
          </p:cNvSpPr>
          <p:nvPr>
            <p:ph type="body" sz="quarter" idx="37"/>
          </p:nvPr>
        </p:nvSpPr>
        <p:spPr>
          <a:xfrm>
            <a:off x="230011" y="3980920"/>
            <a:ext cx="1371600" cy="2194560"/>
          </a:xfrm>
          <a:prstGeom prst="rect">
            <a:avLst/>
          </a:prstGeom>
          <a:solidFill>
            <a:schemeClr val="tx1"/>
          </a:solidFill>
          <a:ln w="12700" cap="flat" cmpd="sng" algn="ctr">
            <a:solidFill>
              <a:schemeClr val="tx1"/>
            </a:solidFill>
            <a:prstDash val="solid"/>
            <a:round/>
            <a:headEnd type="none" w="med" len="med"/>
            <a:tailEnd type="none" w="med" len="med"/>
          </a:ln>
        </p:spPr>
        <p:txBody>
          <a:bodyPr vert="horz" lIns="91440" tIns="0" rIns="91440" bIns="18288" rtlCol="0" anchor="ctr" anchorCtr="0">
            <a:noAutofit/>
          </a:bodyPr>
          <a:lstStyle>
            <a:lvl1pPr marL="0" indent="0">
              <a:buNone/>
              <a:defRPr lang="en-US" sz="1100" b="1" kern="1200" cap="all" baseline="0" dirty="0">
                <a:solidFill>
                  <a:schemeClr val="bg1"/>
                </a:solidFill>
                <a:latin typeface="Arial"/>
                <a:ea typeface="+mn-ea"/>
                <a:cs typeface="Arial"/>
              </a:defRPr>
            </a:lvl1pPr>
          </a:lstStyle>
          <a:p>
            <a:pPr marL="0" lvl="0" indent="0" algn="l" defTabSz="914400" rtl="0" eaLnBrk="1" latinLnBrk="0" hangingPunct="1">
              <a:lnSpc>
                <a:spcPct val="100000"/>
              </a:lnSpc>
              <a:spcBef>
                <a:spcPts val="0"/>
              </a:spcBef>
              <a:spcAft>
                <a:spcPts val="600"/>
              </a:spcAft>
              <a:buFont typeface="Arial" pitchFamily="34" charset="0"/>
              <a:buNone/>
            </a:pPr>
            <a:r>
              <a:rPr lang="en-US" smtClean="0"/>
              <a:t>Click to edit Master text styles</a:t>
            </a:r>
          </a:p>
        </p:txBody>
      </p:sp>
      <p:sp>
        <p:nvSpPr>
          <p:cNvPr id="29" name="Text Placeholder 15"/>
          <p:cNvSpPr>
            <a:spLocks noGrp="1"/>
          </p:cNvSpPr>
          <p:nvPr>
            <p:ph type="body" sz="quarter" idx="38"/>
          </p:nvPr>
        </p:nvSpPr>
        <p:spPr>
          <a:xfrm>
            <a:off x="1683749" y="3980920"/>
            <a:ext cx="1143000" cy="731520"/>
          </a:xfrm>
          <a:prstGeom prst="rect">
            <a:avLst/>
          </a:prstGeom>
          <a:solidFill>
            <a:schemeClr val="bg1">
              <a:lumMod val="75000"/>
            </a:schemeClr>
          </a:solidFill>
          <a:ln w="12700" cap="flat" cmpd="sng" algn="ctr">
            <a:solidFill>
              <a:schemeClr val="tx1"/>
            </a:solidFill>
            <a:prstDash val="solid"/>
            <a:round/>
            <a:headEnd type="none" w="med" len="med"/>
            <a:tailEnd type="none" w="med" len="med"/>
          </a:ln>
        </p:spPr>
        <p:txBody>
          <a:bodyPr lIns="91440" rIns="45720" anchor="ctr">
            <a:noAutofit/>
          </a:bodyPr>
          <a:lstStyle>
            <a:lvl1pPr marL="0" indent="0">
              <a:buNone/>
              <a:defRPr sz="1200" b="1">
                <a:solidFill>
                  <a:schemeClr val="tx1"/>
                </a:solidFill>
              </a:defRPr>
            </a:lvl1pPr>
          </a:lstStyle>
          <a:p>
            <a:pPr lvl="0"/>
            <a:r>
              <a:rPr lang="en-US" smtClean="0"/>
              <a:t>Click to edit Master text styles</a:t>
            </a:r>
          </a:p>
        </p:txBody>
      </p:sp>
      <p:sp>
        <p:nvSpPr>
          <p:cNvPr id="30" name="Text Placeholder 15"/>
          <p:cNvSpPr>
            <a:spLocks noGrp="1"/>
          </p:cNvSpPr>
          <p:nvPr>
            <p:ph type="body" sz="quarter" idx="39"/>
          </p:nvPr>
        </p:nvSpPr>
        <p:spPr>
          <a:xfrm>
            <a:off x="1682338" y="4806420"/>
            <a:ext cx="1143000" cy="1371600"/>
          </a:xfrm>
          <a:prstGeom prst="rect">
            <a:avLst/>
          </a:prstGeom>
          <a:solidFill>
            <a:schemeClr val="bg1">
              <a:lumMod val="75000"/>
            </a:schemeClr>
          </a:solidFill>
          <a:ln w="12700" cap="flat" cmpd="sng" algn="ctr">
            <a:solidFill>
              <a:schemeClr val="tx1"/>
            </a:solidFill>
            <a:prstDash val="solid"/>
            <a:round/>
            <a:headEnd type="none" w="med" len="med"/>
            <a:tailEnd type="none" w="med" len="med"/>
          </a:ln>
        </p:spPr>
        <p:txBody>
          <a:bodyPr lIns="91440" rIns="45720" anchor="ctr">
            <a:noAutofit/>
          </a:bodyPr>
          <a:lstStyle>
            <a:lvl1pPr marL="0" indent="0">
              <a:buNone/>
              <a:defRPr sz="1200" b="1">
                <a:solidFill>
                  <a:schemeClr val="tx1"/>
                </a:solidFill>
              </a:defRPr>
            </a:lvl1pPr>
          </a:lstStyle>
          <a:p>
            <a:pPr lvl="0"/>
            <a:r>
              <a:rPr lang="en-US" smtClean="0"/>
              <a:t>Click to edit Master text styles</a:t>
            </a:r>
          </a:p>
        </p:txBody>
      </p:sp>
      <p:sp>
        <p:nvSpPr>
          <p:cNvPr id="31" name="Text Placeholder 13"/>
          <p:cNvSpPr>
            <a:spLocks noGrp="1"/>
          </p:cNvSpPr>
          <p:nvPr>
            <p:ph type="body" sz="quarter" idx="40"/>
          </p:nvPr>
        </p:nvSpPr>
        <p:spPr>
          <a:xfrm>
            <a:off x="2823636" y="3980920"/>
            <a:ext cx="6090180" cy="731520"/>
          </a:xfrm>
          <a:solidFill>
            <a:schemeClr val="bg1"/>
          </a:solidFill>
          <a:ln w="12700" cap="flat" cmpd="sng" algn="ctr">
            <a:solidFill>
              <a:schemeClr val="tx1"/>
            </a:solidFill>
            <a:prstDash val="solid"/>
            <a:round/>
            <a:headEnd type="none" w="med" len="med"/>
            <a:tailEnd type="none" w="med" len="med"/>
          </a:ln>
        </p:spPr>
        <p:txBody>
          <a:bodyPr lIns="91440" tIns="91440" rIns="91440" bIns="137160" anchor="ctr"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2" name="Text Placeholder 13"/>
          <p:cNvSpPr>
            <a:spLocks noGrp="1"/>
          </p:cNvSpPr>
          <p:nvPr>
            <p:ph type="body" sz="quarter" idx="41"/>
          </p:nvPr>
        </p:nvSpPr>
        <p:spPr>
          <a:xfrm>
            <a:off x="2823636" y="4806420"/>
            <a:ext cx="6090180" cy="1371600"/>
          </a:xfrm>
          <a:solidFill>
            <a:schemeClr val="bg1"/>
          </a:solidFill>
          <a:ln w="12700" cap="flat" cmpd="sng" algn="ctr">
            <a:solidFill>
              <a:schemeClr val="tx1"/>
            </a:solidFill>
            <a:prstDash val="solid"/>
            <a:round/>
            <a:headEnd type="none" w="med" len="med"/>
            <a:tailEnd type="none" w="med" len="med"/>
          </a:ln>
        </p:spPr>
        <p:txBody>
          <a:bodyPr lIns="91440" tIns="91440" rIns="91440" bIns="137160" anchor="ctr"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CG Consequences Vertical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Footer Placeholder 16"/>
          <p:cNvSpPr>
            <a:spLocks noGrp="1"/>
          </p:cNvSpPr>
          <p:nvPr>
            <p:ph type="ftr" sz="quarter" idx="31"/>
          </p:nvPr>
        </p:nvSpPr>
        <p:spPr/>
        <p:txBody>
          <a:bodyPr/>
          <a:lstStyle/>
          <a:p>
            <a:r>
              <a:rPr lang="en-US" smtClean="0"/>
              <a:t>Dr. Romina Polley</a:t>
            </a:r>
            <a:endParaRPr lang="en-US" dirty="0"/>
          </a:p>
        </p:txBody>
      </p:sp>
      <p:sp>
        <p:nvSpPr>
          <p:cNvPr id="14" name="Freeform 4"/>
          <p:cNvSpPr>
            <a:spLocks/>
          </p:cNvSpPr>
          <p:nvPr userDrawn="1"/>
        </p:nvSpPr>
        <p:spPr bwMode="auto">
          <a:xfrm>
            <a:off x="228600" y="2104932"/>
            <a:ext cx="4199468" cy="4070449"/>
          </a:xfrm>
          <a:custGeom>
            <a:avLst/>
            <a:gdLst>
              <a:gd name="connsiteX0" fmla="*/ 0 w 2475"/>
              <a:gd name="connsiteY0" fmla="*/ 236 h 2312"/>
              <a:gd name="connsiteX1" fmla="*/ 1228 w 2475"/>
              <a:gd name="connsiteY1" fmla="*/ 0 h 2312"/>
              <a:gd name="connsiteX2" fmla="*/ 2475 w 2475"/>
              <a:gd name="connsiteY2" fmla="*/ 236 h 2312"/>
              <a:gd name="connsiteX3" fmla="*/ 2475 w 2475"/>
              <a:gd name="connsiteY3" fmla="*/ 2312 h 2312"/>
              <a:gd name="connsiteX4" fmla="*/ 0 w 2475"/>
              <a:gd name="connsiteY4" fmla="*/ 2312 h 2312"/>
              <a:gd name="connsiteX5" fmla="*/ 0 w 2475"/>
              <a:gd name="connsiteY5" fmla="*/ 236 h 2312"/>
              <a:gd name="connsiteX0" fmla="*/ 0 w 2475"/>
              <a:gd name="connsiteY0" fmla="*/ 0 h 2469"/>
              <a:gd name="connsiteX1" fmla="*/ 1228 w 2475"/>
              <a:gd name="connsiteY1" fmla="*/ 157 h 2469"/>
              <a:gd name="connsiteX2" fmla="*/ 2475 w 2475"/>
              <a:gd name="connsiteY2" fmla="*/ 393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7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228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35 w 2475"/>
              <a:gd name="connsiteY3" fmla="*/ 107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5 w 2475"/>
              <a:gd name="connsiteY2" fmla="*/ 107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6" fmla="*/ 1235 w 2475"/>
              <a:gd name="connsiteY6" fmla="*/ 107 h 2469"/>
              <a:gd name="connsiteX0" fmla="*/ 1235 w 2475"/>
              <a:gd name="connsiteY0" fmla="*/ 501 h 2863"/>
              <a:gd name="connsiteX1" fmla="*/ 2475 w 2475"/>
              <a:gd name="connsiteY1" fmla="*/ 394 h 2863"/>
              <a:gd name="connsiteX2" fmla="*/ 2475 w 2475"/>
              <a:gd name="connsiteY2" fmla="*/ 2863 h 2863"/>
              <a:gd name="connsiteX3" fmla="*/ 0 w 2475"/>
              <a:gd name="connsiteY3" fmla="*/ 2863 h 2863"/>
              <a:gd name="connsiteX4" fmla="*/ 0 w 2475"/>
              <a:gd name="connsiteY4" fmla="*/ 394 h 2863"/>
              <a:gd name="connsiteX5" fmla="*/ 1235 w 2475"/>
              <a:gd name="connsiteY5" fmla="*/ 501 h 2863"/>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07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18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18 h 2469"/>
              <a:gd name="connsiteX0" fmla="*/ 1235 w 2475"/>
              <a:gd name="connsiteY0" fmla="*/ 14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7 h 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5" h="2469">
                <a:moveTo>
                  <a:pt x="1235" y="147"/>
                </a:moveTo>
                <a:lnTo>
                  <a:pt x="2475" y="0"/>
                </a:lnTo>
                <a:lnTo>
                  <a:pt x="2475" y="2469"/>
                </a:lnTo>
                <a:lnTo>
                  <a:pt x="0" y="2469"/>
                </a:lnTo>
                <a:lnTo>
                  <a:pt x="0" y="0"/>
                </a:lnTo>
                <a:lnTo>
                  <a:pt x="1235" y="147"/>
                </a:lnTo>
                <a:close/>
              </a:path>
            </a:pathLst>
          </a:custGeom>
          <a:solidFill>
            <a:schemeClr val="bg1"/>
          </a:solidFill>
          <a:ln w="12700" cap="flat" cmpd="sng">
            <a:solidFill>
              <a:schemeClr val="tx1"/>
            </a:solidFill>
            <a:prstDash val="solid"/>
            <a:round/>
            <a:headEnd/>
            <a:tailEnd/>
          </a:ln>
          <a:effectLst/>
        </p:spPr>
        <p:txBody>
          <a:bodyPr wrap="square" lIns="182880" tIns="365760" rIns="182880" bIns="182880" anchor="t" anchorCtr="0"/>
          <a:lstStyle/>
          <a:p>
            <a:pPr marL="166688" lvl="1" indent="-166688" defTabSz="330200" eaLnBrk="1" hangingPunct="1">
              <a:lnSpc>
                <a:spcPct val="95000"/>
              </a:lnSpc>
              <a:spcBef>
                <a:spcPct val="25000"/>
              </a:spcBef>
              <a:buClr>
                <a:schemeClr val="accent1"/>
              </a:buClr>
              <a:buSzPct val="140000"/>
              <a:tabLst>
                <a:tab pos="8521700" algn="r"/>
              </a:tabLst>
            </a:pPr>
            <a:endParaRPr lang="en-GB" altLang="de-DE" dirty="0">
              <a:solidFill>
                <a:srgbClr val="000000"/>
              </a:solidFill>
              <a:latin typeface="Arial" charset="0"/>
            </a:endParaRPr>
          </a:p>
        </p:txBody>
      </p:sp>
      <p:sp>
        <p:nvSpPr>
          <p:cNvPr id="15" name="Text Placeholder 8"/>
          <p:cNvSpPr>
            <a:spLocks noGrp="1"/>
          </p:cNvSpPr>
          <p:nvPr>
            <p:ph type="body" sz="quarter" idx="21"/>
          </p:nvPr>
        </p:nvSpPr>
        <p:spPr>
          <a:xfrm rot="5400000">
            <a:off x="2009886" y="-169973"/>
            <a:ext cx="636898" cy="4199470"/>
          </a:xfrm>
          <a:prstGeom prst="homePlate">
            <a:avLst>
              <a:gd name="adj" fmla="val 35000"/>
            </a:avLst>
          </a:prstGeom>
          <a:solidFill>
            <a:schemeClr val="tx1"/>
          </a:solidFill>
          <a:ln w="12700">
            <a:solidFill>
              <a:schemeClr val="tx1"/>
            </a:solidFill>
          </a:ln>
        </p:spPr>
        <p:txBody>
          <a:bodyPr vert="vert270" anchor="ctr">
            <a:normAutofit/>
          </a:bodyPr>
          <a:lstStyle>
            <a:lvl1pPr marL="0" indent="0" algn="ctr">
              <a:lnSpc>
                <a:spcPts val="1400"/>
              </a:lnSpc>
              <a:spcBef>
                <a:spcPts val="0"/>
              </a:spcBef>
              <a:buNone/>
              <a:defRPr lang="en-US" sz="1400" b="1" kern="1200" cap="all" baseline="0" dirty="0">
                <a:solidFill>
                  <a:schemeClr val="bg1"/>
                </a:solidFill>
                <a:latin typeface="Arial"/>
                <a:ea typeface="+mn-ea"/>
                <a:cs typeface="Arial"/>
              </a:defRPr>
            </a:lvl1pPr>
            <a:lvl2pPr indent="0" algn="ctr">
              <a:spcBef>
                <a:spcPts val="0"/>
              </a:spcBef>
              <a:buNone/>
              <a:defRPr sz="1200" b="1"/>
            </a:lvl2pPr>
            <a:lvl3pPr indent="0" algn="ctr">
              <a:spcBef>
                <a:spcPts val="0"/>
              </a:spcBef>
              <a:buNone/>
              <a:defRPr sz="1200" b="1"/>
            </a:lvl3pPr>
            <a:lvl4pPr indent="0" algn="ctr">
              <a:spcBef>
                <a:spcPts val="0"/>
              </a:spcBef>
              <a:buNone/>
              <a:defRPr sz="1200" b="1"/>
            </a:lvl4pPr>
            <a:lvl5pPr indent="0" algn="ctr">
              <a:spcBef>
                <a:spcPts val="0"/>
              </a:spcBef>
              <a:buNone/>
              <a:defRPr sz="1200" b="1"/>
            </a:lvl5pPr>
          </a:lstStyle>
          <a:p>
            <a:pPr lvl="0"/>
            <a:r>
              <a:rPr lang="en-US" smtClean="0"/>
              <a:t>Click to edit Master text styles</a:t>
            </a:r>
          </a:p>
        </p:txBody>
      </p:sp>
      <p:sp>
        <p:nvSpPr>
          <p:cNvPr id="19" name="Content Placeholder 4"/>
          <p:cNvSpPr>
            <a:spLocks noGrp="1"/>
          </p:cNvSpPr>
          <p:nvPr>
            <p:ph sz="quarter" idx="11"/>
          </p:nvPr>
        </p:nvSpPr>
        <p:spPr>
          <a:xfrm>
            <a:off x="271376" y="2379134"/>
            <a:ext cx="4114800" cy="3749040"/>
          </a:xfrm>
          <a:noFill/>
          <a:ln w="6350" cap="flat" cmpd="sng" algn="ctr">
            <a:noFill/>
            <a:prstDash val="solid"/>
            <a:round/>
            <a:headEnd type="none" w="med" len="med"/>
            <a:tailEnd type="none" w="med" len="med"/>
          </a:ln>
        </p:spPr>
        <p:txBody>
          <a:bodyPr wrap="square" lIns="182880" tIns="137160" rIns="182880" bIns="182880">
            <a:noAutofit/>
          </a:bodyPr>
          <a:lstStyle>
            <a:lvl1pPr>
              <a:defRPr sz="1400"/>
            </a:lvl1pPr>
            <a:lvl2pPr>
              <a:tabLst>
                <a:tab pos="284163" algn="l"/>
              </a:tabLst>
              <a:defRPr sz="1400"/>
            </a:lvl2pPr>
            <a:lvl3pPr marL="401638" indent="-117475">
              <a:defRPr sz="1200"/>
            </a:lvl3pPr>
            <a:lvl4pPr marL="512763" indent="-111125">
              <a:defRPr sz="1100"/>
            </a:lvl4pPr>
            <a:lvl5pPr marL="630238" indent="-117475">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Freeform 4"/>
          <p:cNvSpPr>
            <a:spLocks/>
          </p:cNvSpPr>
          <p:nvPr userDrawn="1"/>
        </p:nvSpPr>
        <p:spPr bwMode="auto">
          <a:xfrm>
            <a:off x="4704057" y="2104932"/>
            <a:ext cx="4199468" cy="4070449"/>
          </a:xfrm>
          <a:custGeom>
            <a:avLst/>
            <a:gdLst>
              <a:gd name="connsiteX0" fmla="*/ 0 w 2475"/>
              <a:gd name="connsiteY0" fmla="*/ 236 h 2312"/>
              <a:gd name="connsiteX1" fmla="*/ 1228 w 2475"/>
              <a:gd name="connsiteY1" fmla="*/ 0 h 2312"/>
              <a:gd name="connsiteX2" fmla="*/ 2475 w 2475"/>
              <a:gd name="connsiteY2" fmla="*/ 236 h 2312"/>
              <a:gd name="connsiteX3" fmla="*/ 2475 w 2475"/>
              <a:gd name="connsiteY3" fmla="*/ 2312 h 2312"/>
              <a:gd name="connsiteX4" fmla="*/ 0 w 2475"/>
              <a:gd name="connsiteY4" fmla="*/ 2312 h 2312"/>
              <a:gd name="connsiteX5" fmla="*/ 0 w 2475"/>
              <a:gd name="connsiteY5" fmla="*/ 236 h 2312"/>
              <a:gd name="connsiteX0" fmla="*/ 0 w 2475"/>
              <a:gd name="connsiteY0" fmla="*/ 0 h 2469"/>
              <a:gd name="connsiteX1" fmla="*/ 1228 w 2475"/>
              <a:gd name="connsiteY1" fmla="*/ 157 h 2469"/>
              <a:gd name="connsiteX2" fmla="*/ 2475 w 2475"/>
              <a:gd name="connsiteY2" fmla="*/ 393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7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228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35 w 2475"/>
              <a:gd name="connsiteY3" fmla="*/ 107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5 w 2475"/>
              <a:gd name="connsiteY2" fmla="*/ 107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6" fmla="*/ 1235 w 2475"/>
              <a:gd name="connsiteY6" fmla="*/ 107 h 2469"/>
              <a:gd name="connsiteX0" fmla="*/ 1235 w 2475"/>
              <a:gd name="connsiteY0" fmla="*/ 501 h 2863"/>
              <a:gd name="connsiteX1" fmla="*/ 2475 w 2475"/>
              <a:gd name="connsiteY1" fmla="*/ 394 h 2863"/>
              <a:gd name="connsiteX2" fmla="*/ 2475 w 2475"/>
              <a:gd name="connsiteY2" fmla="*/ 2863 h 2863"/>
              <a:gd name="connsiteX3" fmla="*/ 0 w 2475"/>
              <a:gd name="connsiteY3" fmla="*/ 2863 h 2863"/>
              <a:gd name="connsiteX4" fmla="*/ 0 w 2475"/>
              <a:gd name="connsiteY4" fmla="*/ 394 h 2863"/>
              <a:gd name="connsiteX5" fmla="*/ 1235 w 2475"/>
              <a:gd name="connsiteY5" fmla="*/ 501 h 2863"/>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07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18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18 h 2469"/>
              <a:gd name="connsiteX0" fmla="*/ 1235 w 2475"/>
              <a:gd name="connsiteY0" fmla="*/ 14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7 h 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5" h="2469">
                <a:moveTo>
                  <a:pt x="1235" y="147"/>
                </a:moveTo>
                <a:lnTo>
                  <a:pt x="2475" y="0"/>
                </a:lnTo>
                <a:lnTo>
                  <a:pt x="2475" y="2469"/>
                </a:lnTo>
                <a:lnTo>
                  <a:pt x="0" y="2469"/>
                </a:lnTo>
                <a:lnTo>
                  <a:pt x="0" y="0"/>
                </a:lnTo>
                <a:lnTo>
                  <a:pt x="1235" y="147"/>
                </a:lnTo>
                <a:close/>
              </a:path>
            </a:pathLst>
          </a:custGeom>
          <a:solidFill>
            <a:schemeClr val="bg1"/>
          </a:solidFill>
          <a:ln w="12700" cap="flat" cmpd="sng">
            <a:solidFill>
              <a:schemeClr val="tx1"/>
            </a:solidFill>
            <a:prstDash val="solid"/>
            <a:round/>
            <a:headEnd/>
            <a:tailEnd/>
          </a:ln>
          <a:effectLst/>
        </p:spPr>
        <p:txBody>
          <a:bodyPr wrap="square" lIns="182880" tIns="365760" rIns="182880" bIns="182880" anchor="t" anchorCtr="0"/>
          <a:lstStyle/>
          <a:p>
            <a:pPr marL="166688" lvl="1" indent="-166688" defTabSz="330200" eaLnBrk="1" hangingPunct="1">
              <a:lnSpc>
                <a:spcPct val="95000"/>
              </a:lnSpc>
              <a:spcBef>
                <a:spcPct val="25000"/>
              </a:spcBef>
              <a:buClr>
                <a:schemeClr val="accent1"/>
              </a:buClr>
              <a:buSzPct val="140000"/>
              <a:tabLst>
                <a:tab pos="8521700" algn="r"/>
              </a:tabLst>
            </a:pPr>
            <a:endParaRPr lang="en-GB" altLang="de-DE" dirty="0">
              <a:solidFill>
                <a:srgbClr val="000000"/>
              </a:solidFill>
              <a:latin typeface="Arial" charset="0"/>
            </a:endParaRPr>
          </a:p>
        </p:txBody>
      </p:sp>
      <p:sp>
        <p:nvSpPr>
          <p:cNvPr id="22" name="Text Placeholder 8"/>
          <p:cNvSpPr>
            <a:spLocks noGrp="1"/>
          </p:cNvSpPr>
          <p:nvPr>
            <p:ph type="body" sz="quarter" idx="32"/>
          </p:nvPr>
        </p:nvSpPr>
        <p:spPr>
          <a:xfrm rot="5400000">
            <a:off x="6485343" y="-169973"/>
            <a:ext cx="636898" cy="4199470"/>
          </a:xfrm>
          <a:prstGeom prst="homePlate">
            <a:avLst>
              <a:gd name="adj" fmla="val 35000"/>
            </a:avLst>
          </a:prstGeom>
          <a:solidFill>
            <a:schemeClr val="tx1"/>
          </a:solidFill>
          <a:ln w="12700">
            <a:solidFill>
              <a:schemeClr val="tx1"/>
            </a:solidFill>
          </a:ln>
        </p:spPr>
        <p:txBody>
          <a:bodyPr vert="vert270" anchor="ctr">
            <a:normAutofit/>
          </a:bodyPr>
          <a:lstStyle>
            <a:lvl1pPr marL="0" indent="0" algn="ctr">
              <a:lnSpc>
                <a:spcPts val="1400"/>
              </a:lnSpc>
              <a:spcBef>
                <a:spcPts val="0"/>
              </a:spcBef>
              <a:buNone/>
              <a:defRPr lang="en-US" sz="1400" b="1" kern="1200" cap="all" baseline="0" dirty="0">
                <a:solidFill>
                  <a:schemeClr val="bg1"/>
                </a:solidFill>
                <a:latin typeface="Arial"/>
                <a:ea typeface="+mn-ea"/>
                <a:cs typeface="Arial"/>
              </a:defRPr>
            </a:lvl1pPr>
            <a:lvl2pPr indent="0" algn="ctr">
              <a:spcBef>
                <a:spcPts val="0"/>
              </a:spcBef>
              <a:buNone/>
              <a:defRPr sz="1200" b="1"/>
            </a:lvl2pPr>
            <a:lvl3pPr indent="0" algn="ctr">
              <a:spcBef>
                <a:spcPts val="0"/>
              </a:spcBef>
              <a:buNone/>
              <a:defRPr sz="1200" b="1"/>
            </a:lvl3pPr>
            <a:lvl4pPr indent="0" algn="ctr">
              <a:spcBef>
                <a:spcPts val="0"/>
              </a:spcBef>
              <a:buNone/>
              <a:defRPr sz="1200" b="1"/>
            </a:lvl4pPr>
            <a:lvl5pPr indent="0" algn="ctr">
              <a:spcBef>
                <a:spcPts val="0"/>
              </a:spcBef>
              <a:buNone/>
              <a:defRPr sz="1200" b="1"/>
            </a:lvl5pPr>
          </a:lstStyle>
          <a:p>
            <a:pPr lvl="0"/>
            <a:r>
              <a:rPr lang="en-US" smtClean="0"/>
              <a:t>Click to edit Master text styles</a:t>
            </a:r>
          </a:p>
        </p:txBody>
      </p:sp>
      <p:sp>
        <p:nvSpPr>
          <p:cNvPr id="23" name="Content Placeholder 4"/>
          <p:cNvSpPr>
            <a:spLocks noGrp="1"/>
          </p:cNvSpPr>
          <p:nvPr>
            <p:ph sz="quarter" idx="33"/>
          </p:nvPr>
        </p:nvSpPr>
        <p:spPr>
          <a:xfrm>
            <a:off x="4743713" y="2379134"/>
            <a:ext cx="4114800" cy="3749040"/>
          </a:xfrm>
          <a:noFill/>
          <a:ln w="6350" cap="flat" cmpd="sng" algn="ctr">
            <a:noFill/>
            <a:prstDash val="solid"/>
            <a:round/>
            <a:headEnd type="none" w="med" len="med"/>
            <a:tailEnd type="none" w="med" len="med"/>
          </a:ln>
        </p:spPr>
        <p:txBody>
          <a:bodyPr wrap="square" lIns="182880" tIns="137160" rIns="182880" bIns="182880">
            <a:noAutofit/>
          </a:bodyPr>
          <a:lstStyle>
            <a:lvl1pPr>
              <a:defRPr sz="1400"/>
            </a:lvl1pPr>
            <a:lvl2pPr>
              <a:defRPr sz="1400"/>
            </a:lvl2pPr>
            <a:lvl3pPr marL="401638" indent="-112713">
              <a:defRPr sz="1200"/>
            </a:lvl3pPr>
            <a:lvl4pPr marL="512763" indent="-111125">
              <a:defRPr sz="1100"/>
            </a:lvl4pPr>
            <a:lvl5pPr marL="630238" indent="-117475">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CG Consequences Vertical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Footer Placeholder 16"/>
          <p:cNvSpPr>
            <a:spLocks noGrp="1"/>
          </p:cNvSpPr>
          <p:nvPr>
            <p:ph type="ftr" sz="quarter" idx="31"/>
          </p:nvPr>
        </p:nvSpPr>
        <p:spPr/>
        <p:txBody>
          <a:bodyPr/>
          <a:lstStyle/>
          <a:p>
            <a:r>
              <a:rPr lang="en-US" smtClean="0"/>
              <a:t>Dr. Romina Polley</a:t>
            </a:r>
            <a:endParaRPr lang="en-US" dirty="0"/>
          </a:p>
        </p:txBody>
      </p:sp>
      <p:sp>
        <p:nvSpPr>
          <p:cNvPr id="14" name="Freeform 4"/>
          <p:cNvSpPr>
            <a:spLocks/>
          </p:cNvSpPr>
          <p:nvPr userDrawn="1"/>
        </p:nvSpPr>
        <p:spPr bwMode="auto">
          <a:xfrm>
            <a:off x="228600" y="2104932"/>
            <a:ext cx="2057400" cy="4070449"/>
          </a:xfrm>
          <a:custGeom>
            <a:avLst/>
            <a:gdLst>
              <a:gd name="connsiteX0" fmla="*/ 0 w 2475"/>
              <a:gd name="connsiteY0" fmla="*/ 236 h 2312"/>
              <a:gd name="connsiteX1" fmla="*/ 1228 w 2475"/>
              <a:gd name="connsiteY1" fmla="*/ 0 h 2312"/>
              <a:gd name="connsiteX2" fmla="*/ 2475 w 2475"/>
              <a:gd name="connsiteY2" fmla="*/ 236 h 2312"/>
              <a:gd name="connsiteX3" fmla="*/ 2475 w 2475"/>
              <a:gd name="connsiteY3" fmla="*/ 2312 h 2312"/>
              <a:gd name="connsiteX4" fmla="*/ 0 w 2475"/>
              <a:gd name="connsiteY4" fmla="*/ 2312 h 2312"/>
              <a:gd name="connsiteX5" fmla="*/ 0 w 2475"/>
              <a:gd name="connsiteY5" fmla="*/ 236 h 2312"/>
              <a:gd name="connsiteX0" fmla="*/ 0 w 2475"/>
              <a:gd name="connsiteY0" fmla="*/ 0 h 2469"/>
              <a:gd name="connsiteX1" fmla="*/ 1228 w 2475"/>
              <a:gd name="connsiteY1" fmla="*/ 157 h 2469"/>
              <a:gd name="connsiteX2" fmla="*/ 2475 w 2475"/>
              <a:gd name="connsiteY2" fmla="*/ 393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7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228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35 w 2475"/>
              <a:gd name="connsiteY3" fmla="*/ 107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5 w 2475"/>
              <a:gd name="connsiteY2" fmla="*/ 107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6" fmla="*/ 1235 w 2475"/>
              <a:gd name="connsiteY6" fmla="*/ 107 h 2469"/>
              <a:gd name="connsiteX0" fmla="*/ 1235 w 2475"/>
              <a:gd name="connsiteY0" fmla="*/ 501 h 2863"/>
              <a:gd name="connsiteX1" fmla="*/ 2475 w 2475"/>
              <a:gd name="connsiteY1" fmla="*/ 394 h 2863"/>
              <a:gd name="connsiteX2" fmla="*/ 2475 w 2475"/>
              <a:gd name="connsiteY2" fmla="*/ 2863 h 2863"/>
              <a:gd name="connsiteX3" fmla="*/ 0 w 2475"/>
              <a:gd name="connsiteY3" fmla="*/ 2863 h 2863"/>
              <a:gd name="connsiteX4" fmla="*/ 0 w 2475"/>
              <a:gd name="connsiteY4" fmla="*/ 394 h 2863"/>
              <a:gd name="connsiteX5" fmla="*/ 1235 w 2475"/>
              <a:gd name="connsiteY5" fmla="*/ 501 h 2863"/>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07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18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18 h 2469"/>
              <a:gd name="connsiteX0" fmla="*/ 1235 w 2475"/>
              <a:gd name="connsiteY0" fmla="*/ 14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7 h 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5" h="2469">
                <a:moveTo>
                  <a:pt x="1235" y="147"/>
                </a:moveTo>
                <a:lnTo>
                  <a:pt x="2475" y="0"/>
                </a:lnTo>
                <a:lnTo>
                  <a:pt x="2475" y="2469"/>
                </a:lnTo>
                <a:lnTo>
                  <a:pt x="0" y="2469"/>
                </a:lnTo>
                <a:lnTo>
                  <a:pt x="0" y="0"/>
                </a:lnTo>
                <a:lnTo>
                  <a:pt x="1235" y="147"/>
                </a:lnTo>
                <a:close/>
              </a:path>
            </a:pathLst>
          </a:custGeom>
          <a:solidFill>
            <a:schemeClr val="bg1"/>
          </a:solidFill>
          <a:ln w="12700" cap="flat" cmpd="sng">
            <a:solidFill>
              <a:schemeClr val="tx1"/>
            </a:solidFill>
            <a:prstDash val="solid"/>
            <a:round/>
            <a:headEnd/>
            <a:tailEnd/>
          </a:ln>
          <a:effectLst/>
        </p:spPr>
        <p:txBody>
          <a:bodyPr wrap="square" lIns="182880" tIns="365760" rIns="182880" bIns="182880" anchor="t" anchorCtr="0"/>
          <a:lstStyle/>
          <a:p>
            <a:pPr marL="166688" lvl="1" indent="-166688" defTabSz="330200" eaLnBrk="1" hangingPunct="1">
              <a:lnSpc>
                <a:spcPct val="95000"/>
              </a:lnSpc>
              <a:spcBef>
                <a:spcPct val="25000"/>
              </a:spcBef>
              <a:buClr>
                <a:schemeClr val="accent1"/>
              </a:buClr>
              <a:buSzPct val="140000"/>
              <a:tabLst>
                <a:tab pos="8521700" algn="r"/>
              </a:tabLst>
            </a:pPr>
            <a:endParaRPr lang="en-GB" altLang="de-DE" dirty="0">
              <a:solidFill>
                <a:srgbClr val="000000"/>
              </a:solidFill>
              <a:latin typeface="Arial" charset="0"/>
            </a:endParaRPr>
          </a:p>
        </p:txBody>
      </p:sp>
      <p:sp>
        <p:nvSpPr>
          <p:cNvPr id="15" name="Text Placeholder 8"/>
          <p:cNvSpPr>
            <a:spLocks noGrp="1"/>
          </p:cNvSpPr>
          <p:nvPr>
            <p:ph type="body" sz="quarter" idx="21"/>
          </p:nvPr>
        </p:nvSpPr>
        <p:spPr>
          <a:xfrm rot="5400000">
            <a:off x="938851" y="901062"/>
            <a:ext cx="636898" cy="2057400"/>
          </a:xfrm>
          <a:prstGeom prst="homePlate">
            <a:avLst>
              <a:gd name="adj" fmla="val 35000"/>
            </a:avLst>
          </a:prstGeom>
          <a:solidFill>
            <a:schemeClr val="tx1"/>
          </a:solidFill>
          <a:ln w="12700">
            <a:solidFill>
              <a:schemeClr val="tx1"/>
            </a:solidFill>
          </a:ln>
        </p:spPr>
        <p:txBody>
          <a:bodyPr vert="vert270" anchor="ctr">
            <a:normAutofit/>
          </a:bodyPr>
          <a:lstStyle>
            <a:lvl1pPr marL="0" indent="0" algn="ctr">
              <a:lnSpc>
                <a:spcPts val="1400"/>
              </a:lnSpc>
              <a:spcBef>
                <a:spcPts val="0"/>
              </a:spcBef>
              <a:buNone/>
              <a:defRPr lang="en-US" sz="1200" b="1" kern="1200" cap="all" baseline="0" dirty="0">
                <a:solidFill>
                  <a:schemeClr val="bg1"/>
                </a:solidFill>
                <a:latin typeface="Arial"/>
                <a:ea typeface="+mn-ea"/>
                <a:cs typeface="Arial"/>
              </a:defRPr>
            </a:lvl1pPr>
            <a:lvl2pPr indent="0" algn="ctr">
              <a:spcBef>
                <a:spcPts val="0"/>
              </a:spcBef>
              <a:buNone/>
              <a:defRPr sz="1200" b="1"/>
            </a:lvl2pPr>
            <a:lvl3pPr indent="0" algn="ctr">
              <a:spcBef>
                <a:spcPts val="0"/>
              </a:spcBef>
              <a:buNone/>
              <a:defRPr sz="1200" b="1"/>
            </a:lvl3pPr>
            <a:lvl4pPr indent="0" algn="ctr">
              <a:spcBef>
                <a:spcPts val="0"/>
              </a:spcBef>
              <a:buNone/>
              <a:defRPr sz="1200" b="1"/>
            </a:lvl4pPr>
            <a:lvl5pPr indent="0" algn="ctr">
              <a:spcBef>
                <a:spcPts val="0"/>
              </a:spcBef>
              <a:buNone/>
              <a:defRPr sz="1200" b="1"/>
            </a:lvl5pPr>
          </a:lstStyle>
          <a:p>
            <a:pPr lvl="0"/>
            <a:r>
              <a:rPr lang="en-US" smtClean="0"/>
              <a:t>Click to edit Master text styles</a:t>
            </a:r>
          </a:p>
        </p:txBody>
      </p:sp>
      <p:sp>
        <p:nvSpPr>
          <p:cNvPr id="19" name="Content Placeholder 4"/>
          <p:cNvSpPr>
            <a:spLocks noGrp="1"/>
          </p:cNvSpPr>
          <p:nvPr>
            <p:ph sz="quarter" idx="11"/>
          </p:nvPr>
        </p:nvSpPr>
        <p:spPr>
          <a:xfrm>
            <a:off x="254001" y="2382078"/>
            <a:ext cx="2011680" cy="3749040"/>
          </a:xfrm>
          <a:noFill/>
          <a:ln w="6350" cap="flat" cmpd="sng" algn="ctr">
            <a:noFill/>
            <a:prstDash val="solid"/>
            <a:round/>
            <a:headEnd type="none" w="med" len="med"/>
            <a:tailEnd type="none" w="med" len="med"/>
          </a:ln>
        </p:spPr>
        <p:txBody>
          <a:bodyPr wrap="square" lIns="182880" tIns="91440" rIns="182880" bIns="182880">
            <a:noAutofit/>
          </a:bodyPr>
          <a:lstStyle>
            <a:lvl1pPr>
              <a:defRPr sz="1200"/>
            </a:lvl1pPr>
            <a:lvl2pPr>
              <a:defRPr sz="1200"/>
            </a:lvl2pPr>
            <a:lvl3pPr>
              <a:defRPr sz="1100"/>
            </a:lvl3pPr>
            <a:lvl4pPr>
              <a:defRPr sz="1050"/>
            </a:lvl4pPr>
            <a:lvl5pPr>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5" name="Freeform 4"/>
          <p:cNvSpPr>
            <a:spLocks/>
          </p:cNvSpPr>
          <p:nvPr userDrawn="1"/>
        </p:nvSpPr>
        <p:spPr bwMode="auto">
          <a:xfrm>
            <a:off x="6866467" y="2104932"/>
            <a:ext cx="2057400" cy="4070449"/>
          </a:xfrm>
          <a:custGeom>
            <a:avLst/>
            <a:gdLst>
              <a:gd name="connsiteX0" fmla="*/ 0 w 2475"/>
              <a:gd name="connsiteY0" fmla="*/ 236 h 2312"/>
              <a:gd name="connsiteX1" fmla="*/ 1228 w 2475"/>
              <a:gd name="connsiteY1" fmla="*/ 0 h 2312"/>
              <a:gd name="connsiteX2" fmla="*/ 2475 w 2475"/>
              <a:gd name="connsiteY2" fmla="*/ 236 h 2312"/>
              <a:gd name="connsiteX3" fmla="*/ 2475 w 2475"/>
              <a:gd name="connsiteY3" fmla="*/ 2312 h 2312"/>
              <a:gd name="connsiteX4" fmla="*/ 0 w 2475"/>
              <a:gd name="connsiteY4" fmla="*/ 2312 h 2312"/>
              <a:gd name="connsiteX5" fmla="*/ 0 w 2475"/>
              <a:gd name="connsiteY5" fmla="*/ 236 h 2312"/>
              <a:gd name="connsiteX0" fmla="*/ 0 w 2475"/>
              <a:gd name="connsiteY0" fmla="*/ 0 h 2469"/>
              <a:gd name="connsiteX1" fmla="*/ 1228 w 2475"/>
              <a:gd name="connsiteY1" fmla="*/ 157 h 2469"/>
              <a:gd name="connsiteX2" fmla="*/ 2475 w 2475"/>
              <a:gd name="connsiteY2" fmla="*/ 393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7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228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35 w 2475"/>
              <a:gd name="connsiteY3" fmla="*/ 107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5 w 2475"/>
              <a:gd name="connsiteY2" fmla="*/ 107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6" fmla="*/ 1235 w 2475"/>
              <a:gd name="connsiteY6" fmla="*/ 107 h 2469"/>
              <a:gd name="connsiteX0" fmla="*/ 1235 w 2475"/>
              <a:gd name="connsiteY0" fmla="*/ 501 h 2863"/>
              <a:gd name="connsiteX1" fmla="*/ 2475 w 2475"/>
              <a:gd name="connsiteY1" fmla="*/ 394 h 2863"/>
              <a:gd name="connsiteX2" fmla="*/ 2475 w 2475"/>
              <a:gd name="connsiteY2" fmla="*/ 2863 h 2863"/>
              <a:gd name="connsiteX3" fmla="*/ 0 w 2475"/>
              <a:gd name="connsiteY3" fmla="*/ 2863 h 2863"/>
              <a:gd name="connsiteX4" fmla="*/ 0 w 2475"/>
              <a:gd name="connsiteY4" fmla="*/ 394 h 2863"/>
              <a:gd name="connsiteX5" fmla="*/ 1235 w 2475"/>
              <a:gd name="connsiteY5" fmla="*/ 501 h 2863"/>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07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18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18 h 2469"/>
              <a:gd name="connsiteX0" fmla="*/ 1235 w 2475"/>
              <a:gd name="connsiteY0" fmla="*/ 14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7 h 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5" h="2469">
                <a:moveTo>
                  <a:pt x="1235" y="147"/>
                </a:moveTo>
                <a:lnTo>
                  <a:pt x="2475" y="0"/>
                </a:lnTo>
                <a:lnTo>
                  <a:pt x="2475" y="2469"/>
                </a:lnTo>
                <a:lnTo>
                  <a:pt x="0" y="2469"/>
                </a:lnTo>
                <a:lnTo>
                  <a:pt x="0" y="0"/>
                </a:lnTo>
                <a:lnTo>
                  <a:pt x="1235" y="147"/>
                </a:lnTo>
                <a:close/>
              </a:path>
            </a:pathLst>
          </a:custGeom>
          <a:solidFill>
            <a:schemeClr val="bg1"/>
          </a:solidFill>
          <a:ln w="12700" cap="flat" cmpd="sng">
            <a:solidFill>
              <a:schemeClr val="tx1"/>
            </a:solidFill>
            <a:prstDash val="solid"/>
            <a:round/>
            <a:headEnd/>
            <a:tailEnd/>
          </a:ln>
          <a:effectLst/>
        </p:spPr>
        <p:txBody>
          <a:bodyPr wrap="square" lIns="182880" tIns="365760" rIns="182880" bIns="182880" anchor="t" anchorCtr="0"/>
          <a:lstStyle/>
          <a:p>
            <a:pPr marL="166688" lvl="1" indent="-166688" defTabSz="330200" eaLnBrk="1" hangingPunct="1">
              <a:lnSpc>
                <a:spcPct val="95000"/>
              </a:lnSpc>
              <a:spcBef>
                <a:spcPct val="25000"/>
              </a:spcBef>
              <a:buClr>
                <a:schemeClr val="accent1"/>
              </a:buClr>
              <a:buSzPct val="140000"/>
              <a:tabLst>
                <a:tab pos="8521700" algn="r"/>
              </a:tabLst>
            </a:pPr>
            <a:endParaRPr lang="en-GB" altLang="de-DE" dirty="0">
              <a:solidFill>
                <a:srgbClr val="000000"/>
              </a:solidFill>
              <a:latin typeface="Arial" charset="0"/>
            </a:endParaRPr>
          </a:p>
        </p:txBody>
      </p:sp>
      <p:sp>
        <p:nvSpPr>
          <p:cNvPr id="46" name="Text Placeholder 8"/>
          <p:cNvSpPr>
            <a:spLocks noGrp="1"/>
          </p:cNvSpPr>
          <p:nvPr>
            <p:ph type="body" sz="quarter" idx="40"/>
          </p:nvPr>
        </p:nvSpPr>
        <p:spPr>
          <a:xfrm rot="5400000">
            <a:off x="7576718" y="901062"/>
            <a:ext cx="636898" cy="2057400"/>
          </a:xfrm>
          <a:prstGeom prst="homePlate">
            <a:avLst>
              <a:gd name="adj" fmla="val 35000"/>
            </a:avLst>
          </a:prstGeom>
          <a:solidFill>
            <a:schemeClr val="tx1"/>
          </a:solidFill>
          <a:ln w="12700">
            <a:solidFill>
              <a:schemeClr val="tx1"/>
            </a:solidFill>
          </a:ln>
        </p:spPr>
        <p:txBody>
          <a:bodyPr vert="vert270" anchor="ctr">
            <a:normAutofit/>
          </a:bodyPr>
          <a:lstStyle>
            <a:lvl1pPr marL="0" indent="0" algn="ctr">
              <a:lnSpc>
                <a:spcPts val="1400"/>
              </a:lnSpc>
              <a:spcBef>
                <a:spcPts val="0"/>
              </a:spcBef>
              <a:buNone/>
              <a:defRPr lang="en-US" sz="1200" b="1" kern="1200" cap="all" baseline="0" dirty="0">
                <a:solidFill>
                  <a:schemeClr val="bg1"/>
                </a:solidFill>
                <a:latin typeface="Arial"/>
                <a:ea typeface="+mn-ea"/>
                <a:cs typeface="Arial"/>
              </a:defRPr>
            </a:lvl1pPr>
            <a:lvl2pPr indent="0" algn="ctr">
              <a:spcBef>
                <a:spcPts val="0"/>
              </a:spcBef>
              <a:buNone/>
              <a:defRPr sz="1200" b="1"/>
            </a:lvl2pPr>
            <a:lvl3pPr indent="0" algn="ctr">
              <a:spcBef>
                <a:spcPts val="0"/>
              </a:spcBef>
              <a:buNone/>
              <a:defRPr sz="1200" b="1"/>
            </a:lvl3pPr>
            <a:lvl4pPr indent="0" algn="ctr">
              <a:spcBef>
                <a:spcPts val="0"/>
              </a:spcBef>
              <a:buNone/>
              <a:defRPr sz="1200" b="1"/>
            </a:lvl4pPr>
            <a:lvl5pPr indent="0" algn="ctr">
              <a:spcBef>
                <a:spcPts val="0"/>
              </a:spcBef>
              <a:buNone/>
              <a:defRPr sz="1200" b="1"/>
            </a:lvl5pPr>
          </a:lstStyle>
          <a:p>
            <a:pPr lvl="0"/>
            <a:r>
              <a:rPr lang="en-US" smtClean="0"/>
              <a:t>Click to edit Master text styles</a:t>
            </a:r>
          </a:p>
        </p:txBody>
      </p:sp>
      <p:sp>
        <p:nvSpPr>
          <p:cNvPr id="47" name="Content Placeholder 4"/>
          <p:cNvSpPr>
            <a:spLocks noGrp="1"/>
          </p:cNvSpPr>
          <p:nvPr>
            <p:ph sz="quarter" idx="41"/>
          </p:nvPr>
        </p:nvSpPr>
        <p:spPr>
          <a:xfrm>
            <a:off x="6891868" y="2382078"/>
            <a:ext cx="2011680" cy="3749040"/>
          </a:xfrm>
          <a:noFill/>
          <a:ln w="6350" cap="flat" cmpd="sng" algn="ctr">
            <a:noFill/>
            <a:prstDash val="solid"/>
            <a:round/>
            <a:headEnd type="none" w="med" len="med"/>
            <a:tailEnd type="none" w="med" len="med"/>
          </a:ln>
        </p:spPr>
        <p:txBody>
          <a:bodyPr wrap="square" lIns="182880" tIns="91440" rIns="182880" bIns="182880">
            <a:noAutofit/>
          </a:bodyPr>
          <a:lstStyle>
            <a:lvl1pPr>
              <a:defRPr sz="1200"/>
            </a:lvl1pPr>
            <a:lvl2pPr>
              <a:defRPr sz="1200"/>
            </a:lvl2pPr>
            <a:lvl3pPr>
              <a:defRPr sz="1100"/>
            </a:lvl3pPr>
            <a:lvl4pPr>
              <a:defRPr sz="1050"/>
            </a:lvl4pPr>
            <a:lvl5pPr>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8" name="Freeform 4"/>
          <p:cNvSpPr>
            <a:spLocks/>
          </p:cNvSpPr>
          <p:nvPr userDrawn="1"/>
        </p:nvSpPr>
        <p:spPr bwMode="auto">
          <a:xfrm>
            <a:off x="4653844" y="2104932"/>
            <a:ext cx="2057400" cy="4070449"/>
          </a:xfrm>
          <a:custGeom>
            <a:avLst/>
            <a:gdLst>
              <a:gd name="connsiteX0" fmla="*/ 0 w 2475"/>
              <a:gd name="connsiteY0" fmla="*/ 236 h 2312"/>
              <a:gd name="connsiteX1" fmla="*/ 1228 w 2475"/>
              <a:gd name="connsiteY1" fmla="*/ 0 h 2312"/>
              <a:gd name="connsiteX2" fmla="*/ 2475 w 2475"/>
              <a:gd name="connsiteY2" fmla="*/ 236 h 2312"/>
              <a:gd name="connsiteX3" fmla="*/ 2475 w 2475"/>
              <a:gd name="connsiteY3" fmla="*/ 2312 h 2312"/>
              <a:gd name="connsiteX4" fmla="*/ 0 w 2475"/>
              <a:gd name="connsiteY4" fmla="*/ 2312 h 2312"/>
              <a:gd name="connsiteX5" fmla="*/ 0 w 2475"/>
              <a:gd name="connsiteY5" fmla="*/ 236 h 2312"/>
              <a:gd name="connsiteX0" fmla="*/ 0 w 2475"/>
              <a:gd name="connsiteY0" fmla="*/ 0 h 2469"/>
              <a:gd name="connsiteX1" fmla="*/ 1228 w 2475"/>
              <a:gd name="connsiteY1" fmla="*/ 157 h 2469"/>
              <a:gd name="connsiteX2" fmla="*/ 2475 w 2475"/>
              <a:gd name="connsiteY2" fmla="*/ 393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7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228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35 w 2475"/>
              <a:gd name="connsiteY3" fmla="*/ 107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5 w 2475"/>
              <a:gd name="connsiteY2" fmla="*/ 107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6" fmla="*/ 1235 w 2475"/>
              <a:gd name="connsiteY6" fmla="*/ 107 h 2469"/>
              <a:gd name="connsiteX0" fmla="*/ 1235 w 2475"/>
              <a:gd name="connsiteY0" fmla="*/ 501 h 2863"/>
              <a:gd name="connsiteX1" fmla="*/ 2475 w 2475"/>
              <a:gd name="connsiteY1" fmla="*/ 394 h 2863"/>
              <a:gd name="connsiteX2" fmla="*/ 2475 w 2475"/>
              <a:gd name="connsiteY2" fmla="*/ 2863 h 2863"/>
              <a:gd name="connsiteX3" fmla="*/ 0 w 2475"/>
              <a:gd name="connsiteY3" fmla="*/ 2863 h 2863"/>
              <a:gd name="connsiteX4" fmla="*/ 0 w 2475"/>
              <a:gd name="connsiteY4" fmla="*/ 394 h 2863"/>
              <a:gd name="connsiteX5" fmla="*/ 1235 w 2475"/>
              <a:gd name="connsiteY5" fmla="*/ 501 h 2863"/>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07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18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18 h 2469"/>
              <a:gd name="connsiteX0" fmla="*/ 1235 w 2475"/>
              <a:gd name="connsiteY0" fmla="*/ 14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7 h 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5" h="2469">
                <a:moveTo>
                  <a:pt x="1235" y="147"/>
                </a:moveTo>
                <a:lnTo>
                  <a:pt x="2475" y="0"/>
                </a:lnTo>
                <a:lnTo>
                  <a:pt x="2475" y="2469"/>
                </a:lnTo>
                <a:lnTo>
                  <a:pt x="0" y="2469"/>
                </a:lnTo>
                <a:lnTo>
                  <a:pt x="0" y="0"/>
                </a:lnTo>
                <a:lnTo>
                  <a:pt x="1235" y="147"/>
                </a:lnTo>
                <a:close/>
              </a:path>
            </a:pathLst>
          </a:custGeom>
          <a:solidFill>
            <a:schemeClr val="bg1"/>
          </a:solidFill>
          <a:ln w="12700" cap="flat" cmpd="sng">
            <a:solidFill>
              <a:schemeClr val="tx1"/>
            </a:solidFill>
            <a:prstDash val="solid"/>
            <a:round/>
            <a:headEnd/>
            <a:tailEnd/>
          </a:ln>
          <a:effectLst/>
        </p:spPr>
        <p:txBody>
          <a:bodyPr wrap="square" lIns="182880" tIns="365760" rIns="182880" bIns="182880" anchor="t" anchorCtr="0"/>
          <a:lstStyle/>
          <a:p>
            <a:pPr marL="166688" lvl="1" indent="-166688" defTabSz="330200" eaLnBrk="1" hangingPunct="1">
              <a:lnSpc>
                <a:spcPct val="95000"/>
              </a:lnSpc>
              <a:spcBef>
                <a:spcPct val="25000"/>
              </a:spcBef>
              <a:buClr>
                <a:schemeClr val="accent1"/>
              </a:buClr>
              <a:buSzPct val="140000"/>
              <a:tabLst>
                <a:tab pos="8521700" algn="r"/>
              </a:tabLst>
            </a:pPr>
            <a:endParaRPr lang="en-GB" altLang="de-DE" dirty="0">
              <a:solidFill>
                <a:srgbClr val="000000"/>
              </a:solidFill>
              <a:latin typeface="Arial" charset="0"/>
            </a:endParaRPr>
          </a:p>
        </p:txBody>
      </p:sp>
      <p:sp>
        <p:nvSpPr>
          <p:cNvPr id="49" name="Text Placeholder 8"/>
          <p:cNvSpPr>
            <a:spLocks noGrp="1"/>
          </p:cNvSpPr>
          <p:nvPr>
            <p:ph type="body" sz="quarter" idx="42"/>
          </p:nvPr>
        </p:nvSpPr>
        <p:spPr>
          <a:xfrm rot="5400000">
            <a:off x="5364095" y="901062"/>
            <a:ext cx="636898" cy="2057400"/>
          </a:xfrm>
          <a:prstGeom prst="homePlate">
            <a:avLst>
              <a:gd name="adj" fmla="val 35000"/>
            </a:avLst>
          </a:prstGeom>
          <a:solidFill>
            <a:schemeClr val="tx1"/>
          </a:solidFill>
          <a:ln w="12700">
            <a:solidFill>
              <a:schemeClr val="tx1"/>
            </a:solidFill>
          </a:ln>
        </p:spPr>
        <p:txBody>
          <a:bodyPr vert="vert270" anchor="ctr">
            <a:normAutofit/>
          </a:bodyPr>
          <a:lstStyle>
            <a:lvl1pPr marL="0" indent="0" algn="ctr">
              <a:lnSpc>
                <a:spcPts val="1400"/>
              </a:lnSpc>
              <a:spcBef>
                <a:spcPts val="0"/>
              </a:spcBef>
              <a:buNone/>
              <a:defRPr lang="en-US" sz="1200" b="1" kern="1200" cap="all" baseline="0" dirty="0">
                <a:solidFill>
                  <a:schemeClr val="bg1"/>
                </a:solidFill>
                <a:latin typeface="Arial"/>
                <a:ea typeface="+mn-ea"/>
                <a:cs typeface="Arial"/>
              </a:defRPr>
            </a:lvl1pPr>
            <a:lvl2pPr indent="0" algn="ctr">
              <a:spcBef>
                <a:spcPts val="0"/>
              </a:spcBef>
              <a:buNone/>
              <a:defRPr sz="1200" b="1"/>
            </a:lvl2pPr>
            <a:lvl3pPr indent="0" algn="ctr">
              <a:spcBef>
                <a:spcPts val="0"/>
              </a:spcBef>
              <a:buNone/>
              <a:defRPr sz="1200" b="1"/>
            </a:lvl3pPr>
            <a:lvl4pPr indent="0" algn="ctr">
              <a:spcBef>
                <a:spcPts val="0"/>
              </a:spcBef>
              <a:buNone/>
              <a:defRPr sz="1200" b="1"/>
            </a:lvl4pPr>
            <a:lvl5pPr indent="0" algn="ctr">
              <a:spcBef>
                <a:spcPts val="0"/>
              </a:spcBef>
              <a:buNone/>
              <a:defRPr sz="1200" b="1"/>
            </a:lvl5pPr>
          </a:lstStyle>
          <a:p>
            <a:pPr lvl="0"/>
            <a:r>
              <a:rPr lang="en-US" smtClean="0"/>
              <a:t>Click to edit Master text styles</a:t>
            </a:r>
          </a:p>
        </p:txBody>
      </p:sp>
      <p:sp>
        <p:nvSpPr>
          <p:cNvPr id="50" name="Content Placeholder 4"/>
          <p:cNvSpPr>
            <a:spLocks noGrp="1"/>
          </p:cNvSpPr>
          <p:nvPr>
            <p:ph sz="quarter" idx="43"/>
          </p:nvPr>
        </p:nvSpPr>
        <p:spPr>
          <a:xfrm>
            <a:off x="4679245" y="2382078"/>
            <a:ext cx="2011680" cy="3749040"/>
          </a:xfrm>
          <a:noFill/>
          <a:ln w="6350" cap="flat" cmpd="sng" algn="ctr">
            <a:noFill/>
            <a:prstDash val="solid"/>
            <a:round/>
            <a:headEnd type="none" w="med" len="med"/>
            <a:tailEnd type="none" w="med" len="med"/>
          </a:ln>
        </p:spPr>
        <p:txBody>
          <a:bodyPr wrap="square" lIns="182880" tIns="91440" rIns="182880" bIns="182880">
            <a:noAutofit/>
          </a:bodyPr>
          <a:lstStyle>
            <a:lvl1pPr>
              <a:defRPr sz="1200"/>
            </a:lvl1pPr>
            <a:lvl2pPr>
              <a:defRPr sz="1200"/>
            </a:lvl2pPr>
            <a:lvl3pPr>
              <a:defRPr sz="1100"/>
            </a:lvl3pPr>
            <a:lvl4pPr>
              <a:defRPr sz="1050"/>
            </a:lvl4pPr>
            <a:lvl5pPr>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1" name="Freeform 4"/>
          <p:cNvSpPr>
            <a:spLocks/>
          </p:cNvSpPr>
          <p:nvPr userDrawn="1"/>
        </p:nvSpPr>
        <p:spPr bwMode="auto">
          <a:xfrm>
            <a:off x="2441222" y="2104932"/>
            <a:ext cx="2057400" cy="4070449"/>
          </a:xfrm>
          <a:custGeom>
            <a:avLst/>
            <a:gdLst>
              <a:gd name="connsiteX0" fmla="*/ 0 w 2475"/>
              <a:gd name="connsiteY0" fmla="*/ 236 h 2312"/>
              <a:gd name="connsiteX1" fmla="*/ 1228 w 2475"/>
              <a:gd name="connsiteY1" fmla="*/ 0 h 2312"/>
              <a:gd name="connsiteX2" fmla="*/ 2475 w 2475"/>
              <a:gd name="connsiteY2" fmla="*/ 236 h 2312"/>
              <a:gd name="connsiteX3" fmla="*/ 2475 w 2475"/>
              <a:gd name="connsiteY3" fmla="*/ 2312 h 2312"/>
              <a:gd name="connsiteX4" fmla="*/ 0 w 2475"/>
              <a:gd name="connsiteY4" fmla="*/ 2312 h 2312"/>
              <a:gd name="connsiteX5" fmla="*/ 0 w 2475"/>
              <a:gd name="connsiteY5" fmla="*/ 236 h 2312"/>
              <a:gd name="connsiteX0" fmla="*/ 0 w 2475"/>
              <a:gd name="connsiteY0" fmla="*/ 0 h 2469"/>
              <a:gd name="connsiteX1" fmla="*/ 1228 w 2475"/>
              <a:gd name="connsiteY1" fmla="*/ 157 h 2469"/>
              <a:gd name="connsiteX2" fmla="*/ 2475 w 2475"/>
              <a:gd name="connsiteY2" fmla="*/ 393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7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228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35 w 2475"/>
              <a:gd name="connsiteY3" fmla="*/ 107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5 w 2475"/>
              <a:gd name="connsiteY2" fmla="*/ 107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6" fmla="*/ 1235 w 2475"/>
              <a:gd name="connsiteY6" fmla="*/ 107 h 2469"/>
              <a:gd name="connsiteX0" fmla="*/ 1235 w 2475"/>
              <a:gd name="connsiteY0" fmla="*/ 501 h 2863"/>
              <a:gd name="connsiteX1" fmla="*/ 2475 w 2475"/>
              <a:gd name="connsiteY1" fmla="*/ 394 h 2863"/>
              <a:gd name="connsiteX2" fmla="*/ 2475 w 2475"/>
              <a:gd name="connsiteY2" fmla="*/ 2863 h 2863"/>
              <a:gd name="connsiteX3" fmla="*/ 0 w 2475"/>
              <a:gd name="connsiteY3" fmla="*/ 2863 h 2863"/>
              <a:gd name="connsiteX4" fmla="*/ 0 w 2475"/>
              <a:gd name="connsiteY4" fmla="*/ 394 h 2863"/>
              <a:gd name="connsiteX5" fmla="*/ 1235 w 2475"/>
              <a:gd name="connsiteY5" fmla="*/ 501 h 2863"/>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07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18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18 h 2469"/>
              <a:gd name="connsiteX0" fmla="*/ 1235 w 2475"/>
              <a:gd name="connsiteY0" fmla="*/ 14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7 h 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5" h="2469">
                <a:moveTo>
                  <a:pt x="1235" y="147"/>
                </a:moveTo>
                <a:lnTo>
                  <a:pt x="2475" y="0"/>
                </a:lnTo>
                <a:lnTo>
                  <a:pt x="2475" y="2469"/>
                </a:lnTo>
                <a:lnTo>
                  <a:pt x="0" y="2469"/>
                </a:lnTo>
                <a:lnTo>
                  <a:pt x="0" y="0"/>
                </a:lnTo>
                <a:lnTo>
                  <a:pt x="1235" y="147"/>
                </a:lnTo>
                <a:close/>
              </a:path>
            </a:pathLst>
          </a:custGeom>
          <a:solidFill>
            <a:schemeClr val="bg1"/>
          </a:solidFill>
          <a:ln w="12700" cap="flat" cmpd="sng">
            <a:solidFill>
              <a:schemeClr val="tx1"/>
            </a:solidFill>
            <a:prstDash val="solid"/>
            <a:round/>
            <a:headEnd/>
            <a:tailEnd/>
          </a:ln>
          <a:effectLst/>
        </p:spPr>
        <p:txBody>
          <a:bodyPr wrap="square" lIns="182880" tIns="365760" rIns="182880" bIns="182880" anchor="t" anchorCtr="0"/>
          <a:lstStyle/>
          <a:p>
            <a:pPr marL="166688" lvl="1" indent="-166688" defTabSz="330200" eaLnBrk="1" hangingPunct="1">
              <a:lnSpc>
                <a:spcPct val="95000"/>
              </a:lnSpc>
              <a:spcBef>
                <a:spcPct val="25000"/>
              </a:spcBef>
              <a:buClr>
                <a:schemeClr val="accent1"/>
              </a:buClr>
              <a:buSzPct val="140000"/>
              <a:tabLst>
                <a:tab pos="8521700" algn="r"/>
              </a:tabLst>
            </a:pPr>
            <a:endParaRPr lang="en-GB" altLang="de-DE" dirty="0">
              <a:solidFill>
                <a:srgbClr val="000000"/>
              </a:solidFill>
              <a:latin typeface="Arial" charset="0"/>
            </a:endParaRPr>
          </a:p>
        </p:txBody>
      </p:sp>
      <p:sp>
        <p:nvSpPr>
          <p:cNvPr id="52" name="Text Placeholder 8"/>
          <p:cNvSpPr>
            <a:spLocks noGrp="1"/>
          </p:cNvSpPr>
          <p:nvPr>
            <p:ph type="body" sz="quarter" idx="44"/>
          </p:nvPr>
        </p:nvSpPr>
        <p:spPr>
          <a:xfrm rot="5400000">
            <a:off x="3151473" y="901062"/>
            <a:ext cx="636898" cy="2057400"/>
          </a:xfrm>
          <a:prstGeom prst="homePlate">
            <a:avLst>
              <a:gd name="adj" fmla="val 35000"/>
            </a:avLst>
          </a:prstGeom>
          <a:solidFill>
            <a:schemeClr val="tx1"/>
          </a:solidFill>
          <a:ln w="12700">
            <a:solidFill>
              <a:schemeClr val="tx1"/>
            </a:solidFill>
          </a:ln>
        </p:spPr>
        <p:txBody>
          <a:bodyPr vert="vert270" anchor="ctr">
            <a:normAutofit/>
          </a:bodyPr>
          <a:lstStyle>
            <a:lvl1pPr marL="0" indent="0" algn="ctr">
              <a:lnSpc>
                <a:spcPts val="1400"/>
              </a:lnSpc>
              <a:spcBef>
                <a:spcPts val="0"/>
              </a:spcBef>
              <a:buNone/>
              <a:defRPr lang="en-US" sz="1200" b="1" kern="1200" cap="all" baseline="0" dirty="0">
                <a:solidFill>
                  <a:schemeClr val="bg1"/>
                </a:solidFill>
                <a:latin typeface="Arial"/>
                <a:ea typeface="+mn-ea"/>
                <a:cs typeface="Arial"/>
              </a:defRPr>
            </a:lvl1pPr>
            <a:lvl2pPr indent="0" algn="ctr">
              <a:spcBef>
                <a:spcPts val="0"/>
              </a:spcBef>
              <a:buNone/>
              <a:defRPr sz="1200" b="1"/>
            </a:lvl2pPr>
            <a:lvl3pPr indent="0" algn="ctr">
              <a:spcBef>
                <a:spcPts val="0"/>
              </a:spcBef>
              <a:buNone/>
              <a:defRPr sz="1200" b="1"/>
            </a:lvl3pPr>
            <a:lvl4pPr indent="0" algn="ctr">
              <a:spcBef>
                <a:spcPts val="0"/>
              </a:spcBef>
              <a:buNone/>
              <a:defRPr sz="1200" b="1"/>
            </a:lvl4pPr>
            <a:lvl5pPr indent="0" algn="ctr">
              <a:spcBef>
                <a:spcPts val="0"/>
              </a:spcBef>
              <a:buNone/>
              <a:defRPr sz="1200" b="1"/>
            </a:lvl5pPr>
          </a:lstStyle>
          <a:p>
            <a:pPr lvl="0"/>
            <a:r>
              <a:rPr lang="en-US" smtClean="0"/>
              <a:t>Click to edit Master text styles</a:t>
            </a:r>
          </a:p>
        </p:txBody>
      </p:sp>
      <p:sp>
        <p:nvSpPr>
          <p:cNvPr id="53" name="Content Placeholder 4"/>
          <p:cNvSpPr>
            <a:spLocks noGrp="1"/>
          </p:cNvSpPr>
          <p:nvPr>
            <p:ph sz="quarter" idx="45"/>
          </p:nvPr>
        </p:nvSpPr>
        <p:spPr>
          <a:xfrm>
            <a:off x="2466623" y="2382078"/>
            <a:ext cx="2011680" cy="3749040"/>
          </a:xfrm>
          <a:noFill/>
          <a:ln w="6350" cap="flat" cmpd="sng" algn="ctr">
            <a:noFill/>
            <a:prstDash val="solid"/>
            <a:round/>
            <a:headEnd type="none" w="med" len="med"/>
            <a:tailEnd type="none" w="med" len="med"/>
          </a:ln>
        </p:spPr>
        <p:txBody>
          <a:bodyPr wrap="square" lIns="182880" tIns="91440" rIns="182880" bIns="182880">
            <a:noAutofit/>
          </a:bodyPr>
          <a:lstStyle>
            <a:lvl1pPr>
              <a:defRPr sz="1200"/>
            </a:lvl1pPr>
            <a:lvl2pPr>
              <a:defRPr sz="1200"/>
            </a:lvl2pPr>
            <a:lvl3pPr>
              <a:defRPr sz="1100"/>
            </a:lvl3pPr>
            <a:lvl4pPr>
              <a:defRPr sz="1050"/>
            </a:lvl4pPr>
            <a:lvl5pPr>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CG Pro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6" name="Text Placeholder 13"/>
          <p:cNvSpPr>
            <a:spLocks noGrp="1"/>
          </p:cNvSpPr>
          <p:nvPr>
            <p:ph type="body" sz="quarter" idx="20"/>
          </p:nvPr>
        </p:nvSpPr>
        <p:spPr>
          <a:xfrm>
            <a:off x="228603" y="2133606"/>
            <a:ext cx="2734733" cy="4041775"/>
          </a:xfrm>
          <a:solidFill>
            <a:schemeClr val="bg1"/>
          </a:solidFill>
          <a:ln w="12700">
            <a:solidFill>
              <a:schemeClr val="tx1"/>
            </a:solidFill>
          </a:ln>
        </p:spPr>
        <p:txBody>
          <a:bodyPr lIns="182880" tIns="137160" rIns="182880" bIns="137160" anchor="t"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Footer Placeholder 16"/>
          <p:cNvSpPr>
            <a:spLocks noGrp="1"/>
          </p:cNvSpPr>
          <p:nvPr>
            <p:ph type="ftr" sz="quarter" idx="31"/>
          </p:nvPr>
        </p:nvSpPr>
        <p:spPr/>
        <p:txBody>
          <a:bodyPr/>
          <a:lstStyle/>
          <a:p>
            <a:r>
              <a:rPr lang="en-US" smtClean="0"/>
              <a:t>Dr. Romina Polley</a:t>
            </a:r>
            <a:endParaRPr lang="en-US" dirty="0"/>
          </a:p>
        </p:txBody>
      </p:sp>
      <p:sp>
        <p:nvSpPr>
          <p:cNvPr id="14" name="Text Placeholder 12"/>
          <p:cNvSpPr>
            <a:spLocks noGrp="1"/>
          </p:cNvSpPr>
          <p:nvPr>
            <p:ph type="body" sz="quarter" idx="12" hasCustomPrompt="1"/>
          </p:nvPr>
        </p:nvSpPr>
        <p:spPr>
          <a:xfrm>
            <a:off x="228600" y="1603375"/>
            <a:ext cx="2880360" cy="457200"/>
          </a:xfrm>
          <a:prstGeom prst="homePlate">
            <a:avLst>
              <a:gd name="adj" fmla="val 33316"/>
            </a:avLst>
          </a:prstGeom>
          <a:solidFill>
            <a:schemeClr val="tx1"/>
          </a:solidFill>
          <a:ln w="12700">
            <a:solidFill>
              <a:schemeClr val="tx1"/>
            </a:solidFill>
          </a:ln>
        </p:spPr>
        <p:txBody>
          <a:bodyPr lIns="137160" tIns="137160" rIns="274320" bIns="137160" anchor="ctr"/>
          <a:lstStyle>
            <a:lvl1pPr marL="0" indent="0" algn="l">
              <a:buNone/>
              <a:defRPr sz="1200" b="1" cap="all" baseline="0">
                <a:solidFill>
                  <a:schemeClr val="bg1"/>
                </a:solidFill>
                <a:latin typeface="Arial"/>
                <a:cs typeface="Arial"/>
              </a:defRPr>
            </a:lvl1pPr>
            <a:lvl2pPr marL="341313" indent="-169863">
              <a:defRPr sz="1200"/>
            </a:lvl2pPr>
            <a:lvl3pPr marL="512763" indent="-171450">
              <a:defRPr sz="1200"/>
            </a:lvl3pPr>
            <a:lvl4pPr marL="682625" indent="-169863">
              <a:defRPr sz="1200"/>
            </a:lvl4pPr>
            <a:lvl5pPr marL="854075" indent="-171450">
              <a:defRPr sz="1200"/>
            </a:lvl5pPr>
          </a:lstStyle>
          <a:p>
            <a:pPr lvl="0"/>
            <a:r>
              <a:rPr lang="en-US" dirty="0" smtClean="0"/>
              <a:t>Enter Phase</a:t>
            </a:r>
            <a:endParaRPr lang="en-US" dirty="0"/>
          </a:p>
        </p:txBody>
      </p:sp>
      <p:sp>
        <p:nvSpPr>
          <p:cNvPr id="15" name="Text Placeholder 13"/>
          <p:cNvSpPr>
            <a:spLocks noGrp="1"/>
          </p:cNvSpPr>
          <p:nvPr>
            <p:ph type="body" sz="quarter" idx="17" hasCustomPrompt="1"/>
          </p:nvPr>
        </p:nvSpPr>
        <p:spPr>
          <a:xfrm>
            <a:off x="3131820" y="1603379"/>
            <a:ext cx="2880360" cy="461963"/>
          </a:xfrm>
          <a:prstGeom prst="chevron">
            <a:avLst>
              <a:gd name="adj" fmla="val 34831"/>
            </a:avLst>
          </a:prstGeom>
          <a:solidFill>
            <a:srgbClr val="000000"/>
          </a:solidFill>
          <a:ln w="12700">
            <a:solidFill>
              <a:schemeClr val="tx1"/>
            </a:solidFill>
          </a:ln>
        </p:spPr>
        <p:txBody>
          <a:bodyPr lIns="91440" rIns="91440" anchor="ctr"/>
          <a:lstStyle>
            <a:lvl1pPr>
              <a:buNone/>
              <a:defRPr sz="1200" b="1" cap="all" baseline="0">
                <a:solidFill>
                  <a:schemeClr val="bg1"/>
                </a:solidFill>
                <a:latin typeface="Arial"/>
                <a:cs typeface="Arial"/>
              </a:defRPr>
            </a:lvl1pPr>
          </a:lstStyle>
          <a:p>
            <a:r>
              <a:rPr lang="en-US" dirty="0" smtClean="0"/>
              <a:t>Enter Phase</a:t>
            </a:r>
          </a:p>
        </p:txBody>
      </p:sp>
      <p:sp>
        <p:nvSpPr>
          <p:cNvPr id="23" name="Text Placeholder 13"/>
          <p:cNvSpPr>
            <a:spLocks noGrp="1"/>
          </p:cNvSpPr>
          <p:nvPr>
            <p:ph type="body" sz="quarter" idx="29" hasCustomPrompt="1"/>
          </p:nvPr>
        </p:nvSpPr>
        <p:spPr>
          <a:xfrm>
            <a:off x="6035040" y="1603379"/>
            <a:ext cx="2880360" cy="461963"/>
          </a:xfrm>
          <a:prstGeom prst="chevron">
            <a:avLst>
              <a:gd name="adj" fmla="val 34831"/>
            </a:avLst>
          </a:prstGeom>
          <a:solidFill>
            <a:srgbClr val="000000"/>
          </a:solidFill>
          <a:ln w="12700">
            <a:solidFill>
              <a:schemeClr val="tx1"/>
            </a:solidFill>
          </a:ln>
        </p:spPr>
        <p:txBody>
          <a:bodyPr lIns="91440" rIns="91440" anchor="ctr"/>
          <a:lstStyle>
            <a:lvl1pPr>
              <a:buNone/>
              <a:defRPr sz="1200" b="1" cap="all" baseline="0">
                <a:solidFill>
                  <a:schemeClr val="bg1"/>
                </a:solidFill>
                <a:latin typeface="Arial"/>
                <a:cs typeface="Arial"/>
              </a:defRPr>
            </a:lvl1pPr>
          </a:lstStyle>
          <a:p>
            <a:r>
              <a:rPr lang="en-US" dirty="0" smtClean="0"/>
              <a:t>Enter Phase</a:t>
            </a:r>
          </a:p>
        </p:txBody>
      </p:sp>
      <p:sp>
        <p:nvSpPr>
          <p:cNvPr id="27" name="Text Placeholder 13"/>
          <p:cNvSpPr>
            <a:spLocks noGrp="1"/>
          </p:cNvSpPr>
          <p:nvPr>
            <p:ph type="body" sz="quarter" idx="32"/>
          </p:nvPr>
        </p:nvSpPr>
        <p:spPr>
          <a:xfrm>
            <a:off x="3124203" y="2133606"/>
            <a:ext cx="2734733" cy="4041775"/>
          </a:xfrm>
          <a:solidFill>
            <a:schemeClr val="bg1"/>
          </a:solidFill>
          <a:ln w="12700">
            <a:solidFill>
              <a:schemeClr val="tx1"/>
            </a:solidFill>
          </a:ln>
        </p:spPr>
        <p:txBody>
          <a:bodyPr lIns="182880" tIns="137160" rIns="182880" bIns="137160" anchor="t"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Text Placeholder 13"/>
          <p:cNvSpPr>
            <a:spLocks noGrp="1"/>
          </p:cNvSpPr>
          <p:nvPr>
            <p:ph type="body" sz="quarter" idx="33"/>
          </p:nvPr>
        </p:nvSpPr>
        <p:spPr>
          <a:xfrm>
            <a:off x="6019803" y="2133606"/>
            <a:ext cx="2734733" cy="4041775"/>
          </a:xfrm>
          <a:solidFill>
            <a:schemeClr val="bg1"/>
          </a:solidFill>
          <a:ln w="12700">
            <a:solidFill>
              <a:schemeClr val="tx1"/>
            </a:solidFill>
          </a:ln>
        </p:spPr>
        <p:txBody>
          <a:bodyPr lIns="182880" tIns="137160" rIns="182880" bIns="137160" anchor="t"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CG Targ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6" name="Text Placeholder 13"/>
          <p:cNvSpPr>
            <a:spLocks noGrp="1"/>
          </p:cNvSpPr>
          <p:nvPr>
            <p:ph type="body" sz="quarter" idx="20"/>
          </p:nvPr>
        </p:nvSpPr>
        <p:spPr>
          <a:xfrm>
            <a:off x="6873877" y="1600199"/>
            <a:ext cx="2039938" cy="4575175"/>
          </a:xfrm>
          <a:solidFill>
            <a:schemeClr val="bg1"/>
          </a:solidFill>
          <a:ln w="12700">
            <a:solidFill>
              <a:schemeClr val="tx1"/>
            </a:solidFill>
          </a:ln>
        </p:spPr>
        <p:txBody>
          <a:bodyPr lIns="182880" tIns="91440" rIns="182880" bIns="137160" anchor="t" anchorCtr="0">
            <a:noAutofit/>
          </a:bodyPr>
          <a:lstStyle>
            <a:lvl1pPr>
              <a:defRPr sz="1200"/>
            </a:lvl1pPr>
            <a:lvl2pPr marL="225425" indent="-225425">
              <a:tabLst>
                <a:tab pos="225425" algn="l"/>
              </a:tabLst>
              <a:defRPr sz="1200"/>
            </a:lvl2pPr>
            <a:lvl3pPr marL="342900" indent="-114300">
              <a:defRPr sz="1100"/>
            </a:lvl3pPr>
            <a:lvl4pPr marL="457200" indent="-114300">
              <a:defRPr sz="1100"/>
            </a:lvl4pPr>
            <a:lvl5pPr marL="571500" indent="-114300">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Footer Placeholder 16"/>
          <p:cNvSpPr>
            <a:spLocks noGrp="1"/>
          </p:cNvSpPr>
          <p:nvPr>
            <p:ph type="ftr" sz="quarter" idx="31"/>
          </p:nvPr>
        </p:nvSpPr>
        <p:spPr/>
        <p:txBody>
          <a:bodyPr/>
          <a:lstStyle/>
          <a:p>
            <a:r>
              <a:rPr lang="en-US" smtClean="0"/>
              <a:t>Dr. Romina Polley</a:t>
            </a:r>
            <a:endParaRPr lang="en-US" dirty="0"/>
          </a:p>
        </p:txBody>
      </p:sp>
      <p:sp>
        <p:nvSpPr>
          <p:cNvPr id="14" name="Text Placeholder 5"/>
          <p:cNvSpPr>
            <a:spLocks noGrp="1"/>
          </p:cNvSpPr>
          <p:nvPr>
            <p:ph type="body" sz="quarter" idx="21" hasCustomPrompt="1"/>
          </p:nvPr>
        </p:nvSpPr>
        <p:spPr>
          <a:xfrm>
            <a:off x="228600" y="1597025"/>
            <a:ext cx="1600200" cy="1417320"/>
          </a:xfrm>
          <a:prstGeom prst="rect">
            <a:avLst/>
          </a:prstGeom>
          <a:solidFill>
            <a:schemeClr val="tx1"/>
          </a:solidFill>
          <a:ln w="12700">
            <a:solidFill>
              <a:schemeClr val="tx1"/>
            </a:solidFill>
          </a:ln>
        </p:spPr>
        <p:txBody>
          <a:bodyPr lIns="182880" rIns="91440" anchor="ctr">
            <a:noAutofit/>
          </a:bodyPr>
          <a:lstStyle>
            <a:lvl1pPr marL="118872" marR="0" indent="-118872" algn="l" defTabSz="914400" rtl="0" eaLnBrk="1" fontAlgn="auto" latinLnBrk="0" hangingPunct="1">
              <a:lnSpc>
                <a:spcPct val="100000"/>
              </a:lnSpc>
              <a:spcBef>
                <a:spcPct val="20000"/>
              </a:spcBef>
              <a:spcAft>
                <a:spcPts val="0"/>
              </a:spcAft>
              <a:buClr>
                <a:srgbClr val="C0C0C0"/>
              </a:buClr>
              <a:buSzTx/>
              <a:buFont typeface="Wingdings 2" pitchFamily="18" charset="2"/>
              <a:buNone/>
              <a:tabLst/>
              <a:defRPr sz="1200" b="1" baseline="0">
                <a:solidFill>
                  <a:schemeClr val="bg1"/>
                </a:solidFill>
                <a:latin typeface="Arial"/>
                <a:cs typeface="Arial"/>
              </a:defRPr>
            </a:lvl1pPr>
            <a:lvl2pPr marL="117475" indent="0">
              <a:buFontTx/>
              <a:buNone/>
              <a:defRPr sz="1000"/>
            </a:lvl2pPr>
          </a:lstStyle>
          <a:p>
            <a:pPr lvl="0"/>
            <a:r>
              <a:rPr lang="en-US" dirty="0" smtClean="0"/>
              <a:t>Click to Type</a:t>
            </a:r>
          </a:p>
        </p:txBody>
      </p:sp>
      <p:sp>
        <p:nvSpPr>
          <p:cNvPr id="24" name="Text Placeholder 5"/>
          <p:cNvSpPr>
            <a:spLocks noGrp="1"/>
          </p:cNvSpPr>
          <p:nvPr>
            <p:ph type="body" sz="quarter" idx="32" hasCustomPrompt="1"/>
          </p:nvPr>
        </p:nvSpPr>
        <p:spPr>
          <a:xfrm>
            <a:off x="228600" y="3177646"/>
            <a:ext cx="1600200" cy="1417320"/>
          </a:xfrm>
          <a:prstGeom prst="rect">
            <a:avLst/>
          </a:prstGeom>
          <a:solidFill>
            <a:schemeClr val="tx1"/>
          </a:solidFill>
          <a:ln w="12700">
            <a:solidFill>
              <a:schemeClr val="tx1"/>
            </a:solidFill>
          </a:ln>
        </p:spPr>
        <p:txBody>
          <a:bodyPr lIns="182880" rIns="91440" anchor="ctr">
            <a:noAutofit/>
          </a:bodyPr>
          <a:lstStyle>
            <a:lvl1pPr marL="118872" marR="0" indent="-118872" algn="l" defTabSz="914400" rtl="0" eaLnBrk="1" fontAlgn="auto" latinLnBrk="0" hangingPunct="1">
              <a:lnSpc>
                <a:spcPct val="100000"/>
              </a:lnSpc>
              <a:spcBef>
                <a:spcPct val="20000"/>
              </a:spcBef>
              <a:spcAft>
                <a:spcPts val="0"/>
              </a:spcAft>
              <a:buClr>
                <a:srgbClr val="C0C0C0"/>
              </a:buClr>
              <a:buSzTx/>
              <a:buFont typeface="Wingdings 2" pitchFamily="18" charset="2"/>
              <a:buNone/>
              <a:tabLst/>
              <a:defRPr sz="1200" b="1" baseline="0">
                <a:solidFill>
                  <a:schemeClr val="bg1"/>
                </a:solidFill>
                <a:latin typeface="Arial"/>
                <a:cs typeface="Arial"/>
              </a:defRPr>
            </a:lvl1pPr>
            <a:lvl2pPr marL="117475" indent="0">
              <a:buFontTx/>
              <a:buNone/>
              <a:defRPr sz="1000"/>
            </a:lvl2pPr>
          </a:lstStyle>
          <a:p>
            <a:pPr lvl="0"/>
            <a:r>
              <a:rPr lang="en-US" dirty="0" smtClean="0"/>
              <a:t>Click to Type</a:t>
            </a:r>
          </a:p>
        </p:txBody>
      </p:sp>
      <p:sp>
        <p:nvSpPr>
          <p:cNvPr id="26" name="Text Placeholder 5"/>
          <p:cNvSpPr>
            <a:spLocks noGrp="1"/>
          </p:cNvSpPr>
          <p:nvPr>
            <p:ph type="body" sz="quarter" idx="33" hasCustomPrompt="1"/>
          </p:nvPr>
        </p:nvSpPr>
        <p:spPr>
          <a:xfrm>
            <a:off x="228600" y="4758267"/>
            <a:ext cx="1600200" cy="1417320"/>
          </a:xfrm>
          <a:prstGeom prst="rect">
            <a:avLst/>
          </a:prstGeom>
          <a:solidFill>
            <a:schemeClr val="tx1"/>
          </a:solidFill>
          <a:ln w="12700">
            <a:solidFill>
              <a:schemeClr val="tx1"/>
            </a:solidFill>
          </a:ln>
        </p:spPr>
        <p:txBody>
          <a:bodyPr lIns="182880" rIns="91440" anchor="ctr">
            <a:noAutofit/>
          </a:bodyPr>
          <a:lstStyle>
            <a:lvl1pPr marL="118872" marR="0" indent="-118872" algn="l" defTabSz="914400" rtl="0" eaLnBrk="1" fontAlgn="auto" latinLnBrk="0" hangingPunct="1">
              <a:lnSpc>
                <a:spcPct val="100000"/>
              </a:lnSpc>
              <a:spcBef>
                <a:spcPct val="20000"/>
              </a:spcBef>
              <a:spcAft>
                <a:spcPts val="0"/>
              </a:spcAft>
              <a:buClr>
                <a:srgbClr val="C0C0C0"/>
              </a:buClr>
              <a:buSzTx/>
              <a:buFont typeface="Wingdings 2" pitchFamily="18" charset="2"/>
              <a:buNone/>
              <a:tabLst/>
              <a:defRPr sz="1200" b="1" baseline="0">
                <a:solidFill>
                  <a:schemeClr val="bg1"/>
                </a:solidFill>
                <a:latin typeface="Arial"/>
                <a:cs typeface="Arial"/>
              </a:defRPr>
            </a:lvl1pPr>
            <a:lvl2pPr marL="117475" indent="0">
              <a:buFontTx/>
              <a:buNone/>
              <a:defRPr sz="1000"/>
            </a:lvl2pPr>
          </a:lstStyle>
          <a:p>
            <a:pPr lvl="0"/>
            <a:r>
              <a:rPr lang="en-US" dirty="0" smtClean="0"/>
              <a:t>Click to Type</a:t>
            </a:r>
          </a:p>
        </p:txBody>
      </p:sp>
      <p:sp>
        <p:nvSpPr>
          <p:cNvPr id="32" name="Text Placeholder 5"/>
          <p:cNvSpPr>
            <a:spLocks noGrp="1"/>
          </p:cNvSpPr>
          <p:nvPr>
            <p:ph type="body" sz="quarter" idx="30" hasCustomPrompt="1"/>
          </p:nvPr>
        </p:nvSpPr>
        <p:spPr>
          <a:xfrm>
            <a:off x="1828799" y="1597025"/>
            <a:ext cx="5029200" cy="1417320"/>
          </a:xfrm>
          <a:prstGeom prst="homePlate">
            <a:avLst>
              <a:gd name="adj" fmla="val 25111"/>
            </a:avLst>
          </a:prstGeom>
          <a:solidFill>
            <a:schemeClr val="bg1"/>
          </a:solidFill>
          <a:ln w="12700">
            <a:solidFill>
              <a:schemeClr val="tx1"/>
            </a:solidFill>
          </a:ln>
        </p:spPr>
        <p:txBody>
          <a:bodyPr lIns="182880" rIns="457200" bIns="91440" anchor="ctr">
            <a:noAutofit/>
          </a:bodyPr>
          <a:lstStyle>
            <a:lvl1pPr marL="164592" marR="0" indent="-164592" algn="l" defTabSz="914400" rtl="0" eaLnBrk="1" fontAlgn="auto" latinLnBrk="0" hangingPunct="1">
              <a:lnSpc>
                <a:spcPct val="100000"/>
              </a:lnSpc>
              <a:spcBef>
                <a:spcPts val="0"/>
              </a:spcBef>
              <a:spcAft>
                <a:spcPts val="600"/>
              </a:spcAft>
              <a:buClr>
                <a:schemeClr val="accent1"/>
              </a:buClr>
              <a:buSzTx/>
              <a:buFont typeface="Wingdings 2" pitchFamily="18" charset="2"/>
              <a:buNone/>
              <a:tabLst/>
              <a:defRPr sz="1200" baseline="0"/>
            </a:lvl1pPr>
            <a:lvl2pPr marL="228600" indent="-228600">
              <a:spcBef>
                <a:spcPts val="0"/>
              </a:spcBef>
              <a:spcAft>
                <a:spcPts val="600"/>
              </a:spcAft>
              <a:buClrTx/>
              <a:buFont typeface="Lucida Grande"/>
              <a:buChar char="—"/>
              <a:tabLst/>
              <a:defRPr sz="1200" baseline="0"/>
            </a:lvl2pPr>
            <a:lvl3pPr marL="347663" indent="-119063">
              <a:spcBef>
                <a:spcPts val="0"/>
              </a:spcBef>
              <a:spcAft>
                <a:spcPts val="600"/>
              </a:spcAft>
              <a:buClrTx/>
              <a:buFont typeface="Arial"/>
              <a:buChar char="•"/>
              <a:defRPr sz="1200" baseline="0"/>
            </a:lvl3pPr>
            <a:lvl4pPr marL="603504" indent="-164592">
              <a:buClr>
                <a:srgbClr val="B01C2E"/>
              </a:buClr>
              <a:buFont typeface="Arial" pitchFamily="34" charset="0"/>
              <a:buChar char="–"/>
              <a:defRPr sz="1200"/>
            </a:lvl4pPr>
            <a:lvl5pPr marL="768096" indent="-164592">
              <a:buClr>
                <a:srgbClr val="B01C2E"/>
              </a:buClr>
              <a:buFont typeface="Arial" pitchFamily="34" charset="0"/>
              <a:buChar char="–"/>
              <a:defRPr sz="1200"/>
            </a:lvl5pPr>
            <a:lvl6pPr marL="914400" indent="-164592">
              <a:buClr>
                <a:srgbClr val="B01C2E"/>
              </a:buClr>
              <a:buFont typeface="Arial" pitchFamily="34" charset="0"/>
              <a:buChar char="–"/>
              <a:defRPr sz="1200"/>
            </a:lvl6pPr>
          </a:lstStyle>
          <a:p>
            <a:pPr lvl="0"/>
            <a:r>
              <a:rPr lang="en-US" dirty="0" smtClean="0"/>
              <a:t>Level 1</a:t>
            </a:r>
          </a:p>
          <a:p>
            <a:pPr lvl="1"/>
            <a:r>
              <a:rPr lang="en-US" sz="1200" dirty="0" smtClean="0"/>
              <a:t>Level 2</a:t>
            </a:r>
          </a:p>
          <a:p>
            <a:pPr lvl="2"/>
            <a:r>
              <a:rPr lang="en-US" sz="1200" dirty="0" smtClean="0"/>
              <a:t>Level 3</a:t>
            </a:r>
          </a:p>
        </p:txBody>
      </p:sp>
      <p:sp>
        <p:nvSpPr>
          <p:cNvPr id="33" name="Text Placeholder 5"/>
          <p:cNvSpPr>
            <a:spLocks noGrp="1"/>
          </p:cNvSpPr>
          <p:nvPr>
            <p:ph type="body" sz="quarter" idx="34" hasCustomPrompt="1"/>
          </p:nvPr>
        </p:nvSpPr>
        <p:spPr>
          <a:xfrm>
            <a:off x="1828799" y="3177646"/>
            <a:ext cx="5029200" cy="1417320"/>
          </a:xfrm>
          <a:prstGeom prst="homePlate">
            <a:avLst>
              <a:gd name="adj" fmla="val 25111"/>
            </a:avLst>
          </a:prstGeom>
          <a:solidFill>
            <a:schemeClr val="bg1"/>
          </a:solidFill>
          <a:ln w="12700">
            <a:solidFill>
              <a:schemeClr val="tx1"/>
            </a:solidFill>
          </a:ln>
        </p:spPr>
        <p:txBody>
          <a:bodyPr lIns="182880" rIns="457200" bIns="91440" anchor="ctr">
            <a:noAutofit/>
          </a:bodyPr>
          <a:lstStyle>
            <a:lvl1pPr marL="164592" marR="0" indent="-164592" algn="l" defTabSz="914400" rtl="0" eaLnBrk="1" fontAlgn="auto" latinLnBrk="0" hangingPunct="1">
              <a:lnSpc>
                <a:spcPct val="100000"/>
              </a:lnSpc>
              <a:spcBef>
                <a:spcPts val="0"/>
              </a:spcBef>
              <a:spcAft>
                <a:spcPts val="600"/>
              </a:spcAft>
              <a:buClr>
                <a:schemeClr val="accent1"/>
              </a:buClr>
              <a:buSzTx/>
              <a:buFont typeface="Wingdings 2" pitchFamily="18" charset="2"/>
              <a:buNone/>
              <a:tabLst/>
              <a:defRPr sz="1200" baseline="0"/>
            </a:lvl1pPr>
            <a:lvl2pPr marL="228600" indent="-228600">
              <a:spcBef>
                <a:spcPts val="0"/>
              </a:spcBef>
              <a:spcAft>
                <a:spcPts val="600"/>
              </a:spcAft>
              <a:buClrTx/>
              <a:buFont typeface="Lucida Grande"/>
              <a:buChar char="—"/>
              <a:tabLst/>
              <a:defRPr sz="1200" baseline="0"/>
            </a:lvl2pPr>
            <a:lvl3pPr marL="347663" indent="-119063">
              <a:spcBef>
                <a:spcPts val="0"/>
              </a:spcBef>
              <a:spcAft>
                <a:spcPts val="600"/>
              </a:spcAft>
              <a:buClrTx/>
              <a:buFont typeface="Arial"/>
              <a:buChar char="•"/>
              <a:defRPr sz="1200" baseline="0"/>
            </a:lvl3pPr>
            <a:lvl4pPr marL="603504" indent="-164592">
              <a:buClr>
                <a:srgbClr val="B01C2E"/>
              </a:buClr>
              <a:buFont typeface="Arial" pitchFamily="34" charset="0"/>
              <a:buChar char="–"/>
              <a:defRPr sz="1200"/>
            </a:lvl4pPr>
            <a:lvl5pPr marL="768096" indent="-164592">
              <a:buClr>
                <a:srgbClr val="B01C2E"/>
              </a:buClr>
              <a:buFont typeface="Arial" pitchFamily="34" charset="0"/>
              <a:buChar char="–"/>
              <a:defRPr sz="1200"/>
            </a:lvl5pPr>
            <a:lvl6pPr marL="914400" indent="-164592">
              <a:buClr>
                <a:srgbClr val="B01C2E"/>
              </a:buClr>
              <a:buFont typeface="Arial" pitchFamily="34" charset="0"/>
              <a:buChar char="–"/>
              <a:defRPr sz="1200"/>
            </a:lvl6pPr>
          </a:lstStyle>
          <a:p>
            <a:pPr lvl="0"/>
            <a:r>
              <a:rPr lang="en-US" dirty="0" smtClean="0"/>
              <a:t>Level 1</a:t>
            </a:r>
          </a:p>
          <a:p>
            <a:pPr lvl="1"/>
            <a:r>
              <a:rPr lang="en-US" sz="1200" dirty="0" smtClean="0"/>
              <a:t>Level 2</a:t>
            </a:r>
          </a:p>
          <a:p>
            <a:pPr lvl="2"/>
            <a:r>
              <a:rPr lang="en-US" sz="1200" dirty="0" smtClean="0"/>
              <a:t>Level 3</a:t>
            </a:r>
          </a:p>
        </p:txBody>
      </p:sp>
      <p:sp>
        <p:nvSpPr>
          <p:cNvPr id="34" name="Text Placeholder 5"/>
          <p:cNvSpPr>
            <a:spLocks noGrp="1"/>
          </p:cNvSpPr>
          <p:nvPr>
            <p:ph type="body" sz="quarter" idx="35" hasCustomPrompt="1"/>
          </p:nvPr>
        </p:nvSpPr>
        <p:spPr>
          <a:xfrm>
            <a:off x="1828799" y="4758267"/>
            <a:ext cx="5029200" cy="1417320"/>
          </a:xfrm>
          <a:prstGeom prst="homePlate">
            <a:avLst>
              <a:gd name="adj" fmla="val 25111"/>
            </a:avLst>
          </a:prstGeom>
          <a:solidFill>
            <a:schemeClr val="bg1"/>
          </a:solidFill>
          <a:ln w="12700">
            <a:solidFill>
              <a:schemeClr val="tx1"/>
            </a:solidFill>
          </a:ln>
        </p:spPr>
        <p:txBody>
          <a:bodyPr lIns="182880" rIns="457200" bIns="91440" anchor="ctr">
            <a:noAutofit/>
          </a:bodyPr>
          <a:lstStyle>
            <a:lvl1pPr marL="164592" marR="0" indent="-164592" algn="l" defTabSz="914400" rtl="0" eaLnBrk="1" fontAlgn="auto" latinLnBrk="0" hangingPunct="1">
              <a:lnSpc>
                <a:spcPct val="100000"/>
              </a:lnSpc>
              <a:spcBef>
                <a:spcPts val="0"/>
              </a:spcBef>
              <a:spcAft>
                <a:spcPts val="600"/>
              </a:spcAft>
              <a:buClr>
                <a:schemeClr val="accent1"/>
              </a:buClr>
              <a:buSzTx/>
              <a:buFont typeface="Wingdings 2" pitchFamily="18" charset="2"/>
              <a:buNone/>
              <a:tabLst/>
              <a:defRPr sz="1200" baseline="0"/>
            </a:lvl1pPr>
            <a:lvl2pPr marL="228600" indent="-228600">
              <a:spcBef>
                <a:spcPts val="0"/>
              </a:spcBef>
              <a:spcAft>
                <a:spcPts val="600"/>
              </a:spcAft>
              <a:buClrTx/>
              <a:buFont typeface="Lucida Grande"/>
              <a:buChar char="—"/>
              <a:tabLst/>
              <a:defRPr sz="1200" baseline="0"/>
            </a:lvl2pPr>
            <a:lvl3pPr marL="347663" indent="-119063">
              <a:spcBef>
                <a:spcPts val="0"/>
              </a:spcBef>
              <a:spcAft>
                <a:spcPts val="600"/>
              </a:spcAft>
              <a:buClrTx/>
              <a:buFont typeface="Arial"/>
              <a:buChar char="•"/>
              <a:defRPr sz="1200" baseline="0"/>
            </a:lvl3pPr>
            <a:lvl4pPr marL="603504" indent="-164592">
              <a:buClr>
                <a:srgbClr val="B01C2E"/>
              </a:buClr>
              <a:buFont typeface="Arial" pitchFamily="34" charset="0"/>
              <a:buChar char="–"/>
              <a:defRPr sz="1200"/>
            </a:lvl4pPr>
            <a:lvl5pPr marL="768096" indent="-164592">
              <a:buClr>
                <a:srgbClr val="B01C2E"/>
              </a:buClr>
              <a:buFont typeface="Arial" pitchFamily="34" charset="0"/>
              <a:buChar char="–"/>
              <a:defRPr sz="1200"/>
            </a:lvl5pPr>
            <a:lvl6pPr marL="914400" indent="-164592">
              <a:buClr>
                <a:srgbClr val="B01C2E"/>
              </a:buClr>
              <a:buFont typeface="Arial" pitchFamily="34" charset="0"/>
              <a:buChar char="–"/>
              <a:defRPr sz="1200"/>
            </a:lvl6pPr>
          </a:lstStyle>
          <a:p>
            <a:pPr lvl="0"/>
            <a:r>
              <a:rPr lang="en-US" dirty="0" smtClean="0"/>
              <a:t>Level 1</a:t>
            </a:r>
          </a:p>
          <a:p>
            <a:pPr lvl="1"/>
            <a:r>
              <a:rPr lang="en-US" sz="1200" dirty="0" smtClean="0"/>
              <a:t>Level 2</a:t>
            </a:r>
          </a:p>
          <a:p>
            <a:pPr lvl="2"/>
            <a:r>
              <a:rPr lang="en-US" sz="1200" dirty="0" smtClean="0"/>
              <a:t>Level 3</a:t>
            </a:r>
          </a:p>
        </p:txBody>
      </p:sp>
    </p:spTree>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CG Text blocks - Two palettes moving forward">
    <p:spTree>
      <p:nvGrpSpPr>
        <p:cNvPr id="1" name=""/>
        <p:cNvGrpSpPr/>
        <p:nvPr/>
      </p:nvGrpSpPr>
      <p:grpSpPr>
        <a:xfrm>
          <a:off x="0" y="0"/>
          <a:ext cx="0" cy="0"/>
          <a:chOff x="0" y="0"/>
          <a:chExt cx="0" cy="0"/>
        </a:xfrm>
      </p:grpSpPr>
      <p:sp>
        <p:nvSpPr>
          <p:cNvPr id="13" name="Right Arrow 12"/>
          <p:cNvSpPr/>
          <p:nvPr userDrawn="1"/>
        </p:nvSpPr>
        <p:spPr>
          <a:xfrm>
            <a:off x="228601" y="3131708"/>
            <a:ext cx="8685213" cy="1730050"/>
          </a:xfrm>
          <a:prstGeom prst="rightArrow">
            <a:avLst/>
          </a:prstGeom>
          <a:gradFill flip="none" rotWithShape="1">
            <a:gsLst>
              <a:gs pos="0">
                <a:schemeClr val="accent6"/>
              </a:gs>
              <a:gs pos="100000">
                <a:schemeClr val="accent6">
                  <a:lumMod val="20000"/>
                  <a:lumOff val="80000"/>
                </a:schemeClr>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548686" y="1970088"/>
            <a:ext cx="3353971" cy="4202112"/>
          </a:xfrm>
          <a:solidFill>
            <a:schemeClr val="bg1"/>
          </a:solidFill>
          <a:ln w="12700" cap="flat" cmpd="sng" algn="ctr">
            <a:solidFill>
              <a:schemeClr val="tx1"/>
            </a:solidFill>
            <a:prstDash val="solid"/>
            <a:round/>
            <a:headEnd type="none" w="med" len="med"/>
            <a:tailEnd type="none" w="med" len="med"/>
          </a:ln>
        </p:spPr>
        <p:txBody>
          <a:bodyPr wrap="square" lIns="182880" tIns="137160" rIns="182880" bIns="182880">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2"/>
          </p:nvPr>
        </p:nvSpPr>
        <p:spPr>
          <a:xfrm>
            <a:off x="4215223" y="1971710"/>
            <a:ext cx="3353971" cy="4200490"/>
          </a:xfrm>
          <a:solidFill>
            <a:schemeClr val="bg1"/>
          </a:solidFill>
          <a:ln w="12700" cap="flat" cmpd="sng" algn="ctr">
            <a:solidFill>
              <a:schemeClr val="tx1"/>
            </a:solidFill>
            <a:prstDash val="solid"/>
            <a:round/>
            <a:headEnd type="none" w="med" len="med"/>
            <a:tailEnd type="none" w="med" len="med"/>
          </a:ln>
        </p:spPr>
        <p:txBody>
          <a:bodyPr wrap="square" lIns="182880" tIns="137160" rIns="182880" bIns="182880">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3"/>
          </p:nvPr>
        </p:nvSpPr>
        <p:spPr>
          <a:xfrm>
            <a:off x="548686" y="1612238"/>
            <a:ext cx="3353971" cy="36576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200" b="1" cap="all" baseline="0">
                <a:solidFill>
                  <a:schemeClr val="bg1"/>
                </a:solidFill>
                <a:latin typeface="Arial"/>
                <a:cs typeface="Arial"/>
              </a:defRPr>
            </a:lvl1pPr>
          </a:lstStyle>
          <a:p>
            <a:pPr lvl="0"/>
            <a:r>
              <a:rPr lang="en-US" smtClean="0"/>
              <a:t>Click to edit Master text styles</a:t>
            </a:r>
          </a:p>
        </p:txBody>
      </p:sp>
      <p:sp>
        <p:nvSpPr>
          <p:cNvPr id="10" name="Text Placeholder 8"/>
          <p:cNvSpPr>
            <a:spLocks noGrp="1"/>
          </p:cNvSpPr>
          <p:nvPr>
            <p:ph type="body" sz="quarter" idx="14"/>
          </p:nvPr>
        </p:nvSpPr>
        <p:spPr>
          <a:xfrm>
            <a:off x="4216469" y="1612238"/>
            <a:ext cx="3353971" cy="36576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200" b="1" cap="all" baseline="0">
                <a:solidFill>
                  <a:schemeClr val="bg1"/>
                </a:solidFill>
                <a:latin typeface="Arial"/>
                <a:cs typeface="Arial"/>
              </a:defRPr>
            </a:lvl1pPr>
          </a:lstStyle>
          <a:p>
            <a:pPr lvl="0"/>
            <a:r>
              <a:rPr lang="en-US" smtClean="0"/>
              <a:t>Click to edit Master text styles</a:t>
            </a:r>
          </a:p>
        </p:txBody>
      </p:sp>
      <p:sp>
        <p:nvSpPr>
          <p:cNvPr id="11" name="Footer Placeholder 10"/>
          <p:cNvSpPr>
            <a:spLocks noGrp="1"/>
          </p:cNvSpPr>
          <p:nvPr>
            <p:ph type="ftr" sz="quarter" idx="15"/>
          </p:nvPr>
        </p:nvSpPr>
        <p:spPr/>
        <p:txBody>
          <a:bodyPr/>
          <a:lstStyle/>
          <a:p>
            <a:r>
              <a:rPr lang="en-US" smtClean="0"/>
              <a:t>Dr. Romina Polley</a:t>
            </a:r>
            <a:endParaRPr lang="en-US" dirty="0"/>
          </a:p>
        </p:txBody>
      </p:sp>
    </p:spTree>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CG Confli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1" name="Footer Placeholder 10"/>
          <p:cNvSpPr>
            <a:spLocks noGrp="1"/>
          </p:cNvSpPr>
          <p:nvPr>
            <p:ph type="ftr" sz="quarter" idx="15"/>
          </p:nvPr>
        </p:nvSpPr>
        <p:spPr/>
        <p:txBody>
          <a:bodyPr/>
          <a:lstStyle/>
          <a:p>
            <a:r>
              <a:rPr lang="en-US" smtClean="0"/>
              <a:t>Dr. Romina Polley</a:t>
            </a:r>
            <a:endParaRPr lang="en-US" dirty="0"/>
          </a:p>
        </p:txBody>
      </p:sp>
      <p:sp>
        <p:nvSpPr>
          <p:cNvPr id="12" name="Text Placeholder 17"/>
          <p:cNvSpPr>
            <a:spLocks noGrp="1"/>
          </p:cNvSpPr>
          <p:nvPr>
            <p:ph type="body" sz="quarter" idx="21" hasCustomPrompt="1"/>
          </p:nvPr>
        </p:nvSpPr>
        <p:spPr>
          <a:xfrm>
            <a:off x="228600" y="1597025"/>
            <a:ext cx="3383844" cy="457200"/>
          </a:xfrm>
          <a:prstGeom prst="rect">
            <a:avLst/>
          </a:prstGeom>
          <a:solidFill>
            <a:schemeClr val="tx1"/>
          </a:solidFill>
          <a:ln w="12700">
            <a:solidFill>
              <a:schemeClr val="tx1"/>
            </a:solidFill>
          </a:ln>
        </p:spPr>
        <p:txBody>
          <a:bodyPr anchor="ctr"/>
          <a:lstStyle>
            <a:lvl1pPr algn="ctr">
              <a:buNone/>
              <a:defRPr sz="1200" b="1" cap="all" baseline="0">
                <a:solidFill>
                  <a:schemeClr val="bg1"/>
                </a:solidFill>
                <a:latin typeface="Arial"/>
                <a:cs typeface="Arial"/>
              </a:defRPr>
            </a:lvl1pPr>
          </a:lstStyle>
          <a:p>
            <a:pPr lvl="0"/>
            <a:r>
              <a:rPr lang="en-US" dirty="0" smtClean="0"/>
              <a:t>Click to Type</a:t>
            </a:r>
            <a:endParaRPr lang="en-US" dirty="0"/>
          </a:p>
        </p:txBody>
      </p:sp>
      <p:sp>
        <p:nvSpPr>
          <p:cNvPr id="14" name="Text Placeholder 17"/>
          <p:cNvSpPr>
            <a:spLocks noGrp="1"/>
          </p:cNvSpPr>
          <p:nvPr>
            <p:ph type="body" sz="quarter" idx="23" hasCustomPrompt="1"/>
          </p:nvPr>
        </p:nvSpPr>
        <p:spPr>
          <a:xfrm>
            <a:off x="5526263" y="1597025"/>
            <a:ext cx="3383280" cy="457200"/>
          </a:xfrm>
          <a:prstGeom prst="rect">
            <a:avLst/>
          </a:prstGeom>
          <a:solidFill>
            <a:schemeClr val="tx1"/>
          </a:solidFill>
          <a:ln w="12700">
            <a:solidFill>
              <a:schemeClr val="tx1"/>
            </a:solidFill>
          </a:ln>
        </p:spPr>
        <p:txBody>
          <a:bodyPr anchor="ctr">
            <a:noAutofit/>
          </a:bodyPr>
          <a:lstStyle>
            <a:lvl1pPr algn="ctr">
              <a:buNone/>
              <a:defRPr sz="1200" b="1" cap="all" baseline="0">
                <a:solidFill>
                  <a:schemeClr val="bg1"/>
                </a:solidFill>
                <a:latin typeface="Arial"/>
                <a:cs typeface="Arial"/>
              </a:defRPr>
            </a:lvl1pPr>
          </a:lstStyle>
          <a:p>
            <a:pPr lvl="0"/>
            <a:r>
              <a:rPr lang="en-US" dirty="0" smtClean="0"/>
              <a:t>Click to Type</a:t>
            </a:r>
            <a:endParaRPr lang="en-US" dirty="0"/>
          </a:p>
        </p:txBody>
      </p:sp>
      <p:sp>
        <p:nvSpPr>
          <p:cNvPr id="15" name="Freeform 7"/>
          <p:cNvSpPr>
            <a:spLocks/>
          </p:cNvSpPr>
          <p:nvPr userDrawn="1"/>
        </p:nvSpPr>
        <p:spPr bwMode="auto">
          <a:xfrm>
            <a:off x="4394458" y="2971805"/>
            <a:ext cx="526534" cy="1963948"/>
          </a:xfrm>
          <a:custGeom>
            <a:avLst/>
            <a:gdLst/>
            <a:ahLst/>
            <a:cxnLst>
              <a:cxn ang="0">
                <a:pos x="72" y="0"/>
              </a:cxn>
              <a:cxn ang="0">
                <a:pos x="0" y="232"/>
              </a:cxn>
              <a:cxn ang="0">
                <a:pos x="48" y="232"/>
              </a:cxn>
              <a:cxn ang="0">
                <a:pos x="0" y="376"/>
              </a:cxn>
              <a:cxn ang="0">
                <a:pos x="72" y="376"/>
              </a:cxn>
              <a:cxn ang="0">
                <a:pos x="32" y="504"/>
              </a:cxn>
              <a:cxn ang="0">
                <a:pos x="0" y="504"/>
              </a:cxn>
              <a:cxn ang="0">
                <a:pos x="0" y="608"/>
              </a:cxn>
              <a:cxn ang="0">
                <a:pos x="96" y="496"/>
              </a:cxn>
              <a:cxn ang="0">
                <a:pos x="48" y="504"/>
              </a:cxn>
              <a:cxn ang="0">
                <a:pos x="144" y="336"/>
              </a:cxn>
              <a:cxn ang="0">
                <a:pos x="72" y="336"/>
              </a:cxn>
              <a:cxn ang="0">
                <a:pos x="144" y="192"/>
              </a:cxn>
              <a:cxn ang="0">
                <a:pos x="88" y="192"/>
              </a:cxn>
              <a:cxn ang="0">
                <a:pos x="176" y="0"/>
              </a:cxn>
              <a:cxn ang="0">
                <a:pos x="72" y="0"/>
              </a:cxn>
            </a:cxnLst>
            <a:rect l="0" t="0" r="r" b="b"/>
            <a:pathLst>
              <a:path w="176" h="608">
                <a:moveTo>
                  <a:pt x="72" y="0"/>
                </a:moveTo>
                <a:lnTo>
                  <a:pt x="0" y="232"/>
                </a:lnTo>
                <a:lnTo>
                  <a:pt x="48" y="232"/>
                </a:lnTo>
                <a:lnTo>
                  <a:pt x="0" y="376"/>
                </a:lnTo>
                <a:lnTo>
                  <a:pt x="72" y="376"/>
                </a:lnTo>
                <a:lnTo>
                  <a:pt x="32" y="504"/>
                </a:lnTo>
                <a:lnTo>
                  <a:pt x="0" y="504"/>
                </a:lnTo>
                <a:lnTo>
                  <a:pt x="0" y="608"/>
                </a:lnTo>
                <a:lnTo>
                  <a:pt x="96" y="496"/>
                </a:lnTo>
                <a:lnTo>
                  <a:pt x="48" y="504"/>
                </a:lnTo>
                <a:lnTo>
                  <a:pt x="144" y="336"/>
                </a:lnTo>
                <a:lnTo>
                  <a:pt x="72" y="336"/>
                </a:lnTo>
                <a:lnTo>
                  <a:pt x="144" y="192"/>
                </a:lnTo>
                <a:lnTo>
                  <a:pt x="88" y="192"/>
                </a:lnTo>
                <a:lnTo>
                  <a:pt x="176" y="0"/>
                </a:lnTo>
                <a:lnTo>
                  <a:pt x="72" y="0"/>
                </a:lnTo>
                <a:close/>
              </a:path>
            </a:pathLst>
          </a:custGeom>
          <a:solidFill>
            <a:schemeClr val="accent6"/>
          </a:solidFill>
          <a:ln w="6350" cap="flat" cmpd="sng">
            <a:noFill/>
            <a:prstDash val="solid"/>
            <a:round/>
            <a:headEnd/>
            <a:tailEnd/>
          </a:ln>
          <a:effectLst/>
        </p:spPr>
        <p:txBody>
          <a:bodyPr lIns="72000" tIns="72000" rIns="72000" bIns="72000" anchor="ctr"/>
          <a:lstStyle/>
          <a:p>
            <a:endParaRPr lang="en-US"/>
          </a:p>
        </p:txBody>
      </p:sp>
      <p:sp>
        <p:nvSpPr>
          <p:cNvPr id="16" name="Content Placeholder 10"/>
          <p:cNvSpPr>
            <a:spLocks noGrp="1"/>
          </p:cNvSpPr>
          <p:nvPr>
            <p:ph sz="quarter" idx="20" hasCustomPrompt="1"/>
          </p:nvPr>
        </p:nvSpPr>
        <p:spPr bwMode="auto">
          <a:xfrm>
            <a:off x="228600" y="2053519"/>
            <a:ext cx="3657600" cy="4114800"/>
          </a:xfrm>
          <a:prstGeom prst="homePlate">
            <a:avLst>
              <a:gd name="adj" fmla="val 7533"/>
            </a:avLst>
          </a:prstGeom>
          <a:solidFill>
            <a:schemeClr val="bg1"/>
          </a:solidFill>
          <a:ln w="12700">
            <a:solidFill>
              <a:schemeClr val="tx1"/>
            </a:solidFill>
          </a:ln>
        </p:spPr>
        <p:txBody>
          <a:bodyPr lIns="182880" tIns="91440" rIns="365760">
            <a:noAutofit/>
          </a:bodyPr>
          <a:lstStyle>
            <a:lvl1pPr marL="0" indent="0">
              <a:spcBef>
                <a:spcPts val="0"/>
              </a:spcBef>
              <a:buClr>
                <a:schemeClr val="tx1"/>
              </a:buClr>
              <a:buFont typeface="Wingdings" charset="2"/>
              <a:buNone/>
              <a:defRPr sz="1400"/>
            </a:lvl1pPr>
            <a:lvl2pPr marL="288925" indent="-288925">
              <a:spcBef>
                <a:spcPts val="0"/>
              </a:spcBef>
              <a:buClrTx/>
              <a:buFont typeface="Lucida Grande"/>
              <a:buChar char="—"/>
              <a:tabLst/>
              <a:defRPr sz="1400"/>
            </a:lvl2pPr>
            <a:lvl3pPr marL="458788" indent="-169863">
              <a:spcBef>
                <a:spcPts val="0"/>
              </a:spcBef>
              <a:buClrTx/>
              <a:buFont typeface="Arial"/>
              <a:buChar char="•"/>
              <a:defRPr sz="1200"/>
            </a:lvl3pPr>
            <a:lvl4pPr marL="628650" indent="-169863">
              <a:spcBef>
                <a:spcPts val="0"/>
              </a:spcBef>
              <a:buClrTx/>
              <a:buFont typeface="Arial"/>
              <a:buChar char="•"/>
              <a:defRPr sz="1200"/>
            </a:lvl4pPr>
            <a:lvl5pPr marL="796925" indent="-168275">
              <a:spcBef>
                <a:spcPts val="0"/>
              </a:spcBef>
              <a:buClr>
                <a:schemeClr val="tx1"/>
              </a:buClr>
              <a:buFont typeface="Arial"/>
              <a:buChar char="•"/>
              <a:defRPr sz="1200"/>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7" name="Content Placeholder 10"/>
          <p:cNvSpPr>
            <a:spLocks noGrp="1"/>
          </p:cNvSpPr>
          <p:nvPr>
            <p:ph sz="quarter" idx="24" hasCustomPrompt="1"/>
          </p:nvPr>
        </p:nvSpPr>
        <p:spPr>
          <a:xfrm flipH="1">
            <a:off x="5251943" y="2053519"/>
            <a:ext cx="3657600" cy="4114800"/>
          </a:xfrm>
          <a:prstGeom prst="homePlate">
            <a:avLst>
              <a:gd name="adj" fmla="val 7343"/>
            </a:avLst>
          </a:prstGeom>
          <a:solidFill>
            <a:schemeClr val="bg1"/>
          </a:solidFill>
          <a:ln w="12700">
            <a:solidFill>
              <a:schemeClr val="tx1"/>
            </a:solidFill>
          </a:ln>
        </p:spPr>
        <p:txBody>
          <a:bodyPr lIns="365760" tIns="91440" rIns="182880">
            <a:noAutofit/>
          </a:bodyPr>
          <a:lstStyle>
            <a:lvl1pPr marL="0" indent="0">
              <a:spcBef>
                <a:spcPts val="0"/>
              </a:spcBef>
              <a:buClr>
                <a:schemeClr val="tx1"/>
              </a:buClr>
              <a:buFont typeface="Lucida Grande"/>
              <a:buNone/>
              <a:defRPr sz="1400"/>
            </a:lvl1pPr>
            <a:lvl2pPr marL="288925" indent="-288925">
              <a:spcBef>
                <a:spcPts val="0"/>
              </a:spcBef>
              <a:buClr>
                <a:schemeClr val="tx1"/>
              </a:buClr>
              <a:buFont typeface="Lucida Grande"/>
              <a:buChar char="—"/>
              <a:tabLst/>
              <a:defRPr sz="1400"/>
            </a:lvl2pPr>
            <a:lvl3pPr marL="458788" indent="-169863">
              <a:spcBef>
                <a:spcPts val="0"/>
              </a:spcBef>
              <a:buClr>
                <a:schemeClr val="tx1"/>
              </a:buClr>
              <a:buFont typeface="Arial"/>
              <a:buChar char="•"/>
              <a:tabLst/>
              <a:defRPr sz="1200"/>
            </a:lvl3pPr>
            <a:lvl4pPr marL="628650" indent="-169863">
              <a:spcBef>
                <a:spcPts val="0"/>
              </a:spcBef>
              <a:buClr>
                <a:schemeClr val="tx1"/>
              </a:buClr>
              <a:buFont typeface="Arial"/>
              <a:buChar char="•"/>
              <a:defRPr sz="1200"/>
            </a:lvl4pPr>
            <a:lvl5pPr marL="796925" indent="-168275">
              <a:spcBef>
                <a:spcPts val="0"/>
              </a:spcBef>
              <a:buClr>
                <a:schemeClr val="tx1"/>
              </a:buClr>
              <a:buFont typeface="Arial"/>
              <a:buChar char="•"/>
              <a:tabLst/>
              <a:defRPr sz="1200"/>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CG Consequences List">
    <p:spTree>
      <p:nvGrpSpPr>
        <p:cNvPr id="1" name=""/>
        <p:cNvGrpSpPr/>
        <p:nvPr/>
      </p:nvGrpSpPr>
      <p:grpSpPr>
        <a:xfrm>
          <a:off x="0" y="0"/>
          <a:ext cx="0" cy="0"/>
          <a:chOff x="0" y="0"/>
          <a:chExt cx="0" cy="0"/>
        </a:xfrm>
      </p:grpSpPr>
      <p:sp>
        <p:nvSpPr>
          <p:cNvPr id="19" name="Text Placeholder 18"/>
          <p:cNvSpPr>
            <a:spLocks noGrp="1"/>
          </p:cNvSpPr>
          <p:nvPr>
            <p:ph type="body" sz="quarter" idx="37"/>
          </p:nvPr>
        </p:nvSpPr>
        <p:spPr>
          <a:xfrm>
            <a:off x="228600" y="1600201"/>
            <a:ext cx="2943225" cy="4572000"/>
          </a:xfrm>
          <a:ln w="12700">
            <a:solidFill>
              <a:schemeClr val="tx1"/>
            </a:solidFill>
          </a:ln>
        </p:spPr>
        <p:txBody>
          <a:bodyPr lIns="182880" tIns="182880" rIns="822960" bIns="18288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18"/>
          <p:cNvSpPr>
            <a:spLocks noGrp="1"/>
          </p:cNvSpPr>
          <p:nvPr>
            <p:ph type="body" sz="quarter" idx="38"/>
          </p:nvPr>
        </p:nvSpPr>
        <p:spPr>
          <a:xfrm>
            <a:off x="5964884" y="1600201"/>
            <a:ext cx="2943225" cy="4572000"/>
          </a:xfrm>
          <a:ln w="12700">
            <a:solidFill>
              <a:schemeClr val="tx1"/>
            </a:solidFill>
          </a:ln>
        </p:spPr>
        <p:txBody>
          <a:bodyPr lIns="822960" tIns="182880" rIns="182880" bIns="18288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smtClean="0"/>
              <a:t>Dr. Romina Polley</a:t>
            </a:r>
            <a:endParaRPr lang="en-US" dirty="0"/>
          </a:p>
        </p:txBody>
      </p:sp>
      <p:sp>
        <p:nvSpPr>
          <p:cNvPr id="6" name="Text Placeholder 23"/>
          <p:cNvSpPr>
            <a:spLocks noGrp="1"/>
          </p:cNvSpPr>
          <p:nvPr>
            <p:ph type="body" sz="quarter" idx="36"/>
          </p:nvPr>
        </p:nvSpPr>
        <p:spPr>
          <a:xfrm>
            <a:off x="2698115" y="1783409"/>
            <a:ext cx="3931920" cy="548633"/>
          </a:xfrm>
          <a:prstGeom prst="homePlate">
            <a:avLst>
              <a:gd name="adj" fmla="val 16207"/>
            </a:avLst>
          </a:prstGeom>
          <a:solidFill>
            <a:srgbClr val="D7F0FA"/>
          </a:solidFill>
          <a:ln>
            <a:solidFill>
              <a:schemeClr val="tx1"/>
            </a:solidFill>
          </a:ln>
        </p:spPr>
        <p:txBody>
          <a:bodyPr anchor="ctr">
            <a:normAutofit/>
          </a:bodyPr>
          <a:lstStyle>
            <a:lvl1pPr marL="177800" indent="0">
              <a:spcBef>
                <a:spcPts val="0"/>
              </a:spcBef>
              <a:buNone/>
              <a:defRPr sz="1400" b="1"/>
            </a:lvl1pPr>
          </a:lstStyle>
          <a:p>
            <a:pPr lvl="0"/>
            <a:r>
              <a:rPr lang="en-US" smtClean="0"/>
              <a:t>Click to edit Master text styles</a:t>
            </a:r>
          </a:p>
        </p:txBody>
      </p:sp>
      <p:sp>
        <p:nvSpPr>
          <p:cNvPr id="7" name="Text Placeholder 23"/>
          <p:cNvSpPr>
            <a:spLocks noGrp="1"/>
          </p:cNvSpPr>
          <p:nvPr>
            <p:ph type="body" sz="quarter" idx="21"/>
          </p:nvPr>
        </p:nvSpPr>
        <p:spPr>
          <a:xfrm>
            <a:off x="2667000" y="2514865"/>
            <a:ext cx="3931920" cy="548633"/>
          </a:xfrm>
          <a:prstGeom prst="homePlate">
            <a:avLst>
              <a:gd name="adj" fmla="val 16207"/>
            </a:avLst>
          </a:prstGeom>
          <a:solidFill>
            <a:srgbClr val="D7F0FA"/>
          </a:solidFill>
          <a:ln>
            <a:solidFill>
              <a:schemeClr val="tx1"/>
            </a:solidFill>
          </a:ln>
        </p:spPr>
        <p:txBody>
          <a:bodyPr anchor="ctr">
            <a:normAutofit/>
          </a:bodyPr>
          <a:lstStyle>
            <a:lvl1pPr marL="177800" indent="0">
              <a:spcBef>
                <a:spcPts val="0"/>
              </a:spcBef>
              <a:buNone/>
              <a:defRPr sz="1400" b="1"/>
            </a:lvl1pPr>
          </a:lstStyle>
          <a:p>
            <a:pPr lvl="0"/>
            <a:r>
              <a:rPr lang="en-US" smtClean="0"/>
              <a:t>Click to edit Master text styles</a:t>
            </a:r>
          </a:p>
        </p:txBody>
      </p:sp>
      <p:sp>
        <p:nvSpPr>
          <p:cNvPr id="8" name="Text Placeholder 23"/>
          <p:cNvSpPr>
            <a:spLocks noGrp="1"/>
          </p:cNvSpPr>
          <p:nvPr>
            <p:ph type="body" sz="quarter" idx="22"/>
          </p:nvPr>
        </p:nvSpPr>
        <p:spPr>
          <a:xfrm>
            <a:off x="2667000" y="3246311"/>
            <a:ext cx="3931920" cy="548633"/>
          </a:xfrm>
          <a:prstGeom prst="homePlate">
            <a:avLst>
              <a:gd name="adj" fmla="val 16207"/>
            </a:avLst>
          </a:prstGeom>
          <a:solidFill>
            <a:srgbClr val="D7F0FA"/>
          </a:solidFill>
          <a:ln>
            <a:solidFill>
              <a:schemeClr val="tx1"/>
            </a:solidFill>
          </a:ln>
        </p:spPr>
        <p:txBody>
          <a:bodyPr anchor="ctr">
            <a:normAutofit/>
          </a:bodyPr>
          <a:lstStyle>
            <a:lvl1pPr marL="177800" indent="0">
              <a:spcBef>
                <a:spcPts val="0"/>
              </a:spcBef>
              <a:buNone/>
              <a:defRPr sz="1400" b="1"/>
            </a:lvl1pPr>
          </a:lstStyle>
          <a:p>
            <a:pPr lvl="0"/>
            <a:r>
              <a:rPr lang="en-US" smtClean="0"/>
              <a:t>Click to edit Master text styles</a:t>
            </a:r>
          </a:p>
        </p:txBody>
      </p:sp>
      <p:sp>
        <p:nvSpPr>
          <p:cNvPr id="9" name="Text Placeholder 23"/>
          <p:cNvSpPr>
            <a:spLocks noGrp="1"/>
          </p:cNvSpPr>
          <p:nvPr>
            <p:ph type="body" sz="quarter" idx="23"/>
          </p:nvPr>
        </p:nvSpPr>
        <p:spPr>
          <a:xfrm>
            <a:off x="2667000" y="3977764"/>
            <a:ext cx="3931920" cy="548633"/>
          </a:xfrm>
          <a:prstGeom prst="homePlate">
            <a:avLst>
              <a:gd name="adj" fmla="val 16207"/>
            </a:avLst>
          </a:prstGeom>
          <a:solidFill>
            <a:srgbClr val="D7F0FA"/>
          </a:solidFill>
          <a:ln>
            <a:solidFill>
              <a:schemeClr val="tx1"/>
            </a:solidFill>
          </a:ln>
        </p:spPr>
        <p:txBody>
          <a:bodyPr anchor="ctr">
            <a:normAutofit/>
          </a:bodyPr>
          <a:lstStyle>
            <a:lvl1pPr marL="177800" indent="0">
              <a:spcBef>
                <a:spcPts val="0"/>
              </a:spcBef>
              <a:buNone/>
              <a:defRPr sz="1400" b="1"/>
            </a:lvl1pPr>
          </a:lstStyle>
          <a:p>
            <a:pPr lvl="0"/>
            <a:r>
              <a:rPr lang="en-US" smtClean="0"/>
              <a:t>Click to edit Master text styles</a:t>
            </a:r>
          </a:p>
        </p:txBody>
      </p:sp>
      <p:sp>
        <p:nvSpPr>
          <p:cNvPr id="10" name="Text Placeholder 23"/>
          <p:cNvSpPr>
            <a:spLocks noGrp="1"/>
          </p:cNvSpPr>
          <p:nvPr>
            <p:ph type="body" sz="quarter" idx="24"/>
          </p:nvPr>
        </p:nvSpPr>
        <p:spPr>
          <a:xfrm>
            <a:off x="2667000" y="4709215"/>
            <a:ext cx="3931920" cy="548633"/>
          </a:xfrm>
          <a:prstGeom prst="homePlate">
            <a:avLst>
              <a:gd name="adj" fmla="val 16207"/>
            </a:avLst>
          </a:prstGeom>
          <a:solidFill>
            <a:srgbClr val="D7F0FA"/>
          </a:solidFill>
          <a:ln>
            <a:solidFill>
              <a:schemeClr val="tx1"/>
            </a:solidFill>
          </a:ln>
        </p:spPr>
        <p:txBody>
          <a:bodyPr anchor="ctr">
            <a:normAutofit/>
          </a:bodyPr>
          <a:lstStyle>
            <a:lvl1pPr marL="177800" indent="0">
              <a:spcBef>
                <a:spcPts val="0"/>
              </a:spcBef>
              <a:buNone/>
              <a:defRPr sz="1400" b="1"/>
            </a:lvl1pPr>
          </a:lstStyle>
          <a:p>
            <a:pPr lvl="0"/>
            <a:r>
              <a:rPr lang="en-US" smtClean="0"/>
              <a:t>Click to edit Master text styles</a:t>
            </a:r>
          </a:p>
        </p:txBody>
      </p:sp>
      <p:sp>
        <p:nvSpPr>
          <p:cNvPr id="11" name="Text Placeholder 23"/>
          <p:cNvSpPr>
            <a:spLocks noGrp="1"/>
          </p:cNvSpPr>
          <p:nvPr>
            <p:ph type="body" sz="quarter" idx="25"/>
          </p:nvPr>
        </p:nvSpPr>
        <p:spPr>
          <a:xfrm>
            <a:off x="2667000" y="5440658"/>
            <a:ext cx="3931920" cy="548634"/>
          </a:xfrm>
          <a:prstGeom prst="homePlate">
            <a:avLst>
              <a:gd name="adj" fmla="val 16207"/>
            </a:avLst>
          </a:prstGeom>
          <a:solidFill>
            <a:srgbClr val="D7F0FA"/>
          </a:solidFill>
          <a:ln>
            <a:solidFill>
              <a:schemeClr val="tx1"/>
            </a:solidFill>
          </a:ln>
        </p:spPr>
        <p:txBody>
          <a:bodyPr anchor="ctr">
            <a:normAutofit/>
          </a:bodyPr>
          <a:lstStyle>
            <a:lvl1pPr marL="177800" indent="0">
              <a:spcBef>
                <a:spcPts val="0"/>
              </a:spcBef>
              <a:buNone/>
              <a:defRPr sz="1400" b="1"/>
            </a:lvl1pPr>
          </a:lstStyle>
          <a:p>
            <a:pPr lvl="0"/>
            <a:r>
              <a:rPr lang="en-US" smtClean="0"/>
              <a:t>Click to edit Master text styles</a:t>
            </a:r>
          </a:p>
        </p:txBody>
      </p:sp>
      <p:sp>
        <p:nvSpPr>
          <p:cNvPr id="12" name="Text Placeholder 22"/>
          <p:cNvSpPr>
            <a:spLocks noGrp="1"/>
          </p:cNvSpPr>
          <p:nvPr>
            <p:ph type="body" sz="quarter" idx="29" hasCustomPrompt="1"/>
          </p:nvPr>
        </p:nvSpPr>
        <p:spPr>
          <a:xfrm>
            <a:off x="2514600" y="1927410"/>
            <a:ext cx="237744" cy="256032"/>
          </a:xfrm>
          <a:prstGeom prst="rect">
            <a:avLst/>
          </a:prstGeom>
          <a:solidFill>
            <a:schemeClr val="tx1"/>
          </a:solidFill>
          <a:ln>
            <a:solidFill>
              <a:schemeClr val="tx1"/>
            </a:solidFill>
          </a:ln>
        </p:spPr>
        <p:txBody>
          <a:bodyPr lIns="0" tIns="0" rIns="0" bIns="0" anchor="ctr">
            <a:normAutofit/>
          </a:bodyPr>
          <a:lstStyle>
            <a:lvl1pPr marL="0" indent="0" algn="ctr">
              <a:spcBef>
                <a:spcPts val="0"/>
              </a:spcBef>
              <a:buNone/>
              <a:defRPr sz="1400" b="1">
                <a:solidFill>
                  <a:srgbClr val="FFFFFF"/>
                </a:solidFill>
                <a:latin typeface="+mj-lt"/>
              </a:defRPr>
            </a:lvl1pPr>
          </a:lstStyle>
          <a:p>
            <a:pPr lvl="0"/>
            <a:r>
              <a:rPr lang="en-US" dirty="0" smtClean="0"/>
              <a:t>1</a:t>
            </a:r>
            <a:endParaRPr lang="en-US" dirty="0"/>
          </a:p>
        </p:txBody>
      </p:sp>
      <p:sp>
        <p:nvSpPr>
          <p:cNvPr id="13" name="Text Placeholder 22"/>
          <p:cNvSpPr>
            <a:spLocks noGrp="1"/>
          </p:cNvSpPr>
          <p:nvPr>
            <p:ph type="body" sz="quarter" idx="30" hasCustomPrompt="1"/>
          </p:nvPr>
        </p:nvSpPr>
        <p:spPr>
          <a:xfrm>
            <a:off x="2514600" y="2661686"/>
            <a:ext cx="237744" cy="256032"/>
          </a:xfrm>
          <a:prstGeom prst="rect">
            <a:avLst/>
          </a:prstGeom>
          <a:solidFill>
            <a:schemeClr val="tx1"/>
          </a:solidFill>
          <a:ln>
            <a:solidFill>
              <a:schemeClr val="tx1"/>
            </a:solidFill>
          </a:ln>
        </p:spPr>
        <p:txBody>
          <a:bodyPr lIns="0" tIns="0" rIns="0" bIns="0" anchor="ctr">
            <a:normAutofit/>
          </a:bodyPr>
          <a:lstStyle>
            <a:lvl1pPr marL="0" indent="0" algn="ctr">
              <a:spcBef>
                <a:spcPts val="0"/>
              </a:spcBef>
              <a:buNone/>
              <a:defRPr sz="1400" b="1">
                <a:solidFill>
                  <a:srgbClr val="FFFFFF"/>
                </a:solidFill>
                <a:latin typeface="+mj-lt"/>
              </a:defRPr>
            </a:lvl1pPr>
          </a:lstStyle>
          <a:p>
            <a:pPr lvl="0"/>
            <a:r>
              <a:rPr lang="en-US" dirty="0" smtClean="0"/>
              <a:t>2</a:t>
            </a:r>
            <a:endParaRPr lang="en-US" dirty="0"/>
          </a:p>
        </p:txBody>
      </p:sp>
      <p:sp>
        <p:nvSpPr>
          <p:cNvPr id="14" name="Text Placeholder 22"/>
          <p:cNvSpPr>
            <a:spLocks noGrp="1"/>
          </p:cNvSpPr>
          <p:nvPr>
            <p:ph type="body" sz="quarter" idx="31" hasCustomPrompt="1"/>
          </p:nvPr>
        </p:nvSpPr>
        <p:spPr>
          <a:xfrm>
            <a:off x="2514600" y="3395962"/>
            <a:ext cx="237744" cy="256032"/>
          </a:xfrm>
          <a:prstGeom prst="rect">
            <a:avLst/>
          </a:prstGeom>
          <a:solidFill>
            <a:schemeClr val="tx1"/>
          </a:solidFill>
          <a:ln>
            <a:solidFill>
              <a:schemeClr val="tx1"/>
            </a:solidFill>
          </a:ln>
        </p:spPr>
        <p:txBody>
          <a:bodyPr lIns="0" tIns="0" rIns="0" bIns="0" anchor="ctr">
            <a:normAutofit/>
          </a:bodyPr>
          <a:lstStyle>
            <a:lvl1pPr marL="0" indent="0" algn="ctr">
              <a:spcBef>
                <a:spcPts val="0"/>
              </a:spcBef>
              <a:buNone/>
              <a:defRPr sz="1400" b="1">
                <a:solidFill>
                  <a:srgbClr val="FFFFFF"/>
                </a:solidFill>
                <a:latin typeface="+mj-lt"/>
              </a:defRPr>
            </a:lvl1pPr>
          </a:lstStyle>
          <a:p>
            <a:pPr lvl="0"/>
            <a:r>
              <a:rPr lang="en-US" dirty="0" smtClean="0"/>
              <a:t>3</a:t>
            </a:r>
            <a:endParaRPr lang="en-US" dirty="0"/>
          </a:p>
        </p:txBody>
      </p:sp>
      <p:sp>
        <p:nvSpPr>
          <p:cNvPr id="15" name="Text Placeholder 22"/>
          <p:cNvSpPr>
            <a:spLocks noGrp="1"/>
          </p:cNvSpPr>
          <p:nvPr>
            <p:ph type="body" sz="quarter" idx="32" hasCustomPrompt="1"/>
          </p:nvPr>
        </p:nvSpPr>
        <p:spPr>
          <a:xfrm>
            <a:off x="2514600" y="4130238"/>
            <a:ext cx="237744" cy="256032"/>
          </a:xfrm>
          <a:prstGeom prst="rect">
            <a:avLst/>
          </a:prstGeom>
          <a:solidFill>
            <a:schemeClr val="tx1"/>
          </a:solidFill>
          <a:ln>
            <a:solidFill>
              <a:schemeClr val="tx1"/>
            </a:solidFill>
          </a:ln>
        </p:spPr>
        <p:txBody>
          <a:bodyPr lIns="0" tIns="0" rIns="0" bIns="0" anchor="ctr">
            <a:normAutofit/>
          </a:bodyPr>
          <a:lstStyle>
            <a:lvl1pPr marL="0" indent="0" algn="ctr">
              <a:spcBef>
                <a:spcPts val="0"/>
              </a:spcBef>
              <a:buNone/>
              <a:defRPr sz="1400" b="1">
                <a:solidFill>
                  <a:srgbClr val="FFFFFF"/>
                </a:solidFill>
                <a:latin typeface="+mj-lt"/>
              </a:defRPr>
            </a:lvl1pPr>
          </a:lstStyle>
          <a:p>
            <a:pPr lvl="0"/>
            <a:r>
              <a:rPr lang="en-US" dirty="0" smtClean="0"/>
              <a:t>4</a:t>
            </a:r>
            <a:endParaRPr lang="en-US" dirty="0"/>
          </a:p>
        </p:txBody>
      </p:sp>
      <p:sp>
        <p:nvSpPr>
          <p:cNvPr id="16" name="Text Placeholder 22"/>
          <p:cNvSpPr>
            <a:spLocks noGrp="1"/>
          </p:cNvSpPr>
          <p:nvPr>
            <p:ph type="body" sz="quarter" idx="33" hasCustomPrompt="1"/>
          </p:nvPr>
        </p:nvSpPr>
        <p:spPr>
          <a:xfrm>
            <a:off x="2514600" y="4864514"/>
            <a:ext cx="237744" cy="256032"/>
          </a:xfrm>
          <a:prstGeom prst="rect">
            <a:avLst/>
          </a:prstGeom>
          <a:solidFill>
            <a:schemeClr val="tx1"/>
          </a:solidFill>
          <a:ln>
            <a:solidFill>
              <a:schemeClr val="tx1"/>
            </a:solidFill>
          </a:ln>
        </p:spPr>
        <p:txBody>
          <a:bodyPr lIns="0" tIns="0" rIns="0" bIns="0" anchor="ctr">
            <a:normAutofit/>
          </a:bodyPr>
          <a:lstStyle>
            <a:lvl1pPr marL="0" indent="0" algn="ctr">
              <a:spcBef>
                <a:spcPts val="0"/>
              </a:spcBef>
              <a:buNone/>
              <a:defRPr sz="1400" b="1">
                <a:solidFill>
                  <a:srgbClr val="FFFFFF"/>
                </a:solidFill>
                <a:latin typeface="+mj-lt"/>
              </a:defRPr>
            </a:lvl1pPr>
          </a:lstStyle>
          <a:p>
            <a:pPr lvl="0"/>
            <a:r>
              <a:rPr lang="en-US" dirty="0" smtClean="0"/>
              <a:t>5</a:t>
            </a:r>
            <a:endParaRPr lang="en-US" dirty="0"/>
          </a:p>
        </p:txBody>
      </p:sp>
      <p:sp>
        <p:nvSpPr>
          <p:cNvPr id="17" name="Text Placeholder 22"/>
          <p:cNvSpPr>
            <a:spLocks noGrp="1"/>
          </p:cNvSpPr>
          <p:nvPr>
            <p:ph type="body" sz="quarter" idx="34" hasCustomPrompt="1"/>
          </p:nvPr>
        </p:nvSpPr>
        <p:spPr>
          <a:xfrm>
            <a:off x="2514600" y="5598789"/>
            <a:ext cx="237744" cy="256032"/>
          </a:xfrm>
          <a:prstGeom prst="rect">
            <a:avLst/>
          </a:prstGeom>
          <a:solidFill>
            <a:schemeClr val="tx1"/>
          </a:solidFill>
          <a:ln>
            <a:solidFill>
              <a:schemeClr val="tx1"/>
            </a:solidFill>
          </a:ln>
        </p:spPr>
        <p:txBody>
          <a:bodyPr lIns="0" tIns="0" rIns="0" bIns="0" anchor="ctr">
            <a:normAutofit/>
          </a:bodyPr>
          <a:lstStyle>
            <a:lvl1pPr marL="0" indent="0" algn="ctr">
              <a:spcBef>
                <a:spcPts val="0"/>
              </a:spcBef>
              <a:buNone/>
              <a:defRPr sz="1400" b="1">
                <a:solidFill>
                  <a:srgbClr val="FFFFFF"/>
                </a:solidFill>
                <a:latin typeface="+mj-lt"/>
              </a:defRPr>
            </a:lvl1pPr>
          </a:lstStyle>
          <a:p>
            <a:pPr lvl="0"/>
            <a:r>
              <a:rPr lang="en-US" dirty="0" smtClean="0"/>
              <a:t>6</a:t>
            </a:r>
            <a:endParaRPr lang="en-US" dirty="0"/>
          </a:p>
        </p:txBody>
      </p:sp>
    </p:spTree>
    <p:extLst>
      <p:ext uri="{BB962C8B-B14F-4D97-AF65-F5344CB8AC3E}">
        <p14:creationId xmlns:p14="http://schemas.microsoft.com/office/powerpoint/2010/main" val="217029118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Dr. Romina Polley</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34D4296-EE51-4A3C-A359-9189F32F79AB}" type="slidenum">
              <a:rPr lang="en-US" smtClean="0"/>
              <a:t>‹#›</a:t>
            </a:fld>
            <a:endParaRPr lang="en-US"/>
          </a:p>
        </p:txBody>
      </p:sp>
    </p:spTree>
    <p:extLst>
      <p:ext uri="{BB962C8B-B14F-4D97-AF65-F5344CB8AC3E}">
        <p14:creationId xmlns:p14="http://schemas.microsoft.com/office/powerpoint/2010/main" val="366727936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CG Section 1">
    <p:spTree>
      <p:nvGrpSpPr>
        <p:cNvPr id="1" name=""/>
        <p:cNvGrpSpPr/>
        <p:nvPr/>
      </p:nvGrpSpPr>
      <p:grpSpPr>
        <a:xfrm>
          <a:off x="0" y="0"/>
          <a:ext cx="0" cy="0"/>
          <a:chOff x="0" y="0"/>
          <a:chExt cx="0" cy="0"/>
        </a:xfrm>
      </p:grpSpPr>
      <p:sp>
        <p:nvSpPr>
          <p:cNvPr id="5" name="Rectangle 4"/>
          <p:cNvSpPr/>
          <p:nvPr userDrawn="1"/>
        </p:nvSpPr>
        <p:spPr>
          <a:xfrm>
            <a:off x="228600" y="475488"/>
            <a:ext cx="8685213" cy="5933250"/>
          </a:xfrm>
          <a:prstGeom prst="rect">
            <a:avLst/>
          </a:prstGeom>
          <a:solidFill>
            <a:srgbClr val="D7F0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Franklin Gothic Book"/>
            </a:endParaRPr>
          </a:p>
        </p:txBody>
      </p:sp>
      <p:sp>
        <p:nvSpPr>
          <p:cNvPr id="2" name="Title 1"/>
          <p:cNvSpPr>
            <a:spLocks noGrp="1"/>
          </p:cNvSpPr>
          <p:nvPr>
            <p:ph type="title"/>
          </p:nvPr>
        </p:nvSpPr>
        <p:spPr>
          <a:xfrm>
            <a:off x="228600" y="685798"/>
            <a:ext cx="8685213" cy="5715001"/>
          </a:xfrm>
        </p:spPr>
        <p:txBody>
          <a:bodyPr lIns="182880" tIns="0" rIns="182880" bIns="731520" anchor="ctr" anchorCtr="0">
            <a:noAutofit/>
          </a:bodyPr>
          <a:lstStyle>
            <a:lvl1pPr>
              <a:defRPr sz="3600"/>
            </a:lvl1pPr>
          </a:lstStyle>
          <a:p>
            <a:r>
              <a:rPr lang="en-US" dirty="0" smtClean="0"/>
              <a:t>Click to edit Master title style</a:t>
            </a:r>
            <a:endParaRPr lang="en-US" dirty="0"/>
          </a:p>
        </p:txBody>
      </p:sp>
      <p:sp>
        <p:nvSpPr>
          <p:cNvPr id="6" name="Footer Placeholder 5"/>
          <p:cNvSpPr>
            <a:spLocks noGrp="1"/>
          </p:cNvSpPr>
          <p:nvPr>
            <p:ph type="ftr" sz="quarter" idx="10"/>
          </p:nvPr>
        </p:nvSpPr>
        <p:spPr/>
        <p:txBody>
          <a:bodyPr/>
          <a:lstStyle/>
          <a:p>
            <a:r>
              <a:rPr lang="en-US" smtClean="0"/>
              <a:t>Dr. Romina Polley</a:t>
            </a:r>
            <a:endParaRPr lang="en-US" dirty="0"/>
          </a:p>
        </p:txBody>
      </p:sp>
    </p:spTree>
    <p:extLst>
      <p:ext uri="{BB962C8B-B14F-4D97-AF65-F5344CB8AC3E}">
        <p14:creationId xmlns:p14="http://schemas.microsoft.com/office/powerpoint/2010/main" val="258669234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G One Top One Highlight Two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1"/>
          </p:nvPr>
        </p:nvSpPr>
        <p:spPr>
          <a:xfrm>
            <a:off x="228600" y="1619251"/>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8"/>
          <p:cNvSpPr>
            <a:spLocks noGrp="1"/>
          </p:cNvSpPr>
          <p:nvPr>
            <p:ph sz="quarter" idx="13"/>
          </p:nvPr>
        </p:nvSpPr>
        <p:spPr>
          <a:xfrm>
            <a:off x="228600" y="3977633"/>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57725" y="3977633"/>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5"/>
          </p:nvPr>
        </p:nvSpPr>
        <p:spPr/>
        <p:txBody>
          <a:bodyPr/>
          <a:lstStyle/>
          <a:p>
            <a:r>
              <a:rPr lang="en-US" smtClean="0"/>
              <a:t>Dr. Romina Polley</a:t>
            </a:r>
            <a:endParaRPr lang="en-US" dirty="0"/>
          </a:p>
        </p:txBody>
      </p:sp>
      <p:sp>
        <p:nvSpPr>
          <p:cNvPr id="10" name="Content Placeholder 9"/>
          <p:cNvSpPr>
            <a:spLocks noGrp="1"/>
          </p:cNvSpPr>
          <p:nvPr>
            <p:ph sz="quarter" idx="12" hasCustomPrompt="1"/>
          </p:nvPr>
        </p:nvSpPr>
        <p:spPr>
          <a:xfrm>
            <a:off x="4657725" y="1619251"/>
            <a:ext cx="4256088" cy="2194560"/>
          </a:xfrm>
          <a:solidFill>
            <a:srgbClr val="D7F0FA"/>
          </a:solidFill>
        </p:spPr>
        <p:txBody>
          <a:bodyPr lIns="182880" tIns="137160" rIns="182880" bIns="137160">
            <a:noAutofit/>
          </a:bodyPr>
          <a:lstStyle>
            <a:lvl1pPr>
              <a:spcBef>
                <a:spcPts val="600"/>
              </a:spcBef>
              <a:defRPr sz="800" b="1" cap="all" spc="100">
                <a:ln w="0" cmpd="sng">
                  <a:noFill/>
                </a:ln>
                <a:latin typeface="Arial"/>
                <a:cs typeface="Arial"/>
              </a:defRPr>
            </a:lvl1pPr>
            <a:lvl2pPr marL="0" indent="0">
              <a:spcAft>
                <a:spcPts val="200"/>
              </a:spcAft>
              <a:buNone/>
              <a:defRPr sz="1000" b="1">
                <a:latin typeface="Arial"/>
                <a:cs typeface="Arial"/>
              </a:defRPr>
            </a:lvl2pPr>
            <a:lvl3pPr marL="0" indent="0">
              <a:spcAft>
                <a:spcPts val="200"/>
              </a:spcAft>
              <a:buNone/>
              <a:defRPr sz="1000">
                <a:latin typeface="Arial"/>
                <a:cs typeface="Arial"/>
              </a:defRPr>
            </a:lvl3pPr>
            <a:lvl4pPr marL="0" indent="0">
              <a:spcBef>
                <a:spcPts val="200"/>
              </a:spcBef>
              <a:spcAft>
                <a:spcPts val="1200"/>
              </a:spcAft>
              <a:buNone/>
              <a:defRPr sz="900" i="1"/>
            </a:lvl4pPr>
            <a:lvl5pPr marL="0" indent="0">
              <a:spcAft>
                <a:spcPts val="600"/>
              </a:spcAft>
              <a:buNone/>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21242638"/>
      </p:ext>
    </p:extLst>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CG Section 2">
    <p:spTree>
      <p:nvGrpSpPr>
        <p:cNvPr id="1" name=""/>
        <p:cNvGrpSpPr/>
        <p:nvPr/>
      </p:nvGrpSpPr>
      <p:grpSpPr>
        <a:xfrm>
          <a:off x="0" y="0"/>
          <a:ext cx="0" cy="0"/>
          <a:chOff x="0" y="0"/>
          <a:chExt cx="0" cy="0"/>
        </a:xfrm>
      </p:grpSpPr>
      <p:sp>
        <p:nvSpPr>
          <p:cNvPr id="9" name="Rectangle 8"/>
          <p:cNvSpPr/>
          <p:nvPr userDrawn="1"/>
        </p:nvSpPr>
        <p:spPr>
          <a:xfrm>
            <a:off x="228600" y="475488"/>
            <a:ext cx="8685213" cy="5933250"/>
          </a:xfrm>
          <a:prstGeom prst="rect">
            <a:avLst/>
          </a:prstGeom>
          <a:solidFill>
            <a:srgbClr val="D7F0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Franklin Gothic Book"/>
            </a:endParaRPr>
          </a:p>
        </p:txBody>
      </p:sp>
      <p:sp>
        <p:nvSpPr>
          <p:cNvPr id="7" name="Text Placeholder 13"/>
          <p:cNvSpPr>
            <a:spLocks noGrp="1"/>
          </p:cNvSpPr>
          <p:nvPr>
            <p:ph type="body" sz="quarter" idx="12"/>
          </p:nvPr>
        </p:nvSpPr>
        <p:spPr>
          <a:xfrm>
            <a:off x="420688" y="3465689"/>
            <a:ext cx="4989512" cy="2765777"/>
          </a:xfrm>
          <a:prstGeom prst="rect">
            <a:avLst/>
          </a:prstGeom>
          <a:solidFill>
            <a:schemeClr val="bg1"/>
          </a:solidFill>
          <a:ln>
            <a:noFill/>
          </a:ln>
          <a:effectLst/>
        </p:spPr>
        <p:txBody>
          <a:bodyPr vert="horz" lIns="182880" tIns="137160" rIns="182880" bIns="137160"/>
          <a:lstStyle>
            <a:lvl1pPr marL="287338" indent="-287338">
              <a:spcBef>
                <a:spcPts val="0"/>
              </a:spcBef>
              <a:spcAft>
                <a:spcPts val="600"/>
              </a:spcAft>
              <a:buFont typeface="Lucida Grande"/>
              <a:buChar char="—"/>
              <a:defRPr sz="1400">
                <a:latin typeface="Times"/>
                <a:cs typeface="Times"/>
              </a:defRPr>
            </a:lvl1pPr>
            <a:lvl2pPr marL="455613" indent="-168275">
              <a:spcBef>
                <a:spcPts val="0"/>
              </a:spcBef>
              <a:spcAft>
                <a:spcPts val="600"/>
              </a:spcAft>
              <a:buFont typeface="Arial"/>
              <a:buChar char="•"/>
              <a:defRPr sz="1200">
                <a:latin typeface="Times"/>
                <a:cs typeface="Times"/>
              </a:defRPr>
            </a:lvl2pPr>
            <a:lvl3pPr marL="631825" indent="-176213">
              <a:spcBef>
                <a:spcPts val="0"/>
              </a:spcBef>
              <a:spcAft>
                <a:spcPts val="600"/>
              </a:spcAft>
              <a:defRPr sz="1100">
                <a:latin typeface="Times"/>
                <a:cs typeface="Times"/>
              </a:defRPr>
            </a:lvl3pPr>
            <a:lvl4pPr marL="800100" indent="-168275">
              <a:spcBef>
                <a:spcPts val="0"/>
              </a:spcBef>
              <a:spcAft>
                <a:spcPts val="600"/>
              </a:spcAft>
              <a:buFont typeface="Arial"/>
              <a:buChar char="•"/>
              <a:defRPr sz="1100">
                <a:latin typeface="Times"/>
                <a:cs typeface="Times"/>
              </a:defRPr>
            </a:lvl4pPr>
            <a:lvl5pPr marL="968375" indent="-168275">
              <a:spcBef>
                <a:spcPts val="0"/>
              </a:spcBef>
              <a:spcAft>
                <a:spcPts val="600"/>
              </a:spcAft>
              <a:buFont typeface="Arial"/>
              <a:buChar char="•"/>
              <a:defRPr sz="1100">
                <a:latin typeface="Times"/>
                <a:cs typeface="Time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228601" y="685800"/>
            <a:ext cx="8685212" cy="2695222"/>
          </a:xfrm>
        </p:spPr>
        <p:txBody>
          <a:bodyPr lIns="182880" tIns="0" rIns="182880" bIns="182880" anchor="b" anchorCtr="0">
            <a:noAutofit/>
          </a:bodyPr>
          <a:lstStyle>
            <a:lvl1pPr>
              <a:defRPr sz="3600"/>
            </a:lvl1pPr>
          </a:lstStyle>
          <a:p>
            <a:r>
              <a:rPr lang="en-US" dirty="0" smtClean="0"/>
              <a:t>Click to edit Master title style</a:t>
            </a:r>
            <a:endParaRPr lang="en-US" dirty="0"/>
          </a:p>
        </p:txBody>
      </p:sp>
      <p:sp>
        <p:nvSpPr>
          <p:cNvPr id="8" name="Footer Placeholder 7"/>
          <p:cNvSpPr>
            <a:spLocks noGrp="1"/>
          </p:cNvSpPr>
          <p:nvPr>
            <p:ph type="ftr" sz="quarter" idx="13"/>
          </p:nvPr>
        </p:nvSpPr>
        <p:spPr/>
        <p:txBody>
          <a:bodyPr/>
          <a:lstStyle/>
          <a:p>
            <a:r>
              <a:rPr lang="en-US" smtClean="0"/>
              <a:t>Dr. Romina Polley</a:t>
            </a:r>
            <a:endParaRPr lang="en-US" dirty="0"/>
          </a:p>
        </p:txBody>
      </p:sp>
    </p:spTree>
    <p:extLst>
      <p:ext uri="{BB962C8B-B14F-4D97-AF65-F5344CB8AC3E}">
        <p14:creationId xmlns:p14="http://schemas.microsoft.com/office/powerpoint/2010/main" val="855580305"/>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CG Blank Layout">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Dr. Romina Polley</a:t>
            </a:r>
            <a:endParaRPr lang="en-US" dirty="0"/>
          </a:p>
        </p:txBody>
      </p:sp>
    </p:spTree>
    <p:extLst>
      <p:ext uri="{BB962C8B-B14F-4D97-AF65-F5344CB8AC3E}">
        <p14:creationId xmlns:p14="http://schemas.microsoft.com/office/powerpoint/2010/main" val="35011402"/>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CG 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612647"/>
            <a:ext cx="8685213" cy="909765"/>
          </a:xfrm>
        </p:spPr>
        <p:txBody>
          <a:bodyPr/>
          <a:lstStyle/>
          <a:p>
            <a:r>
              <a:rPr lang="en-US" dirty="0" smtClean="0"/>
              <a:t>Click to edit Master title style</a:t>
            </a:r>
            <a:endParaRPr lang="en-US" dirty="0"/>
          </a:p>
        </p:txBody>
      </p:sp>
      <p:sp>
        <p:nvSpPr>
          <p:cNvPr id="5" name="Footer Placeholder 4"/>
          <p:cNvSpPr>
            <a:spLocks noGrp="1"/>
          </p:cNvSpPr>
          <p:nvPr>
            <p:ph type="ftr" sz="quarter" idx="12"/>
          </p:nvPr>
        </p:nvSpPr>
        <p:spPr/>
        <p:txBody>
          <a:bodyPr/>
          <a:lstStyle/>
          <a:p>
            <a:r>
              <a:rPr lang="en-US" smtClean="0"/>
              <a:t>Dr. Romina Polley</a:t>
            </a:r>
            <a:endParaRPr lang="en-US" dirty="0"/>
          </a:p>
        </p:txBody>
      </p:sp>
    </p:spTree>
    <p:extLst>
      <p:ext uri="{BB962C8B-B14F-4D97-AF65-F5344CB8AC3E}">
        <p14:creationId xmlns:p14="http://schemas.microsoft.com/office/powerpoint/2010/main" val="830834381"/>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CG Full Page ">
    <p:spTree>
      <p:nvGrpSpPr>
        <p:cNvPr id="1" name=""/>
        <p:cNvGrpSpPr/>
        <p:nvPr/>
      </p:nvGrpSpPr>
      <p:grpSpPr>
        <a:xfrm>
          <a:off x="0" y="0"/>
          <a:ext cx="0" cy="0"/>
          <a:chOff x="0" y="0"/>
          <a:chExt cx="0" cy="0"/>
        </a:xfrm>
      </p:grpSpPr>
      <p:sp>
        <p:nvSpPr>
          <p:cNvPr id="2" name="Title 1"/>
          <p:cNvSpPr>
            <a:spLocks noGrp="1"/>
          </p:cNvSpPr>
          <p:nvPr>
            <p:ph type="title"/>
          </p:nvPr>
        </p:nvSpPr>
        <p:spPr>
          <a:xfrm>
            <a:off x="228600" y="612647"/>
            <a:ext cx="8685213" cy="909765"/>
          </a:xfrm>
        </p:spPr>
        <p:txBody>
          <a:bodyPr/>
          <a:lstStyle/>
          <a:p>
            <a:r>
              <a:rPr lang="en-US" dirty="0" smtClean="0"/>
              <a:t>Click to edit Master title style</a:t>
            </a:r>
            <a:endParaRPr lang="en-US" dirty="0"/>
          </a:p>
        </p:txBody>
      </p:sp>
      <p:sp>
        <p:nvSpPr>
          <p:cNvPr id="7" name="Content Placeholder 6"/>
          <p:cNvSpPr>
            <a:spLocks noGrp="1"/>
          </p:cNvSpPr>
          <p:nvPr>
            <p:ph sz="quarter" idx="11"/>
          </p:nvPr>
        </p:nvSpPr>
        <p:spPr>
          <a:xfrm>
            <a:off x="228599" y="1619250"/>
            <a:ext cx="8686800" cy="4461510"/>
          </a:xfrm>
        </p:spPr>
        <p:txBody>
          <a:bodyPr wrap="square">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2"/>
          </p:nvPr>
        </p:nvSpPr>
        <p:spPr/>
        <p:txBody>
          <a:bodyPr/>
          <a:lstStyle/>
          <a:p>
            <a:r>
              <a:rPr lang="en-US" smtClean="0"/>
              <a:t>Dr. Romina Polley</a:t>
            </a:r>
            <a:endParaRPr lang="en-US" dirty="0"/>
          </a:p>
        </p:txBody>
      </p:sp>
    </p:spTree>
    <p:extLst>
      <p:ext uri="{BB962C8B-B14F-4D97-AF65-F5344CB8AC3E}">
        <p14:creationId xmlns:p14="http://schemas.microsoft.com/office/powerpoint/2010/main" val="1211877707"/>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CG TOC/Agenda">
    <p:spTree>
      <p:nvGrpSpPr>
        <p:cNvPr id="1" name=""/>
        <p:cNvGrpSpPr/>
        <p:nvPr/>
      </p:nvGrpSpPr>
      <p:grpSpPr>
        <a:xfrm>
          <a:off x="0" y="0"/>
          <a:ext cx="0" cy="0"/>
          <a:chOff x="0" y="0"/>
          <a:chExt cx="0" cy="0"/>
        </a:xfrm>
      </p:grpSpPr>
      <p:sp>
        <p:nvSpPr>
          <p:cNvPr id="6" name="Text Placeholder 27"/>
          <p:cNvSpPr>
            <a:spLocks noGrp="1"/>
          </p:cNvSpPr>
          <p:nvPr>
            <p:ph type="body" sz="quarter" idx="21"/>
          </p:nvPr>
        </p:nvSpPr>
        <p:spPr>
          <a:xfrm>
            <a:off x="692650" y="1600220"/>
            <a:ext cx="7795134" cy="411480"/>
          </a:xfrm>
          <a:prstGeom prst="rect">
            <a:avLst/>
          </a:prstGeom>
          <a:solidFill>
            <a:schemeClr val="bg1"/>
          </a:solidFill>
          <a:ln w="6350">
            <a:solidFill>
              <a:schemeClr val="tx1"/>
            </a:solidFill>
          </a:ln>
        </p:spPr>
        <p:txBody>
          <a:bodyPr lIns="91440" rIns="91440" anchor="ctr"/>
          <a:lstStyle>
            <a:lvl1pPr>
              <a:buNone/>
              <a:defRPr sz="1200" b="0"/>
            </a:lvl1pPr>
          </a:lstStyle>
          <a:p>
            <a:pPr lvl="0"/>
            <a:endParaRPr lang="en-US" dirty="0"/>
          </a:p>
        </p:txBody>
      </p:sp>
      <p:sp>
        <p:nvSpPr>
          <p:cNvPr id="8" name="Text Placeholder 27"/>
          <p:cNvSpPr>
            <a:spLocks noGrp="1"/>
          </p:cNvSpPr>
          <p:nvPr>
            <p:ph type="body" sz="quarter" idx="22"/>
          </p:nvPr>
        </p:nvSpPr>
        <p:spPr>
          <a:xfrm>
            <a:off x="692650" y="2119911"/>
            <a:ext cx="7795134" cy="411480"/>
          </a:xfrm>
          <a:prstGeom prst="rect">
            <a:avLst/>
          </a:prstGeom>
          <a:solidFill>
            <a:schemeClr val="bg1"/>
          </a:solidFill>
          <a:ln w="6350">
            <a:solidFill>
              <a:schemeClr val="tx1"/>
            </a:solidFill>
          </a:ln>
        </p:spPr>
        <p:txBody>
          <a:bodyPr lIns="91440" rIns="91440" anchor="ctr"/>
          <a:lstStyle>
            <a:lvl1pPr>
              <a:buNone/>
              <a:defRPr sz="1200" b="0"/>
            </a:lvl1pPr>
          </a:lstStyle>
          <a:p>
            <a:pPr lvl="0"/>
            <a:endParaRPr lang="en-US" dirty="0"/>
          </a:p>
        </p:txBody>
      </p:sp>
      <p:sp>
        <p:nvSpPr>
          <p:cNvPr id="9" name="Text Placeholder 27"/>
          <p:cNvSpPr>
            <a:spLocks noGrp="1"/>
          </p:cNvSpPr>
          <p:nvPr>
            <p:ph type="body" sz="quarter" idx="23"/>
          </p:nvPr>
        </p:nvSpPr>
        <p:spPr>
          <a:xfrm>
            <a:off x="692650" y="2639602"/>
            <a:ext cx="7795134" cy="411480"/>
          </a:xfrm>
          <a:prstGeom prst="rect">
            <a:avLst/>
          </a:prstGeom>
          <a:solidFill>
            <a:schemeClr val="bg1"/>
          </a:solidFill>
          <a:ln w="6350">
            <a:solidFill>
              <a:schemeClr val="tx1"/>
            </a:solidFill>
          </a:ln>
        </p:spPr>
        <p:txBody>
          <a:bodyPr lIns="91440" rIns="91440" anchor="ctr"/>
          <a:lstStyle>
            <a:lvl1pPr>
              <a:buNone/>
              <a:defRPr sz="1200" b="0"/>
            </a:lvl1pPr>
          </a:lstStyle>
          <a:p>
            <a:pPr lvl="0"/>
            <a:endParaRPr lang="en-US" dirty="0"/>
          </a:p>
        </p:txBody>
      </p:sp>
      <p:sp>
        <p:nvSpPr>
          <p:cNvPr id="10" name="Text Placeholder 27"/>
          <p:cNvSpPr>
            <a:spLocks noGrp="1"/>
          </p:cNvSpPr>
          <p:nvPr>
            <p:ph type="body" sz="quarter" idx="24"/>
          </p:nvPr>
        </p:nvSpPr>
        <p:spPr>
          <a:xfrm>
            <a:off x="692650" y="3159293"/>
            <a:ext cx="7795134" cy="411480"/>
          </a:xfrm>
          <a:prstGeom prst="rect">
            <a:avLst/>
          </a:prstGeom>
          <a:solidFill>
            <a:schemeClr val="bg1"/>
          </a:solidFill>
          <a:ln w="6350">
            <a:solidFill>
              <a:schemeClr val="tx1"/>
            </a:solidFill>
          </a:ln>
        </p:spPr>
        <p:txBody>
          <a:bodyPr lIns="91440" rIns="91440" anchor="ctr"/>
          <a:lstStyle>
            <a:lvl1pPr>
              <a:buNone/>
              <a:defRPr sz="1200" b="0"/>
            </a:lvl1pPr>
          </a:lstStyle>
          <a:p>
            <a:pPr lvl="0"/>
            <a:endParaRPr lang="en-US" dirty="0"/>
          </a:p>
        </p:txBody>
      </p:sp>
      <p:sp>
        <p:nvSpPr>
          <p:cNvPr id="11" name="Text Placeholder 27"/>
          <p:cNvSpPr>
            <a:spLocks noGrp="1"/>
          </p:cNvSpPr>
          <p:nvPr>
            <p:ph type="body" sz="quarter" idx="25"/>
          </p:nvPr>
        </p:nvSpPr>
        <p:spPr>
          <a:xfrm>
            <a:off x="692650" y="3678984"/>
            <a:ext cx="7795134" cy="411480"/>
          </a:xfrm>
          <a:prstGeom prst="rect">
            <a:avLst/>
          </a:prstGeom>
          <a:solidFill>
            <a:schemeClr val="bg1"/>
          </a:solidFill>
          <a:ln w="6350">
            <a:solidFill>
              <a:schemeClr val="tx1"/>
            </a:solidFill>
          </a:ln>
        </p:spPr>
        <p:txBody>
          <a:bodyPr lIns="91440" rIns="91440" anchor="ctr"/>
          <a:lstStyle>
            <a:lvl1pPr>
              <a:buNone/>
              <a:defRPr sz="1200" b="0"/>
            </a:lvl1pPr>
          </a:lstStyle>
          <a:p>
            <a:pPr lvl="0"/>
            <a:endParaRPr lang="en-US" dirty="0"/>
          </a:p>
        </p:txBody>
      </p:sp>
      <p:sp>
        <p:nvSpPr>
          <p:cNvPr id="12" name="Text Placeholder 27"/>
          <p:cNvSpPr>
            <a:spLocks noGrp="1"/>
          </p:cNvSpPr>
          <p:nvPr>
            <p:ph type="body" sz="quarter" idx="26"/>
          </p:nvPr>
        </p:nvSpPr>
        <p:spPr>
          <a:xfrm>
            <a:off x="692650" y="4198675"/>
            <a:ext cx="7795134" cy="411480"/>
          </a:xfrm>
          <a:prstGeom prst="rect">
            <a:avLst/>
          </a:prstGeom>
          <a:solidFill>
            <a:schemeClr val="bg1"/>
          </a:solidFill>
          <a:ln w="6350">
            <a:solidFill>
              <a:schemeClr val="tx1"/>
            </a:solidFill>
          </a:ln>
        </p:spPr>
        <p:txBody>
          <a:bodyPr lIns="91440" rIns="91440" anchor="ctr"/>
          <a:lstStyle>
            <a:lvl1pPr>
              <a:buNone/>
              <a:defRPr sz="1200" b="0"/>
            </a:lvl1pPr>
          </a:lstStyle>
          <a:p>
            <a:pPr lvl="0"/>
            <a:endParaRPr lang="en-US" dirty="0"/>
          </a:p>
        </p:txBody>
      </p:sp>
      <p:sp>
        <p:nvSpPr>
          <p:cNvPr id="13" name="Text Placeholder 27"/>
          <p:cNvSpPr>
            <a:spLocks noGrp="1"/>
          </p:cNvSpPr>
          <p:nvPr>
            <p:ph type="body" sz="quarter" idx="27"/>
          </p:nvPr>
        </p:nvSpPr>
        <p:spPr>
          <a:xfrm>
            <a:off x="692650" y="4718366"/>
            <a:ext cx="7795134" cy="411480"/>
          </a:xfrm>
          <a:prstGeom prst="rect">
            <a:avLst/>
          </a:prstGeom>
          <a:solidFill>
            <a:schemeClr val="bg1"/>
          </a:solidFill>
          <a:ln w="6350">
            <a:solidFill>
              <a:schemeClr val="tx1"/>
            </a:solidFill>
          </a:ln>
        </p:spPr>
        <p:txBody>
          <a:bodyPr lIns="91440" rIns="91440" anchor="ctr"/>
          <a:lstStyle>
            <a:lvl1pPr>
              <a:buNone/>
              <a:defRPr sz="1200" b="0"/>
            </a:lvl1pPr>
          </a:lstStyle>
          <a:p>
            <a:pPr lvl="0"/>
            <a:endParaRPr lang="en-US" dirty="0"/>
          </a:p>
        </p:txBody>
      </p:sp>
      <p:sp>
        <p:nvSpPr>
          <p:cNvPr id="14" name="Text Placeholder 27"/>
          <p:cNvSpPr>
            <a:spLocks noGrp="1"/>
          </p:cNvSpPr>
          <p:nvPr>
            <p:ph type="body" sz="quarter" idx="28"/>
          </p:nvPr>
        </p:nvSpPr>
        <p:spPr>
          <a:xfrm>
            <a:off x="692650" y="5238057"/>
            <a:ext cx="7795134" cy="411480"/>
          </a:xfrm>
          <a:prstGeom prst="rect">
            <a:avLst/>
          </a:prstGeom>
          <a:solidFill>
            <a:schemeClr val="bg1"/>
          </a:solidFill>
          <a:ln w="6350">
            <a:solidFill>
              <a:schemeClr val="tx1"/>
            </a:solidFill>
          </a:ln>
        </p:spPr>
        <p:txBody>
          <a:bodyPr lIns="91440" rIns="91440" anchor="ctr"/>
          <a:lstStyle>
            <a:lvl1pPr>
              <a:buNone/>
              <a:defRPr sz="1200" b="0"/>
            </a:lvl1pPr>
          </a:lstStyle>
          <a:p>
            <a:pPr lvl="0"/>
            <a:endParaRPr lang="en-US" dirty="0"/>
          </a:p>
        </p:txBody>
      </p:sp>
      <p:sp>
        <p:nvSpPr>
          <p:cNvPr id="31" name="Text Placeholder 27"/>
          <p:cNvSpPr>
            <a:spLocks noGrp="1"/>
          </p:cNvSpPr>
          <p:nvPr>
            <p:ph type="body" sz="quarter" idx="45"/>
          </p:nvPr>
        </p:nvSpPr>
        <p:spPr>
          <a:xfrm>
            <a:off x="690026" y="5757747"/>
            <a:ext cx="7795134" cy="411480"/>
          </a:xfrm>
          <a:prstGeom prst="rect">
            <a:avLst/>
          </a:prstGeom>
          <a:solidFill>
            <a:schemeClr val="bg1"/>
          </a:solidFill>
          <a:ln w="6350">
            <a:solidFill>
              <a:schemeClr val="tx1"/>
            </a:solidFill>
          </a:ln>
        </p:spPr>
        <p:txBody>
          <a:bodyPr lIns="91440" rIns="91440" anchor="ctr"/>
          <a:lstStyle>
            <a:lvl1pPr>
              <a:buNone/>
              <a:defRPr sz="1200" b="0"/>
            </a:lvl1pPr>
          </a:lstStyle>
          <a:p>
            <a:pPr lvl="0"/>
            <a:endParaRPr lang="en-US" dirty="0"/>
          </a:p>
        </p:txBody>
      </p:sp>
      <p:sp>
        <p:nvSpPr>
          <p:cNvPr id="2" name="Title 1"/>
          <p:cNvSpPr>
            <a:spLocks noGrp="1"/>
          </p:cNvSpPr>
          <p:nvPr>
            <p:ph type="title"/>
          </p:nvPr>
        </p:nvSpPr>
        <p:spPr>
          <a:xfrm>
            <a:off x="228600" y="612647"/>
            <a:ext cx="8685213" cy="909765"/>
          </a:xfrm>
        </p:spPr>
        <p:txBody>
          <a:bodyPr/>
          <a:lstStyle/>
          <a:p>
            <a:r>
              <a:rPr lang="en-US" dirty="0" smtClean="0"/>
              <a:t>Click to edit Master title style</a:t>
            </a:r>
            <a:endParaRPr lang="en-US" dirty="0"/>
          </a:p>
        </p:txBody>
      </p:sp>
      <p:sp>
        <p:nvSpPr>
          <p:cNvPr id="5" name="Footer Placeholder 4"/>
          <p:cNvSpPr>
            <a:spLocks noGrp="1"/>
          </p:cNvSpPr>
          <p:nvPr>
            <p:ph type="ftr" sz="quarter" idx="12"/>
          </p:nvPr>
        </p:nvSpPr>
        <p:spPr/>
        <p:txBody>
          <a:bodyPr/>
          <a:lstStyle/>
          <a:p>
            <a:r>
              <a:rPr lang="en-US" smtClean="0"/>
              <a:t>Dr. Romina Polley</a:t>
            </a:r>
            <a:endParaRPr lang="en-US" dirty="0"/>
          </a:p>
        </p:txBody>
      </p:sp>
      <p:sp>
        <p:nvSpPr>
          <p:cNvPr id="15" name="Text Placeholder 22"/>
          <p:cNvSpPr>
            <a:spLocks noGrp="1"/>
          </p:cNvSpPr>
          <p:nvPr>
            <p:ph type="body" sz="quarter" idx="29" hasCustomPrompt="1"/>
          </p:nvPr>
        </p:nvSpPr>
        <p:spPr>
          <a:xfrm>
            <a:off x="228600" y="1600220"/>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00" b="1">
                <a:solidFill>
                  <a:schemeClr val="bg1"/>
                </a:solidFill>
              </a:defRPr>
            </a:lvl1pPr>
          </a:lstStyle>
          <a:p>
            <a:pPr lvl="0"/>
            <a:r>
              <a:rPr lang="en-US" dirty="0" smtClean="0"/>
              <a:t>#</a:t>
            </a:r>
            <a:endParaRPr lang="en-US" dirty="0"/>
          </a:p>
        </p:txBody>
      </p:sp>
      <p:sp>
        <p:nvSpPr>
          <p:cNvPr id="16" name="Text Placeholder 22"/>
          <p:cNvSpPr>
            <a:spLocks noGrp="1"/>
          </p:cNvSpPr>
          <p:nvPr>
            <p:ph type="body" sz="quarter" idx="30" hasCustomPrompt="1"/>
          </p:nvPr>
        </p:nvSpPr>
        <p:spPr>
          <a:xfrm>
            <a:off x="228600" y="2119911"/>
            <a:ext cx="457200" cy="411480"/>
          </a:xfrm>
          <a:prstGeom prst="rect">
            <a:avLst/>
          </a:prstGeom>
          <a:solidFill>
            <a:schemeClr val="tx1"/>
          </a:solidFill>
          <a:ln w="6350">
            <a:solidFill>
              <a:schemeClr val="tx1"/>
            </a:solidFill>
          </a:ln>
        </p:spPr>
        <p:txBody>
          <a:bodyPr anchor="ctr">
            <a:norm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2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a:t>
            </a:r>
            <a:endParaRPr lang="en-US" dirty="0"/>
          </a:p>
        </p:txBody>
      </p:sp>
      <p:sp>
        <p:nvSpPr>
          <p:cNvPr id="17" name="Text Placeholder 22"/>
          <p:cNvSpPr>
            <a:spLocks noGrp="1"/>
          </p:cNvSpPr>
          <p:nvPr>
            <p:ph type="body" sz="quarter" idx="31" hasCustomPrompt="1"/>
          </p:nvPr>
        </p:nvSpPr>
        <p:spPr>
          <a:xfrm>
            <a:off x="228600" y="2639602"/>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00" b="1">
                <a:solidFill>
                  <a:schemeClr val="bg1"/>
                </a:solidFill>
              </a:defRPr>
            </a:lvl1pPr>
          </a:lstStyle>
          <a:p>
            <a:pPr lvl="0"/>
            <a:r>
              <a:rPr lang="en-US" dirty="0" smtClean="0"/>
              <a:t>#</a:t>
            </a:r>
            <a:endParaRPr lang="en-US" dirty="0"/>
          </a:p>
        </p:txBody>
      </p:sp>
      <p:sp>
        <p:nvSpPr>
          <p:cNvPr id="18" name="Text Placeholder 22"/>
          <p:cNvSpPr>
            <a:spLocks noGrp="1"/>
          </p:cNvSpPr>
          <p:nvPr>
            <p:ph type="body" sz="quarter" idx="32" hasCustomPrompt="1"/>
          </p:nvPr>
        </p:nvSpPr>
        <p:spPr>
          <a:xfrm>
            <a:off x="228600" y="3159293"/>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00" b="1">
                <a:solidFill>
                  <a:schemeClr val="bg1"/>
                </a:solidFill>
              </a:defRPr>
            </a:lvl1pPr>
          </a:lstStyle>
          <a:p>
            <a:pPr lvl="0"/>
            <a:r>
              <a:rPr lang="en-US" dirty="0" smtClean="0"/>
              <a:t>#</a:t>
            </a:r>
            <a:endParaRPr lang="en-US" dirty="0"/>
          </a:p>
        </p:txBody>
      </p:sp>
      <p:sp>
        <p:nvSpPr>
          <p:cNvPr id="19" name="Text Placeholder 22"/>
          <p:cNvSpPr>
            <a:spLocks noGrp="1"/>
          </p:cNvSpPr>
          <p:nvPr>
            <p:ph type="body" sz="quarter" idx="33" hasCustomPrompt="1"/>
          </p:nvPr>
        </p:nvSpPr>
        <p:spPr>
          <a:xfrm>
            <a:off x="228600" y="3678984"/>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00" b="1">
                <a:solidFill>
                  <a:schemeClr val="bg1"/>
                </a:solidFill>
              </a:defRPr>
            </a:lvl1pPr>
          </a:lstStyle>
          <a:p>
            <a:pPr lvl="0"/>
            <a:r>
              <a:rPr lang="en-US" dirty="0" smtClean="0"/>
              <a:t>#</a:t>
            </a:r>
            <a:endParaRPr lang="en-US" dirty="0"/>
          </a:p>
        </p:txBody>
      </p:sp>
      <p:sp>
        <p:nvSpPr>
          <p:cNvPr id="20" name="Text Placeholder 22"/>
          <p:cNvSpPr>
            <a:spLocks noGrp="1"/>
          </p:cNvSpPr>
          <p:nvPr>
            <p:ph type="body" sz="quarter" idx="34" hasCustomPrompt="1"/>
          </p:nvPr>
        </p:nvSpPr>
        <p:spPr>
          <a:xfrm>
            <a:off x="228600" y="4198675"/>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00" b="1">
                <a:solidFill>
                  <a:schemeClr val="bg1"/>
                </a:solidFill>
              </a:defRPr>
            </a:lvl1pPr>
          </a:lstStyle>
          <a:p>
            <a:pPr lvl="0"/>
            <a:r>
              <a:rPr lang="en-US" dirty="0" smtClean="0"/>
              <a:t>#</a:t>
            </a:r>
            <a:endParaRPr lang="en-US" dirty="0"/>
          </a:p>
        </p:txBody>
      </p:sp>
      <p:sp>
        <p:nvSpPr>
          <p:cNvPr id="21" name="Text Placeholder 22"/>
          <p:cNvSpPr>
            <a:spLocks noGrp="1"/>
          </p:cNvSpPr>
          <p:nvPr>
            <p:ph type="body" sz="quarter" idx="35" hasCustomPrompt="1"/>
          </p:nvPr>
        </p:nvSpPr>
        <p:spPr>
          <a:xfrm>
            <a:off x="228600" y="4718366"/>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00" b="1">
                <a:solidFill>
                  <a:schemeClr val="bg1"/>
                </a:solidFill>
              </a:defRPr>
            </a:lvl1pPr>
          </a:lstStyle>
          <a:p>
            <a:pPr lvl="0"/>
            <a:r>
              <a:rPr lang="en-US" dirty="0" smtClean="0"/>
              <a:t>#</a:t>
            </a:r>
            <a:endParaRPr lang="en-US" dirty="0"/>
          </a:p>
        </p:txBody>
      </p:sp>
      <p:sp>
        <p:nvSpPr>
          <p:cNvPr id="22" name="Text Placeholder 22"/>
          <p:cNvSpPr>
            <a:spLocks noGrp="1"/>
          </p:cNvSpPr>
          <p:nvPr>
            <p:ph type="body" sz="quarter" idx="36" hasCustomPrompt="1"/>
          </p:nvPr>
        </p:nvSpPr>
        <p:spPr>
          <a:xfrm>
            <a:off x="228600" y="5238057"/>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00" b="1">
                <a:solidFill>
                  <a:schemeClr val="bg1"/>
                </a:solidFill>
              </a:defRPr>
            </a:lvl1pPr>
          </a:lstStyle>
          <a:p>
            <a:pPr lvl="0"/>
            <a:r>
              <a:rPr lang="en-US" dirty="0" smtClean="0"/>
              <a:t>#</a:t>
            </a:r>
            <a:endParaRPr lang="en-US" dirty="0"/>
          </a:p>
        </p:txBody>
      </p:sp>
      <p:sp>
        <p:nvSpPr>
          <p:cNvPr id="23" name="Text Placeholder 22"/>
          <p:cNvSpPr>
            <a:spLocks noGrp="1"/>
          </p:cNvSpPr>
          <p:nvPr>
            <p:ph type="body" sz="quarter" idx="37" hasCustomPrompt="1"/>
          </p:nvPr>
        </p:nvSpPr>
        <p:spPr>
          <a:xfrm>
            <a:off x="8455237" y="1600220"/>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00" b="0">
                <a:solidFill>
                  <a:schemeClr val="tx1"/>
                </a:solidFill>
              </a:defRPr>
            </a:lvl1pPr>
          </a:lstStyle>
          <a:p>
            <a:pPr lvl="0"/>
            <a:r>
              <a:rPr lang="en-US" dirty="0" smtClean="0"/>
              <a:t>#</a:t>
            </a:r>
            <a:endParaRPr lang="en-US" dirty="0"/>
          </a:p>
        </p:txBody>
      </p:sp>
      <p:sp>
        <p:nvSpPr>
          <p:cNvPr id="24" name="Text Placeholder 22"/>
          <p:cNvSpPr>
            <a:spLocks noGrp="1"/>
          </p:cNvSpPr>
          <p:nvPr>
            <p:ph type="body" sz="quarter" idx="38" hasCustomPrompt="1"/>
          </p:nvPr>
        </p:nvSpPr>
        <p:spPr>
          <a:xfrm>
            <a:off x="8455237" y="2119911"/>
            <a:ext cx="457200" cy="411480"/>
          </a:xfrm>
          <a:prstGeom prst="rect">
            <a:avLst/>
          </a:prstGeom>
          <a:solidFill>
            <a:schemeClr val="bg1"/>
          </a:solidFill>
          <a:ln w="6350">
            <a:solidFill>
              <a:schemeClr val="tx1"/>
            </a:solidFill>
          </a:ln>
        </p:spPr>
        <p:txBody>
          <a:bodyPr anchor="ct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200" b="0">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a:t>
            </a:r>
            <a:endParaRPr lang="en-US" dirty="0"/>
          </a:p>
        </p:txBody>
      </p:sp>
      <p:sp>
        <p:nvSpPr>
          <p:cNvPr id="25" name="Text Placeholder 22"/>
          <p:cNvSpPr>
            <a:spLocks noGrp="1"/>
          </p:cNvSpPr>
          <p:nvPr>
            <p:ph type="body" sz="quarter" idx="39" hasCustomPrompt="1"/>
          </p:nvPr>
        </p:nvSpPr>
        <p:spPr>
          <a:xfrm>
            <a:off x="8455237" y="2639602"/>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00" b="0">
                <a:solidFill>
                  <a:schemeClr val="tx1"/>
                </a:solidFill>
              </a:defRPr>
            </a:lvl1pPr>
          </a:lstStyle>
          <a:p>
            <a:pPr lvl="0"/>
            <a:r>
              <a:rPr lang="en-US" dirty="0" smtClean="0"/>
              <a:t>#</a:t>
            </a:r>
            <a:endParaRPr lang="en-US" dirty="0"/>
          </a:p>
        </p:txBody>
      </p:sp>
      <p:sp>
        <p:nvSpPr>
          <p:cNvPr id="26" name="Text Placeholder 22"/>
          <p:cNvSpPr>
            <a:spLocks noGrp="1"/>
          </p:cNvSpPr>
          <p:nvPr>
            <p:ph type="body" sz="quarter" idx="40" hasCustomPrompt="1"/>
          </p:nvPr>
        </p:nvSpPr>
        <p:spPr>
          <a:xfrm>
            <a:off x="8455237" y="3159293"/>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00" b="0">
                <a:solidFill>
                  <a:schemeClr val="tx1"/>
                </a:solidFill>
              </a:defRPr>
            </a:lvl1pPr>
          </a:lstStyle>
          <a:p>
            <a:pPr lvl="0"/>
            <a:r>
              <a:rPr lang="en-US" dirty="0" smtClean="0"/>
              <a:t>#</a:t>
            </a:r>
            <a:endParaRPr lang="en-US" dirty="0"/>
          </a:p>
        </p:txBody>
      </p:sp>
      <p:sp>
        <p:nvSpPr>
          <p:cNvPr id="27" name="Text Placeholder 22"/>
          <p:cNvSpPr>
            <a:spLocks noGrp="1"/>
          </p:cNvSpPr>
          <p:nvPr>
            <p:ph type="body" sz="quarter" idx="41" hasCustomPrompt="1"/>
          </p:nvPr>
        </p:nvSpPr>
        <p:spPr>
          <a:xfrm>
            <a:off x="8455237" y="3678984"/>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00" b="0">
                <a:solidFill>
                  <a:schemeClr val="tx1"/>
                </a:solidFill>
              </a:defRPr>
            </a:lvl1pPr>
          </a:lstStyle>
          <a:p>
            <a:pPr lvl="0"/>
            <a:r>
              <a:rPr lang="en-US" dirty="0" smtClean="0"/>
              <a:t>#</a:t>
            </a:r>
            <a:endParaRPr lang="en-US" dirty="0"/>
          </a:p>
        </p:txBody>
      </p:sp>
      <p:sp>
        <p:nvSpPr>
          <p:cNvPr id="28" name="Text Placeholder 22"/>
          <p:cNvSpPr>
            <a:spLocks noGrp="1"/>
          </p:cNvSpPr>
          <p:nvPr>
            <p:ph type="body" sz="quarter" idx="42" hasCustomPrompt="1"/>
          </p:nvPr>
        </p:nvSpPr>
        <p:spPr>
          <a:xfrm>
            <a:off x="8455237" y="4198675"/>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00" b="0">
                <a:solidFill>
                  <a:schemeClr val="tx1"/>
                </a:solidFill>
              </a:defRPr>
            </a:lvl1pPr>
          </a:lstStyle>
          <a:p>
            <a:pPr lvl="0"/>
            <a:r>
              <a:rPr lang="en-US" dirty="0" smtClean="0"/>
              <a:t>#</a:t>
            </a:r>
            <a:endParaRPr lang="en-US" dirty="0"/>
          </a:p>
        </p:txBody>
      </p:sp>
      <p:sp>
        <p:nvSpPr>
          <p:cNvPr id="29" name="Text Placeholder 22"/>
          <p:cNvSpPr>
            <a:spLocks noGrp="1"/>
          </p:cNvSpPr>
          <p:nvPr>
            <p:ph type="body" sz="quarter" idx="43" hasCustomPrompt="1"/>
          </p:nvPr>
        </p:nvSpPr>
        <p:spPr>
          <a:xfrm>
            <a:off x="8455237" y="4718366"/>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00" b="0">
                <a:solidFill>
                  <a:schemeClr val="tx1"/>
                </a:solidFill>
              </a:defRPr>
            </a:lvl1pPr>
          </a:lstStyle>
          <a:p>
            <a:pPr lvl="0"/>
            <a:r>
              <a:rPr lang="en-US" dirty="0" smtClean="0"/>
              <a:t>#</a:t>
            </a:r>
            <a:endParaRPr lang="en-US" dirty="0"/>
          </a:p>
        </p:txBody>
      </p:sp>
      <p:sp>
        <p:nvSpPr>
          <p:cNvPr id="30" name="Text Placeholder 22"/>
          <p:cNvSpPr>
            <a:spLocks noGrp="1"/>
          </p:cNvSpPr>
          <p:nvPr>
            <p:ph type="body" sz="quarter" idx="44" hasCustomPrompt="1"/>
          </p:nvPr>
        </p:nvSpPr>
        <p:spPr>
          <a:xfrm>
            <a:off x="8455237" y="5238057"/>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00" b="0">
                <a:solidFill>
                  <a:schemeClr val="tx1"/>
                </a:solidFill>
              </a:defRPr>
            </a:lvl1pPr>
          </a:lstStyle>
          <a:p>
            <a:pPr lvl="0"/>
            <a:r>
              <a:rPr lang="en-US" dirty="0" smtClean="0"/>
              <a:t>#</a:t>
            </a:r>
            <a:endParaRPr lang="en-US" dirty="0"/>
          </a:p>
        </p:txBody>
      </p:sp>
      <p:sp>
        <p:nvSpPr>
          <p:cNvPr id="32" name="Text Placeholder 22"/>
          <p:cNvSpPr>
            <a:spLocks noGrp="1"/>
          </p:cNvSpPr>
          <p:nvPr>
            <p:ph type="body" sz="quarter" idx="46" hasCustomPrompt="1"/>
          </p:nvPr>
        </p:nvSpPr>
        <p:spPr>
          <a:xfrm>
            <a:off x="228600" y="5757747"/>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00" b="1">
                <a:solidFill>
                  <a:schemeClr val="bg1"/>
                </a:solidFill>
              </a:defRPr>
            </a:lvl1pPr>
          </a:lstStyle>
          <a:p>
            <a:pPr lvl="0"/>
            <a:r>
              <a:rPr lang="en-US" dirty="0" smtClean="0"/>
              <a:t>#</a:t>
            </a:r>
            <a:endParaRPr lang="en-US" dirty="0"/>
          </a:p>
        </p:txBody>
      </p:sp>
      <p:sp>
        <p:nvSpPr>
          <p:cNvPr id="33" name="Text Placeholder 22"/>
          <p:cNvSpPr>
            <a:spLocks noGrp="1"/>
          </p:cNvSpPr>
          <p:nvPr>
            <p:ph type="body" sz="quarter" idx="47" hasCustomPrompt="1"/>
          </p:nvPr>
        </p:nvSpPr>
        <p:spPr>
          <a:xfrm>
            <a:off x="8452612" y="5757747"/>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00" b="0">
                <a:solidFill>
                  <a:schemeClr val="tx1"/>
                </a:solidFill>
              </a:defRPr>
            </a:lvl1pPr>
          </a:lstStyle>
          <a:p>
            <a:pPr lvl="0"/>
            <a:r>
              <a:rPr lang="en-US" dirty="0" smtClean="0"/>
              <a:t>#</a:t>
            </a:r>
            <a:endParaRPr lang="en-US" dirty="0"/>
          </a:p>
        </p:txBody>
      </p:sp>
    </p:spTree>
    <p:extLst>
      <p:ext uri="{BB962C8B-B14F-4D97-AF65-F5344CB8AC3E}">
        <p14:creationId xmlns:p14="http://schemas.microsoft.com/office/powerpoint/2010/main" val="1859480029"/>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CG Side by Sid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Content Placeholder 4"/>
          <p:cNvSpPr>
            <a:spLocks noGrp="1"/>
          </p:cNvSpPr>
          <p:nvPr>
            <p:ph sz="quarter" idx="11"/>
          </p:nvPr>
        </p:nvSpPr>
        <p:spPr>
          <a:xfrm>
            <a:off x="228600" y="1619250"/>
            <a:ext cx="4254500" cy="4552950"/>
          </a:xfrm>
        </p:spPr>
        <p:txBody>
          <a:bodyPr wrap="square" rIns="0">
            <a:noAutofit/>
          </a:bodyPr>
          <a:lstStyle>
            <a:lvl1pPr>
              <a:defRPr sz="1400"/>
            </a:lvl1pPr>
            <a:lvl2pPr>
              <a:defRPr sz="14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6"/>
          <p:cNvSpPr>
            <a:spLocks noGrp="1"/>
          </p:cNvSpPr>
          <p:nvPr>
            <p:ph sz="quarter" idx="12"/>
          </p:nvPr>
        </p:nvSpPr>
        <p:spPr>
          <a:xfrm>
            <a:off x="4657725" y="1619250"/>
            <a:ext cx="4256088" cy="4552950"/>
          </a:xfrm>
        </p:spPr>
        <p:txBody>
          <a:bodyPr wrap="square" lIns="0">
            <a:noAutofit/>
          </a:bodyPr>
          <a:lstStyle>
            <a:lvl1pPr>
              <a:defRPr sz="1400"/>
            </a:lvl1pPr>
            <a:lvl2pPr>
              <a:defRPr sz="14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3"/>
          </p:nvPr>
        </p:nvSpPr>
        <p:spPr/>
        <p:txBody>
          <a:bodyPr/>
          <a:lstStyle/>
          <a:p>
            <a:r>
              <a:rPr lang="en-US" smtClean="0"/>
              <a:t>Dr. Romina Polley</a:t>
            </a:r>
            <a:endParaRPr lang="en-US" dirty="0"/>
          </a:p>
        </p:txBody>
      </p:sp>
    </p:spTree>
    <p:extLst>
      <p:ext uri="{BB962C8B-B14F-4D97-AF65-F5344CB8AC3E}">
        <p14:creationId xmlns:p14="http://schemas.microsoft.com/office/powerpoint/2010/main" val="3566451750"/>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CG One Left Two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Content Placeholder 4"/>
          <p:cNvSpPr>
            <a:spLocks noGrp="1"/>
          </p:cNvSpPr>
          <p:nvPr>
            <p:ph sz="quarter" idx="11"/>
          </p:nvPr>
        </p:nvSpPr>
        <p:spPr>
          <a:xfrm>
            <a:off x="228600" y="1619250"/>
            <a:ext cx="4251960" cy="4553712"/>
          </a:xfrm>
        </p:spPr>
        <p:txBody>
          <a:bodyPr rIns="0">
            <a:noAutofit/>
          </a:bodyPr>
          <a:lstStyle>
            <a:lvl1pPr>
              <a:defRPr sz="1400"/>
            </a:lvl1pPr>
            <a:lvl2pPr>
              <a:defRPr sz="14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6"/>
          <p:cNvSpPr>
            <a:spLocks noGrp="1"/>
          </p:cNvSpPr>
          <p:nvPr>
            <p:ph sz="quarter" idx="12"/>
          </p:nvPr>
        </p:nvSpPr>
        <p:spPr>
          <a:xfrm>
            <a:off x="4661853" y="1619250"/>
            <a:ext cx="4251960" cy="2194560"/>
          </a:xfrm>
        </p:spPr>
        <p:txBody>
          <a:bodyPr lIns="0">
            <a:noAutofit/>
          </a:bodyPr>
          <a:lstStyle>
            <a:lvl1pPr>
              <a:defRPr sz="1400"/>
            </a:lvl1pPr>
            <a:lvl2pPr>
              <a:defRPr sz="14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3"/>
          </p:nvPr>
        </p:nvSpPr>
        <p:spPr>
          <a:xfrm>
            <a:off x="4657725" y="3977634"/>
            <a:ext cx="4251960" cy="2194560"/>
          </a:xfrm>
        </p:spPr>
        <p:txBody>
          <a:bodyPr lIns="0">
            <a:noAutofit/>
          </a:bodyPr>
          <a:lstStyle>
            <a:lvl1pPr>
              <a:defRPr sz="1400"/>
            </a:lvl1pPr>
            <a:lvl2pPr>
              <a:defRPr sz="14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7"/>
          <p:cNvSpPr>
            <a:spLocks noGrp="1"/>
          </p:cNvSpPr>
          <p:nvPr>
            <p:ph type="ftr" sz="quarter" idx="14"/>
          </p:nvPr>
        </p:nvSpPr>
        <p:spPr/>
        <p:txBody>
          <a:bodyPr/>
          <a:lstStyle/>
          <a:p>
            <a:r>
              <a:rPr lang="en-US" smtClean="0"/>
              <a:t>Dr. Romina Polley</a:t>
            </a:r>
            <a:endParaRPr lang="en-US" dirty="0"/>
          </a:p>
        </p:txBody>
      </p:sp>
    </p:spTree>
    <p:extLst>
      <p:ext uri="{BB962C8B-B14F-4D97-AF65-F5344CB8AC3E}">
        <p14:creationId xmlns:p14="http://schemas.microsoft.com/office/powerpoint/2010/main" val="4024630865"/>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CG Two Left One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Content Placeholder 4"/>
          <p:cNvSpPr>
            <a:spLocks noGrp="1"/>
          </p:cNvSpPr>
          <p:nvPr>
            <p:ph sz="quarter" idx="11"/>
          </p:nvPr>
        </p:nvSpPr>
        <p:spPr>
          <a:xfrm>
            <a:off x="4657725" y="1619250"/>
            <a:ext cx="4251960" cy="4553712"/>
          </a:xfrm>
        </p:spPr>
        <p:txBody>
          <a:bodyPr>
            <a:noAutofit/>
          </a:bodyPr>
          <a:lstStyle>
            <a:lvl1pPr>
              <a:defRPr sz="1400"/>
            </a:lvl1pPr>
            <a:lvl2pPr>
              <a:defRPr sz="14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6"/>
          <p:cNvSpPr>
            <a:spLocks noGrp="1"/>
          </p:cNvSpPr>
          <p:nvPr>
            <p:ph sz="quarter" idx="12"/>
          </p:nvPr>
        </p:nvSpPr>
        <p:spPr>
          <a:xfrm>
            <a:off x="228600" y="1619250"/>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3"/>
          </p:nvPr>
        </p:nvSpPr>
        <p:spPr>
          <a:xfrm>
            <a:off x="228600" y="3977634"/>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7"/>
          <p:cNvSpPr>
            <a:spLocks noGrp="1"/>
          </p:cNvSpPr>
          <p:nvPr>
            <p:ph type="ftr" sz="quarter" idx="14"/>
          </p:nvPr>
        </p:nvSpPr>
        <p:spPr/>
        <p:txBody>
          <a:bodyPr/>
          <a:lstStyle/>
          <a:p>
            <a:r>
              <a:rPr lang="en-US" smtClean="0"/>
              <a:t>Dr. Romina Polley</a:t>
            </a:r>
            <a:endParaRPr lang="en-US" dirty="0"/>
          </a:p>
        </p:txBody>
      </p:sp>
    </p:spTree>
    <p:extLst>
      <p:ext uri="{BB962C8B-B14F-4D97-AF65-F5344CB8AC3E}">
        <p14:creationId xmlns:p14="http://schemas.microsoft.com/office/powerpoint/2010/main" val="3186628122"/>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CG Two Top One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1"/>
          </p:nvPr>
        </p:nvSpPr>
        <p:spPr>
          <a:xfrm>
            <a:off x="231140" y="1619250"/>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3"/>
          </p:nvPr>
        </p:nvSpPr>
        <p:spPr>
          <a:xfrm>
            <a:off x="228599" y="3977634"/>
            <a:ext cx="8685213"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10"/>
          <p:cNvSpPr>
            <a:spLocks noGrp="1"/>
          </p:cNvSpPr>
          <p:nvPr>
            <p:ph sz="quarter" idx="14"/>
          </p:nvPr>
        </p:nvSpPr>
        <p:spPr>
          <a:xfrm>
            <a:off x="4657725" y="1619250"/>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6"/>
          <p:cNvSpPr>
            <a:spLocks noGrp="1"/>
          </p:cNvSpPr>
          <p:nvPr>
            <p:ph type="ftr" sz="quarter" idx="15"/>
          </p:nvPr>
        </p:nvSpPr>
        <p:spPr/>
        <p:txBody>
          <a:bodyPr/>
          <a:lstStyle/>
          <a:p>
            <a:r>
              <a:rPr lang="en-US" smtClean="0"/>
              <a:t>Dr. Romina Polley</a:t>
            </a:r>
            <a:endParaRPr lang="en-US" dirty="0"/>
          </a:p>
        </p:txBody>
      </p:sp>
    </p:spTree>
    <p:extLst>
      <p:ext uri="{BB962C8B-B14F-4D97-AF65-F5344CB8AC3E}">
        <p14:creationId xmlns:p14="http://schemas.microsoft.com/office/powerpoint/2010/main" val="3961536105"/>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CG One Top One Top HigHlight One Bottom">
    <p:spTree>
      <p:nvGrpSpPr>
        <p:cNvPr id="1" name=""/>
        <p:cNvGrpSpPr/>
        <p:nvPr/>
      </p:nvGrpSpPr>
      <p:grpSpPr>
        <a:xfrm>
          <a:off x="0" y="0"/>
          <a:ext cx="0" cy="0"/>
          <a:chOff x="0" y="0"/>
          <a:chExt cx="0" cy="0"/>
        </a:xfrm>
      </p:grpSpPr>
      <p:sp>
        <p:nvSpPr>
          <p:cNvPr id="7" name="Content Placeholder 9"/>
          <p:cNvSpPr>
            <a:spLocks noGrp="1"/>
          </p:cNvSpPr>
          <p:nvPr>
            <p:ph sz="quarter" idx="12" hasCustomPrompt="1"/>
          </p:nvPr>
        </p:nvSpPr>
        <p:spPr>
          <a:xfrm>
            <a:off x="4657725" y="1619250"/>
            <a:ext cx="4256088" cy="2194560"/>
          </a:xfrm>
          <a:solidFill>
            <a:srgbClr val="D7F0FA"/>
          </a:solidFill>
        </p:spPr>
        <p:txBody>
          <a:bodyPr lIns="182880" tIns="137160" rIns="182880" bIns="137160">
            <a:noAutofit/>
          </a:bodyPr>
          <a:lstStyle>
            <a:lvl1pPr>
              <a:spcBef>
                <a:spcPts val="600"/>
              </a:spcBef>
              <a:defRPr sz="800" b="1" cap="all" spc="100">
                <a:ln w="0" cmpd="sng">
                  <a:noFill/>
                </a:ln>
                <a:latin typeface="Arial"/>
                <a:cs typeface="Arial"/>
              </a:defRPr>
            </a:lvl1pPr>
            <a:lvl2pPr marL="0" indent="0">
              <a:spcAft>
                <a:spcPts val="200"/>
              </a:spcAft>
              <a:buNone/>
              <a:defRPr sz="1000" b="1">
                <a:latin typeface="Arial"/>
                <a:cs typeface="Arial"/>
              </a:defRPr>
            </a:lvl2pPr>
            <a:lvl3pPr marL="0" indent="0">
              <a:spcAft>
                <a:spcPts val="200"/>
              </a:spcAft>
              <a:buNone/>
              <a:defRPr sz="1000">
                <a:latin typeface="Arial"/>
                <a:cs typeface="Arial"/>
              </a:defRPr>
            </a:lvl3pPr>
            <a:lvl4pPr marL="0" indent="0">
              <a:spcBef>
                <a:spcPts val="200"/>
              </a:spcBef>
              <a:spcAft>
                <a:spcPts val="1200"/>
              </a:spcAft>
              <a:buNone/>
              <a:defRPr sz="900" i="1"/>
            </a:lvl4pPr>
            <a:lvl5pPr marL="0" indent="0">
              <a:spcAft>
                <a:spcPts val="600"/>
              </a:spcAft>
              <a:buNone/>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1"/>
          </p:nvPr>
        </p:nvSpPr>
        <p:spPr>
          <a:xfrm>
            <a:off x="231140" y="1619250"/>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3"/>
          </p:nvPr>
        </p:nvSpPr>
        <p:spPr>
          <a:xfrm>
            <a:off x="228599" y="3977634"/>
            <a:ext cx="8685213"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7"/>
          <p:cNvSpPr>
            <a:spLocks noGrp="1"/>
          </p:cNvSpPr>
          <p:nvPr>
            <p:ph type="ftr" sz="quarter" idx="14"/>
          </p:nvPr>
        </p:nvSpPr>
        <p:spPr/>
        <p:txBody>
          <a:bodyPr/>
          <a:lstStyle/>
          <a:p>
            <a:r>
              <a:rPr lang="en-US" smtClean="0"/>
              <a:t>Dr. Romina Polley</a:t>
            </a:r>
            <a:endParaRPr lang="en-US" dirty="0"/>
          </a:p>
        </p:txBody>
      </p:sp>
    </p:spTree>
    <p:extLst>
      <p:ext uri="{BB962C8B-B14F-4D97-AF65-F5344CB8AC3E}">
        <p14:creationId xmlns:p14="http://schemas.microsoft.com/office/powerpoint/2010/main" val="139645110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G Three Acros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7"/>
          <p:cNvSpPr>
            <a:spLocks noGrp="1"/>
          </p:cNvSpPr>
          <p:nvPr>
            <p:ph sz="quarter" idx="11"/>
          </p:nvPr>
        </p:nvSpPr>
        <p:spPr>
          <a:xfrm>
            <a:off x="228601" y="1619251"/>
            <a:ext cx="2784475" cy="4553712"/>
          </a:xfrm>
        </p:spPr>
        <p:txBody>
          <a:bodyPr rIns="182880">
            <a:noAutofit/>
          </a:bodyPr>
          <a:lstStyle>
            <a:lvl1pPr>
              <a:defRPr sz="1200"/>
            </a:lvl1pPr>
            <a:lvl2pPr marL="230188" indent="-230188">
              <a:tabLst>
                <a:tab pos="230188" algn="l"/>
              </a:tabLst>
              <a:defRPr sz="1200"/>
            </a:lvl2pPr>
            <a:lvl3pPr marL="342900" indent="-112713">
              <a:defRPr sz="1100"/>
            </a:lvl3pPr>
            <a:lvl4pPr marL="460375" indent="-117475">
              <a:defRPr sz="1050"/>
            </a:lvl4pPr>
            <a:lvl5pPr marL="571500" indent="-111125">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2"/>
          </p:nvPr>
        </p:nvSpPr>
        <p:spPr>
          <a:xfrm>
            <a:off x="3176366" y="1619249"/>
            <a:ext cx="2788920" cy="4553712"/>
          </a:xfrm>
        </p:spPr>
        <p:txBody>
          <a:bodyPr>
            <a:noAutofit/>
          </a:bodyPr>
          <a:lstStyle>
            <a:lvl1pPr>
              <a:defRPr sz="1200"/>
            </a:lvl1pPr>
            <a:lvl2pPr marL="230188" indent="-230188">
              <a:tabLst>
                <a:tab pos="230188" algn="l"/>
              </a:tabLst>
              <a:defRPr sz="1200"/>
            </a:lvl2pPr>
            <a:lvl3pPr marL="342900" indent="-112713">
              <a:defRPr sz="1100"/>
            </a:lvl3pPr>
            <a:lvl4pPr marL="460375" indent="-117475">
              <a:defRPr sz="1050"/>
            </a:lvl4pPr>
            <a:lvl5pPr marL="571500" indent="-111125">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15"/>
          <p:cNvSpPr>
            <a:spLocks noGrp="1"/>
          </p:cNvSpPr>
          <p:nvPr>
            <p:ph sz="quarter" idx="13"/>
          </p:nvPr>
        </p:nvSpPr>
        <p:spPr>
          <a:xfrm>
            <a:off x="6124893" y="1619253"/>
            <a:ext cx="2788920" cy="4551363"/>
          </a:xfrm>
        </p:spPr>
        <p:txBody>
          <a:bodyPr>
            <a:noAutofit/>
          </a:bodyPr>
          <a:lstStyle>
            <a:lvl1pPr>
              <a:defRPr sz="1200"/>
            </a:lvl1pPr>
            <a:lvl2pPr marL="230188" indent="-230188">
              <a:tabLst>
                <a:tab pos="230188" algn="l"/>
              </a:tabLst>
              <a:defRPr sz="1200"/>
            </a:lvl2pPr>
            <a:lvl3pPr marL="342900" indent="-112713">
              <a:defRPr sz="1100"/>
            </a:lvl3pPr>
            <a:lvl4pPr marL="460375" indent="-117475">
              <a:defRPr sz="1050"/>
            </a:lvl4pPr>
            <a:lvl5pPr marL="571500" indent="-111125">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8"/>
          <p:cNvSpPr>
            <a:spLocks noGrp="1"/>
          </p:cNvSpPr>
          <p:nvPr>
            <p:ph type="ftr" sz="quarter" idx="14"/>
          </p:nvPr>
        </p:nvSpPr>
        <p:spPr/>
        <p:txBody>
          <a:bodyPr/>
          <a:lstStyle/>
          <a:p>
            <a:r>
              <a:rPr lang="en-US" smtClean="0"/>
              <a:t>Dr. Romina Polley</a:t>
            </a:r>
            <a:endParaRPr lang="en-US" dirty="0"/>
          </a:p>
        </p:txBody>
      </p:sp>
    </p:spTree>
  </p:cSld>
  <p:clrMapOvr>
    <a:masterClrMapping/>
  </p:clrMapOvr>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CG One Top Two Bottom">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228599" y="1619250"/>
            <a:ext cx="8685213"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1"/>
          </p:nvPr>
        </p:nvSpPr>
        <p:spPr>
          <a:xfrm>
            <a:off x="231140" y="3977634"/>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10"/>
          <p:cNvSpPr>
            <a:spLocks noGrp="1"/>
          </p:cNvSpPr>
          <p:nvPr>
            <p:ph sz="quarter" idx="14"/>
          </p:nvPr>
        </p:nvSpPr>
        <p:spPr>
          <a:xfrm>
            <a:off x="4657725" y="3977634"/>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6"/>
          <p:cNvSpPr>
            <a:spLocks noGrp="1"/>
          </p:cNvSpPr>
          <p:nvPr>
            <p:ph type="ftr" sz="quarter" idx="15"/>
          </p:nvPr>
        </p:nvSpPr>
        <p:spPr/>
        <p:txBody>
          <a:bodyPr/>
          <a:lstStyle/>
          <a:p>
            <a:r>
              <a:rPr lang="en-US" smtClean="0"/>
              <a:t>Dr. Romina Polley</a:t>
            </a:r>
            <a:endParaRPr lang="en-US" dirty="0"/>
          </a:p>
        </p:txBody>
      </p:sp>
    </p:spTree>
    <p:extLst>
      <p:ext uri="{BB962C8B-B14F-4D97-AF65-F5344CB8AC3E}">
        <p14:creationId xmlns:p14="http://schemas.microsoft.com/office/powerpoint/2010/main" val="1066327604"/>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CG Two Top Two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1"/>
          </p:nvPr>
        </p:nvSpPr>
        <p:spPr>
          <a:xfrm>
            <a:off x="228600" y="1619250"/>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6"/>
          <p:cNvSpPr>
            <a:spLocks noGrp="1"/>
          </p:cNvSpPr>
          <p:nvPr>
            <p:ph sz="quarter" idx="12"/>
          </p:nvPr>
        </p:nvSpPr>
        <p:spPr>
          <a:xfrm>
            <a:off x="4661853" y="1619250"/>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3"/>
          </p:nvPr>
        </p:nvSpPr>
        <p:spPr>
          <a:xfrm>
            <a:off x="228600" y="3977634"/>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10"/>
          <p:cNvSpPr>
            <a:spLocks noGrp="1"/>
          </p:cNvSpPr>
          <p:nvPr>
            <p:ph sz="quarter" idx="14"/>
          </p:nvPr>
        </p:nvSpPr>
        <p:spPr>
          <a:xfrm>
            <a:off x="4657725" y="3977634"/>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7"/>
          <p:cNvSpPr>
            <a:spLocks noGrp="1"/>
          </p:cNvSpPr>
          <p:nvPr>
            <p:ph type="ftr" sz="quarter" idx="15"/>
          </p:nvPr>
        </p:nvSpPr>
        <p:spPr/>
        <p:txBody>
          <a:bodyPr/>
          <a:lstStyle/>
          <a:p>
            <a:r>
              <a:rPr lang="en-US" smtClean="0"/>
              <a:t>Dr. Romina Polley</a:t>
            </a:r>
            <a:endParaRPr lang="en-US" dirty="0"/>
          </a:p>
        </p:txBody>
      </p:sp>
    </p:spTree>
    <p:extLst>
      <p:ext uri="{BB962C8B-B14F-4D97-AF65-F5344CB8AC3E}">
        <p14:creationId xmlns:p14="http://schemas.microsoft.com/office/powerpoint/2010/main" val="3736629102"/>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CG One Top One Highlight Two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1"/>
          </p:nvPr>
        </p:nvSpPr>
        <p:spPr>
          <a:xfrm>
            <a:off x="228600" y="1619250"/>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3"/>
          </p:nvPr>
        </p:nvSpPr>
        <p:spPr>
          <a:xfrm>
            <a:off x="228600" y="3977634"/>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10"/>
          <p:cNvSpPr>
            <a:spLocks noGrp="1"/>
          </p:cNvSpPr>
          <p:nvPr>
            <p:ph sz="quarter" idx="14"/>
          </p:nvPr>
        </p:nvSpPr>
        <p:spPr>
          <a:xfrm>
            <a:off x="4657725" y="3977634"/>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7"/>
          <p:cNvSpPr>
            <a:spLocks noGrp="1"/>
          </p:cNvSpPr>
          <p:nvPr>
            <p:ph type="ftr" sz="quarter" idx="15"/>
          </p:nvPr>
        </p:nvSpPr>
        <p:spPr/>
        <p:txBody>
          <a:bodyPr/>
          <a:lstStyle/>
          <a:p>
            <a:r>
              <a:rPr lang="en-US" smtClean="0"/>
              <a:t>Dr. Romina Polley</a:t>
            </a:r>
            <a:endParaRPr lang="en-US" dirty="0"/>
          </a:p>
        </p:txBody>
      </p:sp>
      <p:sp>
        <p:nvSpPr>
          <p:cNvPr id="10" name="Content Placeholder 9"/>
          <p:cNvSpPr>
            <a:spLocks noGrp="1"/>
          </p:cNvSpPr>
          <p:nvPr>
            <p:ph sz="quarter" idx="12" hasCustomPrompt="1"/>
          </p:nvPr>
        </p:nvSpPr>
        <p:spPr>
          <a:xfrm>
            <a:off x="4657725" y="1619250"/>
            <a:ext cx="4256088" cy="2194560"/>
          </a:xfrm>
          <a:solidFill>
            <a:srgbClr val="D7F0FA"/>
          </a:solidFill>
        </p:spPr>
        <p:txBody>
          <a:bodyPr lIns="182880" tIns="137160" rIns="182880" bIns="137160">
            <a:noAutofit/>
          </a:bodyPr>
          <a:lstStyle>
            <a:lvl1pPr>
              <a:spcBef>
                <a:spcPts val="600"/>
              </a:spcBef>
              <a:defRPr sz="800" b="1" cap="all" spc="100">
                <a:ln w="0" cmpd="sng">
                  <a:noFill/>
                </a:ln>
                <a:latin typeface="Arial"/>
                <a:cs typeface="Arial"/>
              </a:defRPr>
            </a:lvl1pPr>
            <a:lvl2pPr marL="0" indent="0">
              <a:spcAft>
                <a:spcPts val="200"/>
              </a:spcAft>
              <a:buNone/>
              <a:defRPr sz="1000" b="1">
                <a:latin typeface="Arial"/>
                <a:cs typeface="Arial"/>
              </a:defRPr>
            </a:lvl2pPr>
            <a:lvl3pPr marL="0" indent="0">
              <a:spcAft>
                <a:spcPts val="200"/>
              </a:spcAft>
              <a:buNone/>
              <a:defRPr sz="1000">
                <a:latin typeface="Arial"/>
                <a:cs typeface="Arial"/>
              </a:defRPr>
            </a:lvl3pPr>
            <a:lvl4pPr marL="0" indent="0">
              <a:spcBef>
                <a:spcPts val="200"/>
              </a:spcBef>
              <a:spcAft>
                <a:spcPts val="1200"/>
              </a:spcAft>
              <a:buNone/>
              <a:defRPr sz="900" i="1"/>
            </a:lvl4pPr>
            <a:lvl5pPr marL="0" indent="0">
              <a:spcAft>
                <a:spcPts val="600"/>
              </a:spcAft>
              <a:buNone/>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79147342"/>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CG Three Acros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Content Placeholder 7"/>
          <p:cNvSpPr>
            <a:spLocks noGrp="1"/>
          </p:cNvSpPr>
          <p:nvPr>
            <p:ph sz="quarter" idx="11"/>
          </p:nvPr>
        </p:nvSpPr>
        <p:spPr>
          <a:xfrm>
            <a:off x="228600" y="1619250"/>
            <a:ext cx="2784475" cy="4553712"/>
          </a:xfrm>
        </p:spPr>
        <p:txBody>
          <a:bodyPr rIns="182880">
            <a:noAutofit/>
          </a:bodyPr>
          <a:lstStyle>
            <a:lvl1pPr>
              <a:defRPr sz="1200"/>
            </a:lvl1pPr>
            <a:lvl2pPr marL="230188" indent="-230188">
              <a:tabLst>
                <a:tab pos="230188" algn="l"/>
              </a:tabLst>
              <a:defRPr sz="1200"/>
            </a:lvl2pPr>
            <a:lvl3pPr marL="342900" indent="-112713">
              <a:defRPr sz="1100"/>
            </a:lvl3pPr>
            <a:lvl4pPr marL="460375" indent="-117475">
              <a:defRPr sz="1050"/>
            </a:lvl4pPr>
            <a:lvl5pPr marL="571500" indent="-111125">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6"/>
          <p:cNvSpPr>
            <a:spLocks noGrp="1"/>
          </p:cNvSpPr>
          <p:nvPr>
            <p:ph sz="quarter" idx="12"/>
          </p:nvPr>
        </p:nvSpPr>
        <p:spPr>
          <a:xfrm>
            <a:off x="3176366" y="1619249"/>
            <a:ext cx="2788920" cy="4553712"/>
          </a:xfrm>
        </p:spPr>
        <p:txBody>
          <a:bodyPr>
            <a:noAutofit/>
          </a:bodyPr>
          <a:lstStyle>
            <a:lvl1pPr>
              <a:defRPr sz="1200"/>
            </a:lvl1pPr>
            <a:lvl2pPr marL="230188" indent="-230188">
              <a:tabLst>
                <a:tab pos="230188" algn="l"/>
              </a:tabLst>
              <a:defRPr sz="1200"/>
            </a:lvl2pPr>
            <a:lvl3pPr marL="342900" indent="-112713">
              <a:defRPr sz="1100"/>
            </a:lvl3pPr>
            <a:lvl4pPr marL="460375" indent="-117475">
              <a:defRPr sz="1050"/>
            </a:lvl4pPr>
            <a:lvl5pPr marL="571500" indent="-111125">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5"/>
          <p:cNvSpPr>
            <a:spLocks noGrp="1"/>
          </p:cNvSpPr>
          <p:nvPr>
            <p:ph sz="quarter" idx="13"/>
          </p:nvPr>
        </p:nvSpPr>
        <p:spPr>
          <a:xfrm>
            <a:off x="6124893" y="1619250"/>
            <a:ext cx="2788920" cy="4551363"/>
          </a:xfrm>
        </p:spPr>
        <p:txBody>
          <a:bodyPr>
            <a:noAutofit/>
          </a:bodyPr>
          <a:lstStyle>
            <a:lvl1pPr>
              <a:defRPr sz="1200"/>
            </a:lvl1pPr>
            <a:lvl2pPr marL="230188" indent="-230188">
              <a:tabLst>
                <a:tab pos="230188" algn="l"/>
              </a:tabLst>
              <a:defRPr sz="1200"/>
            </a:lvl2pPr>
            <a:lvl3pPr marL="342900" indent="-112713">
              <a:defRPr sz="1100"/>
            </a:lvl3pPr>
            <a:lvl4pPr marL="460375" indent="-117475">
              <a:defRPr sz="1050"/>
            </a:lvl4pPr>
            <a:lvl5pPr marL="571500" indent="-111125">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ooter Placeholder 8"/>
          <p:cNvSpPr>
            <a:spLocks noGrp="1"/>
          </p:cNvSpPr>
          <p:nvPr>
            <p:ph type="ftr" sz="quarter" idx="14"/>
          </p:nvPr>
        </p:nvSpPr>
        <p:spPr/>
        <p:txBody>
          <a:bodyPr/>
          <a:lstStyle/>
          <a:p>
            <a:r>
              <a:rPr lang="en-US" smtClean="0"/>
              <a:t>Dr. Romina Polley</a:t>
            </a:r>
            <a:endParaRPr lang="en-US" dirty="0"/>
          </a:p>
        </p:txBody>
      </p:sp>
    </p:spTree>
    <p:extLst>
      <p:ext uri="{BB962C8B-B14F-4D97-AF65-F5344CB8AC3E}">
        <p14:creationId xmlns:p14="http://schemas.microsoft.com/office/powerpoint/2010/main" val="2655613468"/>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CG Two Across with Highl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Content Placeholder 7"/>
          <p:cNvSpPr>
            <a:spLocks noGrp="1"/>
          </p:cNvSpPr>
          <p:nvPr>
            <p:ph sz="quarter" idx="11"/>
          </p:nvPr>
        </p:nvSpPr>
        <p:spPr>
          <a:xfrm>
            <a:off x="228600" y="1619250"/>
            <a:ext cx="2784475" cy="4553712"/>
          </a:xfrm>
        </p:spPr>
        <p:txBody>
          <a:bodyPr rIns="182880">
            <a:noAutofit/>
          </a:bodyPr>
          <a:lstStyle>
            <a:lvl1pPr>
              <a:defRPr sz="1200"/>
            </a:lvl1pPr>
            <a:lvl2pPr>
              <a:defRPr sz="1200"/>
            </a:lvl2pPr>
            <a:lvl3pPr>
              <a:defRPr sz="1100"/>
            </a:lvl3pPr>
            <a:lvl4pPr>
              <a:defRPr sz="1050"/>
            </a:lvl4pPr>
            <a:lvl5pPr>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6"/>
          <p:cNvSpPr>
            <a:spLocks noGrp="1"/>
          </p:cNvSpPr>
          <p:nvPr>
            <p:ph sz="quarter" idx="12"/>
          </p:nvPr>
        </p:nvSpPr>
        <p:spPr>
          <a:xfrm>
            <a:off x="3176366" y="1619249"/>
            <a:ext cx="2788920" cy="4553712"/>
          </a:xfrm>
        </p:spPr>
        <p:txBody>
          <a:bodyPr>
            <a:noAutofit/>
          </a:bodyPr>
          <a:lstStyle>
            <a:lvl1pPr>
              <a:defRPr sz="1200"/>
            </a:lvl1pPr>
            <a:lvl2pPr>
              <a:defRPr sz="1200"/>
            </a:lvl2pPr>
            <a:lvl3pPr>
              <a:defRPr sz="1100"/>
            </a:lvl3pPr>
            <a:lvl4pPr>
              <a:defRPr sz="1050"/>
            </a:lvl4pPr>
            <a:lvl5pPr>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9"/>
          <p:cNvSpPr>
            <a:spLocks noGrp="1"/>
          </p:cNvSpPr>
          <p:nvPr>
            <p:ph sz="quarter" idx="13" hasCustomPrompt="1"/>
          </p:nvPr>
        </p:nvSpPr>
        <p:spPr>
          <a:xfrm>
            <a:off x="6124893" y="1619250"/>
            <a:ext cx="2788920" cy="1261884"/>
          </a:xfrm>
          <a:solidFill>
            <a:srgbClr val="D7F0FA"/>
          </a:solidFill>
        </p:spPr>
        <p:txBody>
          <a:bodyPr lIns="182880" tIns="137160" rIns="182880" bIns="137160">
            <a:spAutoFit/>
          </a:bodyPr>
          <a:lstStyle>
            <a:lvl1pPr>
              <a:spcBef>
                <a:spcPts val="600"/>
              </a:spcBef>
              <a:defRPr sz="700" b="1" cap="all" spc="100">
                <a:ln w="0" cmpd="sng">
                  <a:noFill/>
                </a:ln>
                <a:latin typeface="Arial"/>
                <a:cs typeface="Arial"/>
              </a:defRPr>
            </a:lvl1pPr>
            <a:lvl2pPr marL="0" indent="0">
              <a:spcBef>
                <a:spcPts val="200"/>
              </a:spcBef>
              <a:spcAft>
                <a:spcPts val="0"/>
              </a:spcAft>
              <a:buNone/>
              <a:defRPr sz="1000" b="1">
                <a:latin typeface="Arial"/>
                <a:cs typeface="Arial"/>
              </a:defRPr>
            </a:lvl2pPr>
            <a:lvl3pPr marL="0" indent="0">
              <a:spcBef>
                <a:spcPts val="200"/>
              </a:spcBef>
              <a:spcAft>
                <a:spcPts val="0"/>
              </a:spcAft>
              <a:buNone/>
              <a:defRPr sz="1000">
                <a:latin typeface="Arial"/>
                <a:cs typeface="Arial"/>
              </a:defRPr>
            </a:lvl3pPr>
            <a:lvl4pPr marL="0" indent="0">
              <a:spcBef>
                <a:spcPts val="200"/>
              </a:spcBef>
              <a:spcAft>
                <a:spcPts val="1200"/>
              </a:spcAft>
              <a:buNone/>
              <a:defRPr sz="900" i="1"/>
            </a:lvl4pPr>
            <a:lvl5pPr marL="0" indent="0">
              <a:spcAft>
                <a:spcPts val="600"/>
              </a:spcAft>
              <a:buNone/>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ooter Placeholder 8"/>
          <p:cNvSpPr>
            <a:spLocks noGrp="1"/>
          </p:cNvSpPr>
          <p:nvPr>
            <p:ph type="ftr" sz="quarter" idx="14"/>
          </p:nvPr>
        </p:nvSpPr>
        <p:spPr/>
        <p:txBody>
          <a:bodyPr/>
          <a:lstStyle/>
          <a:p>
            <a:r>
              <a:rPr lang="en-US" smtClean="0"/>
              <a:t>Dr. Romina Polley</a:t>
            </a:r>
            <a:endParaRPr lang="en-US" dirty="0"/>
          </a:p>
        </p:txBody>
      </p:sp>
    </p:spTree>
    <p:extLst>
      <p:ext uri="{BB962C8B-B14F-4D97-AF65-F5344CB8AC3E}">
        <p14:creationId xmlns:p14="http://schemas.microsoft.com/office/powerpoint/2010/main" val="302185797"/>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CG Four Acros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Content Placeholder 7"/>
          <p:cNvSpPr>
            <a:spLocks noGrp="1"/>
          </p:cNvSpPr>
          <p:nvPr>
            <p:ph sz="quarter" idx="11"/>
          </p:nvPr>
        </p:nvSpPr>
        <p:spPr>
          <a:xfrm>
            <a:off x="228600" y="1619250"/>
            <a:ext cx="2039112" cy="4553712"/>
          </a:xfrm>
        </p:spPr>
        <p:txBody>
          <a:bodyPr rIns="182880">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6"/>
          <p:cNvSpPr>
            <a:spLocks noGrp="1"/>
          </p:cNvSpPr>
          <p:nvPr>
            <p:ph sz="quarter" idx="12"/>
          </p:nvPr>
        </p:nvSpPr>
        <p:spPr>
          <a:xfrm>
            <a:off x="2442147" y="1619249"/>
            <a:ext cx="2039112" cy="4553712"/>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5"/>
          <p:cNvSpPr>
            <a:spLocks noGrp="1"/>
          </p:cNvSpPr>
          <p:nvPr>
            <p:ph sz="quarter" idx="13"/>
          </p:nvPr>
        </p:nvSpPr>
        <p:spPr>
          <a:xfrm>
            <a:off x="4655694" y="1619250"/>
            <a:ext cx="2039112" cy="4551363"/>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684213" indent="-111125">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15"/>
          <p:cNvSpPr>
            <a:spLocks noGrp="1"/>
          </p:cNvSpPr>
          <p:nvPr>
            <p:ph sz="quarter" idx="14"/>
          </p:nvPr>
        </p:nvSpPr>
        <p:spPr>
          <a:xfrm>
            <a:off x="6869241" y="1619250"/>
            <a:ext cx="2039112" cy="4551363"/>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684213" indent="-111125">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Footer Placeholder 9"/>
          <p:cNvSpPr>
            <a:spLocks noGrp="1"/>
          </p:cNvSpPr>
          <p:nvPr>
            <p:ph type="ftr" sz="quarter" idx="15"/>
          </p:nvPr>
        </p:nvSpPr>
        <p:spPr/>
        <p:txBody>
          <a:bodyPr/>
          <a:lstStyle/>
          <a:p>
            <a:r>
              <a:rPr lang="en-US" smtClean="0"/>
              <a:t>Dr. Romina Polley</a:t>
            </a:r>
            <a:endParaRPr lang="en-US" dirty="0"/>
          </a:p>
        </p:txBody>
      </p:sp>
    </p:spTree>
    <p:extLst>
      <p:ext uri="{BB962C8B-B14F-4D97-AF65-F5344CB8AC3E}">
        <p14:creationId xmlns:p14="http://schemas.microsoft.com/office/powerpoint/2010/main" val="679044904"/>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CG Three Across One Highight">
    <p:spTree>
      <p:nvGrpSpPr>
        <p:cNvPr id="1" name=""/>
        <p:cNvGrpSpPr/>
        <p:nvPr/>
      </p:nvGrpSpPr>
      <p:grpSpPr>
        <a:xfrm>
          <a:off x="0" y="0"/>
          <a:ext cx="0" cy="0"/>
          <a:chOff x="0" y="0"/>
          <a:chExt cx="0" cy="0"/>
        </a:xfrm>
      </p:grpSpPr>
      <p:sp>
        <p:nvSpPr>
          <p:cNvPr id="11" name="Content Placeholder 9"/>
          <p:cNvSpPr>
            <a:spLocks noGrp="1"/>
          </p:cNvSpPr>
          <p:nvPr>
            <p:ph sz="quarter" idx="16" hasCustomPrompt="1"/>
          </p:nvPr>
        </p:nvSpPr>
        <p:spPr>
          <a:xfrm>
            <a:off x="6873875" y="1619250"/>
            <a:ext cx="2039938" cy="1369606"/>
          </a:xfrm>
          <a:solidFill>
            <a:srgbClr val="D7F0FA"/>
          </a:solidFill>
        </p:spPr>
        <p:txBody>
          <a:bodyPr lIns="182880" tIns="137160" rIns="182880" bIns="137160">
            <a:spAutoFit/>
          </a:bodyPr>
          <a:lstStyle>
            <a:lvl1pPr>
              <a:spcBef>
                <a:spcPts val="600"/>
              </a:spcBef>
              <a:defRPr sz="700" b="1" cap="all" spc="100">
                <a:ln w="0" cmpd="sng">
                  <a:noFill/>
                </a:ln>
                <a:latin typeface="Arial"/>
                <a:cs typeface="Arial"/>
              </a:defRPr>
            </a:lvl1pPr>
            <a:lvl2pPr marL="0" indent="0">
              <a:spcBef>
                <a:spcPts val="200"/>
              </a:spcBef>
              <a:spcAft>
                <a:spcPts val="0"/>
              </a:spcAft>
              <a:buNone/>
              <a:defRPr sz="1000" b="1">
                <a:latin typeface="Arial"/>
                <a:cs typeface="Arial"/>
              </a:defRPr>
            </a:lvl2pPr>
            <a:lvl3pPr marL="0" indent="0">
              <a:spcBef>
                <a:spcPts val="200"/>
              </a:spcBef>
              <a:spcAft>
                <a:spcPts val="0"/>
              </a:spcAft>
              <a:buNone/>
              <a:defRPr sz="1000">
                <a:latin typeface="Arial"/>
                <a:cs typeface="Arial"/>
              </a:defRPr>
            </a:lvl3pPr>
            <a:lvl4pPr marL="0" indent="0">
              <a:spcBef>
                <a:spcPts val="200"/>
              </a:spcBef>
              <a:spcAft>
                <a:spcPts val="1200"/>
              </a:spcAft>
              <a:buNone/>
              <a:defRPr sz="900" i="1"/>
            </a:lvl4pPr>
            <a:lvl5pPr marL="0" indent="0">
              <a:spcAft>
                <a:spcPts val="600"/>
              </a:spcAft>
              <a:buNone/>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Content Placeholder 7"/>
          <p:cNvSpPr>
            <a:spLocks noGrp="1"/>
          </p:cNvSpPr>
          <p:nvPr>
            <p:ph sz="quarter" idx="11"/>
          </p:nvPr>
        </p:nvSpPr>
        <p:spPr>
          <a:xfrm>
            <a:off x="228600" y="1619250"/>
            <a:ext cx="2039112" cy="4553712"/>
          </a:xfrm>
        </p:spPr>
        <p:txBody>
          <a:bodyPr rIns="182880">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6"/>
          <p:cNvSpPr>
            <a:spLocks noGrp="1"/>
          </p:cNvSpPr>
          <p:nvPr>
            <p:ph sz="quarter" idx="12"/>
          </p:nvPr>
        </p:nvSpPr>
        <p:spPr>
          <a:xfrm>
            <a:off x="2442147" y="1619249"/>
            <a:ext cx="2039112" cy="4553712"/>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5"/>
          <p:cNvSpPr>
            <a:spLocks noGrp="1"/>
          </p:cNvSpPr>
          <p:nvPr>
            <p:ph sz="quarter" idx="13"/>
          </p:nvPr>
        </p:nvSpPr>
        <p:spPr>
          <a:xfrm>
            <a:off x="4655694" y="1619250"/>
            <a:ext cx="2039112" cy="4551363"/>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684213" indent="-111125">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Footer Placeholder 9"/>
          <p:cNvSpPr>
            <a:spLocks noGrp="1"/>
          </p:cNvSpPr>
          <p:nvPr>
            <p:ph type="ftr" sz="quarter" idx="15"/>
          </p:nvPr>
        </p:nvSpPr>
        <p:spPr/>
        <p:txBody>
          <a:bodyPr/>
          <a:lstStyle/>
          <a:p>
            <a:r>
              <a:rPr lang="en-US" smtClean="0"/>
              <a:t>Dr. Romina Polley</a:t>
            </a:r>
            <a:endParaRPr lang="en-US" dirty="0"/>
          </a:p>
        </p:txBody>
      </p:sp>
    </p:spTree>
    <p:extLst>
      <p:ext uri="{BB962C8B-B14F-4D97-AF65-F5344CB8AC3E}">
        <p14:creationId xmlns:p14="http://schemas.microsoft.com/office/powerpoint/2010/main" val="2459584799"/>
      </p:ext>
    </p:extLst>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CG Four Across - Group">
    <p:spTree>
      <p:nvGrpSpPr>
        <p:cNvPr id="1" name=""/>
        <p:cNvGrpSpPr/>
        <p:nvPr/>
      </p:nvGrpSpPr>
      <p:grpSpPr>
        <a:xfrm>
          <a:off x="0" y="0"/>
          <a:ext cx="0" cy="0"/>
          <a:chOff x="0" y="0"/>
          <a:chExt cx="0" cy="0"/>
        </a:xfrm>
      </p:grpSpPr>
      <p:sp>
        <p:nvSpPr>
          <p:cNvPr id="10" name="Rectangle 9"/>
          <p:cNvSpPr/>
          <p:nvPr userDrawn="1"/>
        </p:nvSpPr>
        <p:spPr>
          <a:xfrm>
            <a:off x="228600" y="1600200"/>
            <a:ext cx="8685213" cy="4572000"/>
          </a:xfrm>
          <a:prstGeom prst="rect">
            <a:avLst/>
          </a:prstGeom>
          <a:solidFill>
            <a:srgbClr val="D7F0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Content Placeholder 7"/>
          <p:cNvSpPr>
            <a:spLocks noGrp="1"/>
          </p:cNvSpPr>
          <p:nvPr>
            <p:ph sz="quarter" idx="11"/>
          </p:nvPr>
        </p:nvSpPr>
        <p:spPr>
          <a:xfrm>
            <a:off x="428692" y="1770888"/>
            <a:ext cx="1947672" cy="4219713"/>
          </a:xfrm>
          <a:solidFill>
            <a:schemeClr val="bg1"/>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182880" tIns="137160" rIns="182880" bIns="137160">
            <a:noAutofit/>
          </a:bodyPr>
          <a:lstStyle>
            <a:lvl1pPr>
              <a:defRPr sz="1050"/>
            </a:lvl1pPr>
            <a:lvl2pPr marL="230188" indent="-230188">
              <a:tabLst>
                <a:tab pos="231775" algn="l"/>
              </a:tabLst>
              <a:defRPr sz="1050"/>
            </a:lvl2pPr>
            <a:lvl3pPr marL="344488" indent="-112713">
              <a:defRPr sz="1000"/>
            </a:lvl3pPr>
            <a:lvl4pPr marL="457200" indent="-112713">
              <a:defRPr sz="900"/>
            </a:lvl4pPr>
            <a:lvl5pPr marL="569913" indent="-112713">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6"/>
          <p:cNvSpPr>
            <a:spLocks noGrp="1"/>
          </p:cNvSpPr>
          <p:nvPr>
            <p:ph sz="quarter" idx="12"/>
          </p:nvPr>
        </p:nvSpPr>
        <p:spPr>
          <a:xfrm>
            <a:off x="2542202" y="1770887"/>
            <a:ext cx="1947672" cy="4219713"/>
          </a:xfrm>
          <a:solidFill>
            <a:schemeClr val="bg1"/>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182880" tIns="137160" rIns="182880" bIns="137160">
            <a:noAutofit/>
          </a:bodyPr>
          <a:lstStyle>
            <a:lvl1pPr>
              <a:defRPr sz="1050"/>
            </a:lvl1pPr>
            <a:lvl2pPr marL="231775" indent="-231775">
              <a:tabLst>
                <a:tab pos="231775" algn="l"/>
              </a:tabLst>
              <a:defRPr sz="1050"/>
            </a:lvl2pPr>
            <a:lvl3pPr marL="344488" indent="-112713">
              <a:defRPr sz="1000"/>
            </a:lvl3pPr>
            <a:lvl4pPr marL="457200" indent="-112713">
              <a:defRPr sz="900"/>
            </a:lvl4pPr>
            <a:lvl5pPr marL="569913" indent="-112713">
              <a:tabLst/>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5"/>
          <p:cNvSpPr>
            <a:spLocks noGrp="1"/>
          </p:cNvSpPr>
          <p:nvPr>
            <p:ph sz="quarter" idx="13"/>
          </p:nvPr>
        </p:nvSpPr>
        <p:spPr>
          <a:xfrm>
            <a:off x="4655712" y="1770889"/>
            <a:ext cx="1947672" cy="4217536"/>
          </a:xfrm>
          <a:solidFill>
            <a:schemeClr val="bg1"/>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182880" tIns="137160" rIns="182880" bIns="137160">
            <a:noAutofit/>
          </a:bodyPr>
          <a:lstStyle>
            <a:lvl1pPr>
              <a:defRPr sz="1050"/>
            </a:lvl1pPr>
            <a:lvl2pPr marL="231775" indent="-231775">
              <a:tabLst/>
              <a:defRPr sz="1050"/>
            </a:lvl2pPr>
            <a:lvl3pPr marL="344488" indent="-112713">
              <a:defRPr sz="1000"/>
            </a:lvl3pPr>
            <a:lvl4pPr marL="457200" indent="-112713">
              <a:defRPr sz="900"/>
            </a:lvl4pPr>
            <a:lvl5pPr marL="569913" indent="-112713">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15"/>
          <p:cNvSpPr>
            <a:spLocks noGrp="1"/>
          </p:cNvSpPr>
          <p:nvPr>
            <p:ph sz="quarter" idx="14"/>
          </p:nvPr>
        </p:nvSpPr>
        <p:spPr>
          <a:xfrm>
            <a:off x="6769223" y="1770889"/>
            <a:ext cx="1947672" cy="4217536"/>
          </a:xfrm>
          <a:solidFill>
            <a:schemeClr val="bg1"/>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182880" tIns="137160" rIns="182880" bIns="137160">
            <a:noAutofit/>
          </a:bodyPr>
          <a:lstStyle>
            <a:lvl1pPr>
              <a:defRPr sz="1050"/>
            </a:lvl1pPr>
            <a:lvl2pPr marL="231775" indent="-231775">
              <a:tabLst>
                <a:tab pos="231775" algn="l"/>
              </a:tabLst>
              <a:defRPr sz="1050"/>
            </a:lvl2pPr>
            <a:lvl3pPr marL="344488" indent="-112713">
              <a:defRPr sz="1000"/>
            </a:lvl3pPr>
            <a:lvl4pPr marL="457200" indent="-112713">
              <a:defRPr sz="900"/>
            </a:lvl4pPr>
            <a:lvl5pPr marL="569913" indent="-112713">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10"/>
          <p:cNvSpPr>
            <a:spLocks noGrp="1"/>
          </p:cNvSpPr>
          <p:nvPr>
            <p:ph type="ftr" sz="quarter" idx="15"/>
          </p:nvPr>
        </p:nvSpPr>
        <p:spPr/>
        <p:txBody>
          <a:bodyPr/>
          <a:lstStyle/>
          <a:p>
            <a:r>
              <a:rPr lang="en-US" smtClean="0"/>
              <a:t>Dr. Romina Polley</a:t>
            </a:r>
            <a:endParaRPr lang="en-US" dirty="0"/>
          </a:p>
        </p:txBody>
      </p:sp>
    </p:spTree>
    <p:extLst>
      <p:ext uri="{BB962C8B-B14F-4D97-AF65-F5344CB8AC3E}">
        <p14:creationId xmlns:p14="http://schemas.microsoft.com/office/powerpoint/2010/main" val="525484534"/>
      </p:ext>
    </p:extLst>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CG One Large Left Two Small Righ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Content Placeholder 7"/>
          <p:cNvSpPr>
            <a:spLocks noGrp="1"/>
          </p:cNvSpPr>
          <p:nvPr>
            <p:ph sz="quarter" idx="11"/>
          </p:nvPr>
        </p:nvSpPr>
        <p:spPr>
          <a:xfrm>
            <a:off x="228600" y="1619250"/>
            <a:ext cx="4254500" cy="4553712"/>
          </a:xfrm>
        </p:spPr>
        <p:txBody>
          <a:bodyPr rIns="182880">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5"/>
          <p:cNvSpPr>
            <a:spLocks noGrp="1"/>
          </p:cNvSpPr>
          <p:nvPr>
            <p:ph sz="quarter" idx="13"/>
          </p:nvPr>
        </p:nvSpPr>
        <p:spPr>
          <a:xfrm>
            <a:off x="4655694" y="1619250"/>
            <a:ext cx="2039112" cy="4551363"/>
          </a:xfrm>
        </p:spPr>
        <p:txBody>
          <a:bodyPr>
            <a:noAutofit/>
          </a:bodyPr>
          <a:lstStyle>
            <a:lvl1pPr>
              <a:defRPr sz="1200"/>
            </a:lvl1pPr>
            <a:lvl2pPr marL="230188" indent="-230188">
              <a:tabLst>
                <a:tab pos="230188" algn="l"/>
              </a:tabLst>
              <a:defRPr sz="1200"/>
            </a:lvl2pPr>
            <a:lvl3pPr marL="341313" indent="-111125">
              <a:defRPr sz="1100"/>
            </a:lvl3pPr>
            <a:lvl4pPr marL="460375" indent="-119063">
              <a:tabLst/>
              <a:defRPr sz="1050"/>
            </a:lvl4pPr>
            <a:lvl5pPr marL="684213" indent="-111125">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15"/>
          <p:cNvSpPr>
            <a:spLocks noGrp="1"/>
          </p:cNvSpPr>
          <p:nvPr>
            <p:ph sz="quarter" idx="14"/>
          </p:nvPr>
        </p:nvSpPr>
        <p:spPr>
          <a:xfrm>
            <a:off x="6869241" y="1619250"/>
            <a:ext cx="2039112" cy="4551363"/>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6"/>
          <p:cNvSpPr>
            <a:spLocks noGrp="1"/>
          </p:cNvSpPr>
          <p:nvPr>
            <p:ph type="ftr" sz="quarter" idx="15"/>
          </p:nvPr>
        </p:nvSpPr>
        <p:spPr/>
        <p:txBody>
          <a:bodyPr/>
          <a:lstStyle/>
          <a:p>
            <a:r>
              <a:rPr lang="en-US" smtClean="0"/>
              <a:t>Dr. Romina Polley</a:t>
            </a:r>
            <a:endParaRPr lang="en-US" dirty="0"/>
          </a:p>
        </p:txBody>
      </p:sp>
    </p:spTree>
    <p:extLst>
      <p:ext uri="{BB962C8B-B14F-4D97-AF65-F5344CB8AC3E}">
        <p14:creationId xmlns:p14="http://schemas.microsoft.com/office/powerpoint/2010/main" val="1457604723"/>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CG Two Small Left One Large Righ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Content Placeholder 7"/>
          <p:cNvSpPr>
            <a:spLocks noGrp="1"/>
          </p:cNvSpPr>
          <p:nvPr>
            <p:ph sz="quarter" idx="11"/>
          </p:nvPr>
        </p:nvSpPr>
        <p:spPr>
          <a:xfrm>
            <a:off x="4657725" y="1619250"/>
            <a:ext cx="4254500" cy="4553712"/>
          </a:xfrm>
        </p:spPr>
        <p:txBody>
          <a:bodyPr rIns="182880">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5"/>
          <p:cNvSpPr>
            <a:spLocks noGrp="1"/>
          </p:cNvSpPr>
          <p:nvPr>
            <p:ph sz="quarter" idx="13"/>
          </p:nvPr>
        </p:nvSpPr>
        <p:spPr>
          <a:xfrm>
            <a:off x="228600" y="1619250"/>
            <a:ext cx="2039112" cy="4551363"/>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684213" indent="-111125">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15"/>
          <p:cNvSpPr>
            <a:spLocks noGrp="1"/>
          </p:cNvSpPr>
          <p:nvPr>
            <p:ph sz="quarter" idx="14"/>
          </p:nvPr>
        </p:nvSpPr>
        <p:spPr>
          <a:xfrm>
            <a:off x="2442147" y="1619250"/>
            <a:ext cx="2039112" cy="4551363"/>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6"/>
          <p:cNvSpPr>
            <a:spLocks noGrp="1"/>
          </p:cNvSpPr>
          <p:nvPr>
            <p:ph type="ftr" sz="quarter" idx="15"/>
          </p:nvPr>
        </p:nvSpPr>
        <p:spPr/>
        <p:txBody>
          <a:bodyPr/>
          <a:lstStyle/>
          <a:p>
            <a:r>
              <a:rPr lang="en-US" smtClean="0"/>
              <a:t>Dr. Romina Polley</a:t>
            </a:r>
            <a:endParaRPr lang="en-US" dirty="0"/>
          </a:p>
        </p:txBody>
      </p:sp>
    </p:spTree>
    <p:extLst>
      <p:ext uri="{BB962C8B-B14F-4D97-AF65-F5344CB8AC3E}">
        <p14:creationId xmlns:p14="http://schemas.microsoft.com/office/powerpoint/2010/main" val="421437929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G Two Across with Highl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7"/>
          <p:cNvSpPr>
            <a:spLocks noGrp="1"/>
          </p:cNvSpPr>
          <p:nvPr>
            <p:ph sz="quarter" idx="11"/>
          </p:nvPr>
        </p:nvSpPr>
        <p:spPr>
          <a:xfrm>
            <a:off x="228601" y="1619251"/>
            <a:ext cx="2784475" cy="4553712"/>
          </a:xfrm>
        </p:spPr>
        <p:txBody>
          <a:bodyPr rIns="182880">
            <a:noAutofit/>
          </a:bodyPr>
          <a:lstStyle>
            <a:lvl1pPr>
              <a:defRPr sz="1200"/>
            </a:lvl1pPr>
            <a:lvl2pPr>
              <a:defRPr sz="1200"/>
            </a:lvl2pPr>
            <a:lvl3pPr>
              <a:defRPr sz="1100"/>
            </a:lvl3pPr>
            <a:lvl4pPr>
              <a:defRPr sz="1050"/>
            </a:lvl4pPr>
            <a:lvl5pPr>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2"/>
          </p:nvPr>
        </p:nvSpPr>
        <p:spPr>
          <a:xfrm>
            <a:off x="3176366" y="1619249"/>
            <a:ext cx="2788920" cy="4553712"/>
          </a:xfrm>
        </p:spPr>
        <p:txBody>
          <a:bodyPr>
            <a:noAutofit/>
          </a:bodyPr>
          <a:lstStyle>
            <a:lvl1pPr>
              <a:defRPr sz="1200"/>
            </a:lvl1pPr>
            <a:lvl2pPr>
              <a:defRPr sz="1200"/>
            </a:lvl2pPr>
            <a:lvl3pPr>
              <a:defRPr sz="1100"/>
            </a:lvl3pPr>
            <a:lvl4pPr>
              <a:defRPr sz="1050"/>
            </a:lvl4pPr>
            <a:lvl5pPr>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9"/>
          <p:cNvSpPr>
            <a:spLocks noGrp="1"/>
          </p:cNvSpPr>
          <p:nvPr>
            <p:ph sz="quarter" idx="13" hasCustomPrompt="1"/>
          </p:nvPr>
        </p:nvSpPr>
        <p:spPr>
          <a:xfrm>
            <a:off x="6124893" y="1619251"/>
            <a:ext cx="2788920" cy="1261884"/>
          </a:xfrm>
          <a:solidFill>
            <a:srgbClr val="D7F0FA"/>
          </a:solidFill>
        </p:spPr>
        <p:txBody>
          <a:bodyPr lIns="182880" tIns="137160" rIns="182880" bIns="137160">
            <a:spAutoFit/>
          </a:bodyPr>
          <a:lstStyle>
            <a:lvl1pPr>
              <a:spcBef>
                <a:spcPts val="600"/>
              </a:spcBef>
              <a:defRPr sz="700" b="1" cap="all" spc="100">
                <a:ln w="0" cmpd="sng">
                  <a:noFill/>
                </a:ln>
                <a:latin typeface="Arial"/>
                <a:cs typeface="Arial"/>
              </a:defRPr>
            </a:lvl1pPr>
            <a:lvl2pPr marL="0" indent="0">
              <a:spcBef>
                <a:spcPts val="200"/>
              </a:spcBef>
              <a:spcAft>
                <a:spcPts val="0"/>
              </a:spcAft>
              <a:buNone/>
              <a:defRPr sz="1000" b="1">
                <a:latin typeface="Arial"/>
                <a:cs typeface="Arial"/>
              </a:defRPr>
            </a:lvl2pPr>
            <a:lvl3pPr marL="0" indent="0">
              <a:spcBef>
                <a:spcPts val="200"/>
              </a:spcBef>
              <a:spcAft>
                <a:spcPts val="0"/>
              </a:spcAft>
              <a:buNone/>
              <a:defRPr sz="1000">
                <a:latin typeface="Arial"/>
                <a:cs typeface="Arial"/>
              </a:defRPr>
            </a:lvl3pPr>
            <a:lvl4pPr marL="0" indent="0">
              <a:spcBef>
                <a:spcPts val="200"/>
              </a:spcBef>
              <a:spcAft>
                <a:spcPts val="1200"/>
              </a:spcAft>
              <a:buNone/>
              <a:defRPr sz="900" i="1"/>
            </a:lvl4pPr>
            <a:lvl5pPr marL="0" indent="0">
              <a:spcAft>
                <a:spcPts val="600"/>
              </a:spcAft>
              <a:buNone/>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ooter Placeholder 8"/>
          <p:cNvSpPr>
            <a:spLocks noGrp="1"/>
          </p:cNvSpPr>
          <p:nvPr>
            <p:ph type="ftr" sz="quarter" idx="14"/>
          </p:nvPr>
        </p:nvSpPr>
        <p:spPr/>
        <p:txBody>
          <a:bodyPr/>
          <a:lstStyle/>
          <a:p>
            <a:r>
              <a:rPr lang="en-US" smtClean="0"/>
              <a:t>Dr. Romina Polley</a:t>
            </a:r>
            <a:endParaRPr lang="en-US" dirty="0"/>
          </a:p>
        </p:txBody>
      </p:sp>
    </p:spTree>
  </p:cSld>
  <p:clrMapOvr>
    <a:masterClrMapping/>
  </p:clrMapOvr>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CG Full Page Small Col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Content Placeholder 7"/>
          <p:cNvSpPr>
            <a:spLocks noGrp="1"/>
          </p:cNvSpPr>
          <p:nvPr>
            <p:ph sz="quarter" idx="11"/>
          </p:nvPr>
        </p:nvSpPr>
        <p:spPr>
          <a:xfrm>
            <a:off x="228600" y="1619250"/>
            <a:ext cx="6474060" cy="4553712"/>
          </a:xfrm>
        </p:spPr>
        <p:txBody>
          <a:bodyPr rIns="182880">
            <a:noAutofit/>
          </a:bodyPr>
          <a:lstStyle>
            <a:lvl1pPr>
              <a:defRPr sz="1400"/>
            </a:lvl1pPr>
            <a:lvl2pPr>
              <a:defRPr sz="14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15"/>
          <p:cNvSpPr>
            <a:spLocks noGrp="1"/>
          </p:cNvSpPr>
          <p:nvPr>
            <p:ph sz="quarter" idx="14"/>
          </p:nvPr>
        </p:nvSpPr>
        <p:spPr>
          <a:xfrm>
            <a:off x="6873875" y="1619250"/>
            <a:ext cx="2039938" cy="4551363"/>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5"/>
          </p:nvPr>
        </p:nvSpPr>
        <p:spPr/>
        <p:txBody>
          <a:bodyPr/>
          <a:lstStyle/>
          <a:p>
            <a:r>
              <a:rPr lang="en-US" smtClean="0"/>
              <a:t>Dr. Romina Polley</a:t>
            </a:r>
            <a:endParaRPr lang="en-US" dirty="0"/>
          </a:p>
        </p:txBody>
      </p:sp>
    </p:spTree>
    <p:extLst>
      <p:ext uri="{BB962C8B-B14F-4D97-AF65-F5344CB8AC3E}">
        <p14:creationId xmlns:p14="http://schemas.microsoft.com/office/powerpoint/2010/main" val="1490636609"/>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CG Full Page Small Col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Content Placeholder 7"/>
          <p:cNvSpPr>
            <a:spLocks noGrp="1"/>
          </p:cNvSpPr>
          <p:nvPr>
            <p:ph sz="quarter" idx="11"/>
          </p:nvPr>
        </p:nvSpPr>
        <p:spPr>
          <a:xfrm>
            <a:off x="2439753" y="1619250"/>
            <a:ext cx="6474060" cy="4553712"/>
          </a:xfrm>
        </p:spPr>
        <p:txBody>
          <a:bodyPr rIns="182880">
            <a:noAutofit/>
          </a:bodyPr>
          <a:lstStyle>
            <a:lvl1pPr>
              <a:defRPr sz="1400"/>
            </a:lvl1pPr>
            <a:lvl2pPr>
              <a:defRPr sz="14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15"/>
          <p:cNvSpPr>
            <a:spLocks noGrp="1"/>
          </p:cNvSpPr>
          <p:nvPr>
            <p:ph sz="quarter" idx="14"/>
          </p:nvPr>
        </p:nvSpPr>
        <p:spPr>
          <a:xfrm>
            <a:off x="228600" y="1619250"/>
            <a:ext cx="2039938" cy="4551363"/>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5"/>
          </p:nvPr>
        </p:nvSpPr>
        <p:spPr/>
        <p:txBody>
          <a:bodyPr/>
          <a:lstStyle/>
          <a:p>
            <a:r>
              <a:rPr lang="en-US" smtClean="0"/>
              <a:t>Dr. Romina Polley</a:t>
            </a:r>
            <a:endParaRPr lang="en-US" dirty="0"/>
          </a:p>
        </p:txBody>
      </p:sp>
    </p:spTree>
    <p:extLst>
      <p:ext uri="{BB962C8B-B14F-4D97-AF65-F5344CB8AC3E}">
        <p14:creationId xmlns:p14="http://schemas.microsoft.com/office/powerpoint/2010/main" val="889157571"/>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CG Full Page with Highlight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Content Placeholder 7"/>
          <p:cNvSpPr>
            <a:spLocks noGrp="1"/>
          </p:cNvSpPr>
          <p:nvPr>
            <p:ph sz="quarter" idx="11"/>
          </p:nvPr>
        </p:nvSpPr>
        <p:spPr>
          <a:xfrm>
            <a:off x="228600" y="1619250"/>
            <a:ext cx="6477000" cy="4553712"/>
          </a:xfrm>
        </p:spPr>
        <p:txBody>
          <a:bodyPr rIns="18288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9"/>
          <p:cNvSpPr>
            <a:spLocks noGrp="1"/>
          </p:cNvSpPr>
          <p:nvPr>
            <p:ph sz="quarter" idx="12" hasCustomPrompt="1"/>
          </p:nvPr>
        </p:nvSpPr>
        <p:spPr>
          <a:xfrm>
            <a:off x="6873875" y="1619250"/>
            <a:ext cx="2039938" cy="1369606"/>
          </a:xfrm>
          <a:solidFill>
            <a:srgbClr val="D7F0FA"/>
          </a:solidFill>
        </p:spPr>
        <p:txBody>
          <a:bodyPr lIns="182880" tIns="137160" rIns="182880" bIns="137160">
            <a:spAutoFit/>
          </a:bodyPr>
          <a:lstStyle>
            <a:lvl1pPr>
              <a:spcBef>
                <a:spcPts val="600"/>
              </a:spcBef>
              <a:defRPr sz="700" b="1" cap="all" spc="100">
                <a:ln w="0" cmpd="sng">
                  <a:noFill/>
                </a:ln>
                <a:latin typeface="Arial"/>
                <a:cs typeface="Arial"/>
              </a:defRPr>
            </a:lvl1pPr>
            <a:lvl2pPr marL="0" indent="0">
              <a:spcBef>
                <a:spcPts val="200"/>
              </a:spcBef>
              <a:spcAft>
                <a:spcPts val="0"/>
              </a:spcAft>
              <a:buNone/>
              <a:defRPr sz="1000" b="1">
                <a:latin typeface="Arial"/>
                <a:cs typeface="Arial"/>
              </a:defRPr>
            </a:lvl2pPr>
            <a:lvl3pPr marL="0" indent="0">
              <a:spcBef>
                <a:spcPts val="200"/>
              </a:spcBef>
              <a:spcAft>
                <a:spcPts val="0"/>
              </a:spcAft>
              <a:buNone/>
              <a:defRPr sz="1000">
                <a:latin typeface="Arial"/>
                <a:cs typeface="Arial"/>
              </a:defRPr>
            </a:lvl3pPr>
            <a:lvl4pPr marL="0" indent="0">
              <a:spcBef>
                <a:spcPts val="200"/>
              </a:spcBef>
              <a:spcAft>
                <a:spcPts val="1200"/>
              </a:spcAft>
              <a:buNone/>
              <a:defRPr sz="900" i="1"/>
            </a:lvl4pPr>
            <a:lvl5pPr marL="0" indent="0">
              <a:spcAft>
                <a:spcPts val="600"/>
              </a:spcAft>
              <a:buNone/>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3"/>
          </p:nvPr>
        </p:nvSpPr>
        <p:spPr/>
        <p:txBody>
          <a:bodyPr/>
          <a:lstStyle/>
          <a:p>
            <a:r>
              <a:rPr lang="en-US" smtClean="0"/>
              <a:t>Dr. Romina Polley</a:t>
            </a:r>
            <a:endParaRPr lang="en-US" dirty="0"/>
          </a:p>
        </p:txBody>
      </p:sp>
    </p:spTree>
    <p:extLst>
      <p:ext uri="{BB962C8B-B14F-4D97-AF65-F5344CB8AC3E}">
        <p14:creationId xmlns:p14="http://schemas.microsoft.com/office/powerpoint/2010/main" val="3196158886"/>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CG Full Page with Highlight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Content Placeholder 7"/>
          <p:cNvSpPr>
            <a:spLocks noGrp="1"/>
          </p:cNvSpPr>
          <p:nvPr>
            <p:ph sz="quarter" idx="11"/>
          </p:nvPr>
        </p:nvSpPr>
        <p:spPr>
          <a:xfrm>
            <a:off x="2436813" y="1619250"/>
            <a:ext cx="6477000" cy="4553712"/>
          </a:xfrm>
        </p:spPr>
        <p:txBody>
          <a:bodyPr rIns="18288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9"/>
          <p:cNvSpPr>
            <a:spLocks noGrp="1"/>
          </p:cNvSpPr>
          <p:nvPr>
            <p:ph sz="quarter" idx="12" hasCustomPrompt="1"/>
          </p:nvPr>
        </p:nvSpPr>
        <p:spPr>
          <a:xfrm>
            <a:off x="228600" y="1619250"/>
            <a:ext cx="2039938" cy="1369606"/>
          </a:xfrm>
          <a:solidFill>
            <a:srgbClr val="D7F0FA"/>
          </a:solidFill>
        </p:spPr>
        <p:txBody>
          <a:bodyPr lIns="182880" tIns="137160" rIns="182880" bIns="137160">
            <a:spAutoFit/>
          </a:bodyPr>
          <a:lstStyle>
            <a:lvl1pPr>
              <a:spcBef>
                <a:spcPts val="600"/>
              </a:spcBef>
              <a:defRPr sz="700" b="1" cap="all" spc="100">
                <a:ln w="0" cmpd="sng">
                  <a:noFill/>
                </a:ln>
                <a:latin typeface="Arial"/>
                <a:cs typeface="Arial"/>
              </a:defRPr>
            </a:lvl1pPr>
            <a:lvl2pPr marL="0" indent="0">
              <a:spcBef>
                <a:spcPts val="200"/>
              </a:spcBef>
              <a:spcAft>
                <a:spcPts val="0"/>
              </a:spcAft>
              <a:buNone/>
              <a:defRPr sz="1000" b="1">
                <a:latin typeface="Arial"/>
                <a:cs typeface="Arial"/>
              </a:defRPr>
            </a:lvl2pPr>
            <a:lvl3pPr marL="0" indent="0">
              <a:spcBef>
                <a:spcPts val="200"/>
              </a:spcBef>
              <a:spcAft>
                <a:spcPts val="0"/>
              </a:spcAft>
              <a:buNone/>
              <a:defRPr sz="1000">
                <a:latin typeface="Arial"/>
                <a:cs typeface="Arial"/>
              </a:defRPr>
            </a:lvl3pPr>
            <a:lvl4pPr marL="0" indent="0">
              <a:spcBef>
                <a:spcPts val="200"/>
              </a:spcBef>
              <a:spcAft>
                <a:spcPts val="1200"/>
              </a:spcAft>
              <a:buNone/>
              <a:defRPr sz="900" i="1"/>
            </a:lvl4pPr>
            <a:lvl5pPr marL="0" indent="0">
              <a:spcAft>
                <a:spcPts val="600"/>
              </a:spcAft>
              <a:buNone/>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3"/>
          </p:nvPr>
        </p:nvSpPr>
        <p:spPr/>
        <p:txBody>
          <a:bodyPr/>
          <a:lstStyle/>
          <a:p>
            <a:r>
              <a:rPr lang="en-US" smtClean="0"/>
              <a:t>Dr. Romina Polley</a:t>
            </a:r>
            <a:endParaRPr lang="en-US" dirty="0"/>
          </a:p>
        </p:txBody>
      </p:sp>
    </p:spTree>
    <p:extLst>
      <p:ext uri="{BB962C8B-B14F-4D97-AF65-F5344CB8AC3E}">
        <p14:creationId xmlns:p14="http://schemas.microsoft.com/office/powerpoint/2010/main" val="3504591169"/>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CG Bio Slide 1">
    <p:spTree>
      <p:nvGrpSpPr>
        <p:cNvPr id="1" name=""/>
        <p:cNvGrpSpPr/>
        <p:nvPr/>
      </p:nvGrpSpPr>
      <p:grpSpPr>
        <a:xfrm>
          <a:off x="0" y="0"/>
          <a:ext cx="0" cy="0"/>
          <a:chOff x="0" y="0"/>
          <a:chExt cx="0" cy="0"/>
        </a:xfrm>
      </p:grpSpPr>
      <p:sp>
        <p:nvSpPr>
          <p:cNvPr id="27" name="Rectangle 26"/>
          <p:cNvSpPr/>
          <p:nvPr userDrawn="1"/>
        </p:nvSpPr>
        <p:spPr bwMode="white">
          <a:xfrm>
            <a:off x="118529" y="245534"/>
            <a:ext cx="8915400" cy="381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2" name="Text Placeholder 11"/>
          <p:cNvSpPr>
            <a:spLocks noGrp="1"/>
          </p:cNvSpPr>
          <p:nvPr>
            <p:ph type="body" sz="quarter" idx="14"/>
          </p:nvPr>
        </p:nvSpPr>
        <p:spPr>
          <a:xfrm>
            <a:off x="228598" y="429130"/>
            <a:ext cx="8686800" cy="1828800"/>
          </a:xfrm>
          <a:solidFill>
            <a:srgbClr val="E6E6E6"/>
          </a:solidFill>
        </p:spPr>
        <p:txBody>
          <a:bodyPr lIns="2926080" tIns="182880" rIns="182880" bIns="45720">
            <a:noAutofit/>
          </a:bodyPr>
          <a:lstStyle>
            <a:lvl1pPr>
              <a:lnSpc>
                <a:spcPct val="100000"/>
              </a:lnSpc>
              <a:spcAft>
                <a:spcPts val="0"/>
              </a:spcAft>
              <a:defRPr sz="2600" b="1"/>
            </a:lvl1pPr>
            <a:lvl2pPr marL="0" indent="0">
              <a:lnSpc>
                <a:spcPct val="100000"/>
              </a:lnSpc>
              <a:spcBef>
                <a:spcPts val="200"/>
              </a:spcBef>
              <a:spcAft>
                <a:spcPts val="0"/>
              </a:spcAft>
              <a:buNone/>
              <a:tabLst/>
              <a:defRPr sz="1400" b="1" i="0">
                <a:latin typeface="Times New Roman"/>
                <a:cs typeface="Times New Roman"/>
              </a:defRPr>
            </a:lvl2pPr>
            <a:lvl3pPr marL="0" indent="0">
              <a:spcAft>
                <a:spcPts val="0"/>
              </a:spcAft>
              <a:buNone/>
              <a:defRPr sz="3200">
                <a:latin typeface="Franklin Gothic Book"/>
                <a:cs typeface="Franklin Gothic Book"/>
              </a:defRPr>
            </a:lvl3pPr>
            <a:lvl4pPr marL="0" indent="0">
              <a:spcAft>
                <a:spcPts val="0"/>
              </a:spcAft>
              <a:buNone/>
              <a:defRPr sz="3200">
                <a:latin typeface="Franklin Gothic Book"/>
                <a:cs typeface="Franklin Gothic Book"/>
              </a:defRPr>
            </a:lvl4pPr>
            <a:lvl5pPr>
              <a:defRPr sz="3200"/>
            </a:lvl5pPr>
          </a:lstStyle>
          <a:p>
            <a:pPr lvl="0"/>
            <a:r>
              <a:rPr lang="en-US" dirty="0" smtClean="0"/>
              <a:t>Click to edit Master text styles</a:t>
            </a:r>
          </a:p>
          <a:p>
            <a:pPr lvl="1"/>
            <a:r>
              <a:rPr lang="en-US" dirty="0" smtClean="0"/>
              <a:t>Second level</a:t>
            </a:r>
          </a:p>
        </p:txBody>
      </p:sp>
      <p:sp>
        <p:nvSpPr>
          <p:cNvPr id="18" name="Picture Placeholder 17"/>
          <p:cNvSpPr>
            <a:spLocks noGrp="1" noChangeAspect="1"/>
          </p:cNvSpPr>
          <p:nvPr>
            <p:ph type="pic" sz="quarter" idx="15"/>
          </p:nvPr>
        </p:nvSpPr>
        <p:spPr>
          <a:xfrm>
            <a:off x="806047" y="467928"/>
            <a:ext cx="1792224" cy="1792224"/>
          </a:xfrm>
        </p:spPr>
        <p:txBody>
          <a:bodyPr>
            <a:noAutofit/>
          </a:bodyPr>
          <a:lstStyle/>
          <a:p>
            <a:endParaRPr lang="en-US" dirty="0"/>
          </a:p>
        </p:txBody>
      </p:sp>
      <p:sp>
        <p:nvSpPr>
          <p:cNvPr id="8" name="Text Placeholder 7"/>
          <p:cNvSpPr>
            <a:spLocks noGrp="1"/>
          </p:cNvSpPr>
          <p:nvPr>
            <p:ph type="body" sz="quarter" idx="12" hasCustomPrompt="1"/>
          </p:nvPr>
        </p:nvSpPr>
        <p:spPr>
          <a:xfrm>
            <a:off x="228601" y="2458169"/>
            <a:ext cx="2773798" cy="2272581"/>
          </a:xfrm>
        </p:spPr>
        <p:txBody>
          <a:bodyPr>
            <a:noAutofit/>
          </a:bodyPr>
          <a:lstStyle>
            <a:lvl1pPr>
              <a:spcBef>
                <a:spcPts val="0"/>
              </a:spcBef>
              <a:defRPr sz="700" b="1" i="0" cap="all">
                <a:latin typeface="Arial"/>
                <a:cs typeface="Arial"/>
              </a:defRPr>
            </a:lvl1pPr>
            <a:lvl2pPr marL="0" indent="0">
              <a:spcBef>
                <a:spcPts val="0"/>
              </a:spcBef>
              <a:buNone/>
              <a:tabLst>
                <a:tab pos="174625" algn="l"/>
              </a:tabLst>
              <a:defRPr sz="1200">
                <a:latin typeface="Times New Roman"/>
                <a:cs typeface="Times New Roman"/>
              </a:defRPr>
            </a:lvl2pPr>
            <a:lvl3pPr marL="0" indent="-228600">
              <a:buFont typeface="Lucida Grande"/>
              <a:buChar char="—"/>
              <a:defRPr sz="1200">
                <a:latin typeface="Times New Roman"/>
                <a:cs typeface="Times New Roman"/>
              </a:defRPr>
            </a:lvl3pPr>
            <a:lvl4pPr marL="411480" indent="-182880">
              <a:defRPr sz="1000">
                <a:latin typeface="Times New Roman"/>
                <a:cs typeface="Times New Roman"/>
              </a:defRPr>
            </a:lvl4pPr>
            <a:lvl5pPr marL="594360" indent="-182880">
              <a:defRPr sz="1000">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9" name="Content Placeholder 9"/>
          <p:cNvSpPr>
            <a:spLocks noGrp="1"/>
          </p:cNvSpPr>
          <p:nvPr>
            <p:ph sz="quarter" idx="114" hasCustomPrompt="1"/>
          </p:nvPr>
        </p:nvSpPr>
        <p:spPr>
          <a:xfrm>
            <a:off x="228600" y="4876800"/>
            <a:ext cx="2768600" cy="1295400"/>
          </a:xfrm>
          <a:solidFill>
            <a:schemeClr val="accent5"/>
          </a:solidFill>
        </p:spPr>
        <p:txBody>
          <a:bodyPr lIns="182880" tIns="137160" rIns="182880" bIns="137160" anchor="ctr" anchorCtr="0">
            <a:spAutoFit/>
          </a:bodyPr>
          <a:lstStyle>
            <a:lvl1pPr>
              <a:spcBef>
                <a:spcPts val="600"/>
              </a:spcBef>
              <a:defRPr sz="700" b="1" cap="all" spc="100">
                <a:ln w="0" cmpd="sng">
                  <a:noFill/>
                </a:ln>
                <a:latin typeface="Arial"/>
                <a:cs typeface="Arial"/>
              </a:defRPr>
            </a:lvl1pPr>
            <a:lvl2pPr marL="0" indent="0">
              <a:spcBef>
                <a:spcPts val="200"/>
              </a:spcBef>
              <a:spcAft>
                <a:spcPts val="0"/>
              </a:spcAft>
              <a:buNone/>
              <a:defRPr sz="1000" b="1">
                <a:latin typeface="Arial"/>
                <a:cs typeface="Arial"/>
              </a:defRPr>
            </a:lvl2pPr>
            <a:lvl3pPr marL="0" indent="0">
              <a:spcBef>
                <a:spcPts val="200"/>
              </a:spcBef>
              <a:spcAft>
                <a:spcPts val="0"/>
              </a:spcAft>
              <a:buNone/>
              <a:defRPr sz="1000">
                <a:latin typeface="Arial"/>
                <a:cs typeface="Arial"/>
              </a:defRPr>
            </a:lvl3pPr>
            <a:lvl4pPr marL="0" indent="0">
              <a:spcBef>
                <a:spcPts val="200"/>
              </a:spcBef>
              <a:spcAft>
                <a:spcPts val="1200"/>
              </a:spcAft>
              <a:buNone/>
              <a:defRPr sz="900" i="1"/>
            </a:lvl4pPr>
            <a:lvl5pPr marL="0" indent="0">
              <a:spcAft>
                <a:spcPts val="600"/>
              </a:spcAft>
              <a:buNone/>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ext Placeholder 7"/>
          <p:cNvSpPr>
            <a:spLocks noGrp="1"/>
          </p:cNvSpPr>
          <p:nvPr>
            <p:ph type="body" sz="quarter" idx="115" hasCustomPrompt="1"/>
          </p:nvPr>
        </p:nvSpPr>
        <p:spPr>
          <a:xfrm>
            <a:off x="3177977" y="2461812"/>
            <a:ext cx="5735836" cy="174721"/>
          </a:xfrm>
        </p:spPr>
        <p:txBody>
          <a:bodyPr>
            <a:noAutofit/>
          </a:bodyPr>
          <a:lstStyle>
            <a:lvl1pPr>
              <a:spcBef>
                <a:spcPts val="0"/>
              </a:spcBef>
              <a:defRPr sz="700" b="1" i="0" cap="all">
                <a:latin typeface="Arial"/>
                <a:cs typeface="Arial"/>
              </a:defRPr>
            </a:lvl1pPr>
            <a:lvl2pPr marL="0" indent="0">
              <a:spcBef>
                <a:spcPts val="0"/>
              </a:spcBef>
              <a:buNone/>
              <a:tabLst>
                <a:tab pos="174625" algn="l"/>
              </a:tabLst>
              <a:defRPr sz="1200">
                <a:latin typeface="Times New Roman"/>
                <a:cs typeface="Times New Roman"/>
              </a:defRPr>
            </a:lvl2pPr>
            <a:lvl3pPr marL="0" indent="-182880">
              <a:buFont typeface="Lucida Grande"/>
              <a:buChar char="—"/>
              <a:defRPr sz="1200">
                <a:latin typeface="Times New Roman"/>
                <a:cs typeface="Times New Roman"/>
              </a:defRPr>
            </a:lvl3pPr>
            <a:lvl4pPr marL="320040" indent="-137160">
              <a:defRPr sz="1200">
                <a:latin typeface="Times New Roman"/>
                <a:cs typeface="Times New Roman"/>
              </a:defRPr>
            </a:lvl4pPr>
            <a:lvl5pPr marL="515938" indent="-117475">
              <a:defRPr sz="1200">
                <a:latin typeface="Times New Roman"/>
                <a:cs typeface="Times New Roman"/>
              </a:defRPr>
            </a:lvl5pPr>
          </a:lstStyle>
          <a:p>
            <a:pPr lvl="0"/>
            <a:r>
              <a:rPr lang="en-US" dirty="0" smtClean="0"/>
              <a:t>CLICK TO EDIT MASTER TEXT STYLES</a:t>
            </a:r>
          </a:p>
        </p:txBody>
      </p:sp>
      <p:sp>
        <p:nvSpPr>
          <p:cNvPr id="23" name="Text Placeholder 22"/>
          <p:cNvSpPr>
            <a:spLocks noGrp="1"/>
          </p:cNvSpPr>
          <p:nvPr>
            <p:ph type="body" sz="quarter" idx="117"/>
          </p:nvPr>
        </p:nvSpPr>
        <p:spPr>
          <a:xfrm>
            <a:off x="3175886" y="1417342"/>
            <a:ext cx="1631064" cy="847494"/>
          </a:xfrm>
        </p:spPr>
        <p:txBody>
          <a:bodyPr tIns="0" numCol="1" spcCol="182880">
            <a:noAutofit/>
          </a:bodyPr>
          <a:lstStyle>
            <a:lvl1pPr>
              <a:spcBef>
                <a:spcPts val="0"/>
              </a:spcBef>
              <a:spcAft>
                <a:spcPts val="300"/>
              </a:spcAft>
              <a:defRPr sz="700" b="1" cap="all">
                <a:latin typeface="Arial"/>
                <a:cs typeface="Arial"/>
              </a:defRPr>
            </a:lvl1pPr>
            <a:lvl2pPr marL="0" indent="0">
              <a:spcBef>
                <a:spcPts val="0"/>
              </a:spcBef>
              <a:spcAft>
                <a:spcPts val="0"/>
              </a:spcAft>
              <a:buNone/>
              <a:defRPr sz="900"/>
            </a:lvl2pPr>
            <a:lvl3pPr marL="182880" indent="-182880">
              <a:spcBef>
                <a:spcPts val="0"/>
              </a:spcBef>
              <a:spcAft>
                <a:spcPts val="0"/>
              </a:spcAft>
              <a:buFont typeface="Lucida Grande"/>
              <a:buChar char="—"/>
              <a:defRPr sz="900"/>
            </a:lvl3pPr>
            <a:lvl4pPr marL="320040" indent="-137160">
              <a:spcBef>
                <a:spcPts val="0"/>
              </a:spcBef>
              <a:spcAft>
                <a:spcPts val="0"/>
              </a:spcAft>
              <a:defRPr sz="900"/>
            </a:lvl4pPr>
            <a:lvl5pPr marL="457200" indent="-137160">
              <a:spcBef>
                <a:spcPts val="0"/>
              </a:spcBef>
              <a:spcAft>
                <a:spcPts val="0"/>
              </a:spcAft>
              <a:defRPr sz="900"/>
            </a:lvl5pPr>
          </a:lstStyle>
          <a:p>
            <a:pPr lvl="0"/>
            <a:r>
              <a:rPr lang="en-US" dirty="0" smtClean="0"/>
              <a:t>Click to edit Master text styles</a:t>
            </a:r>
          </a:p>
          <a:p>
            <a:pPr lvl="1"/>
            <a:r>
              <a:rPr lang="en-US" dirty="0" smtClean="0"/>
              <a:t>Second level</a:t>
            </a:r>
          </a:p>
          <a:p>
            <a:pPr lvl="2"/>
            <a:r>
              <a:rPr lang="en-US" dirty="0" smtClean="0"/>
              <a:t>Third level </a:t>
            </a:r>
          </a:p>
          <a:p>
            <a:pPr lvl="3"/>
            <a:r>
              <a:rPr lang="en-US" dirty="0" smtClean="0"/>
              <a:t>Fourth level</a:t>
            </a:r>
          </a:p>
          <a:p>
            <a:pPr lvl="4"/>
            <a:r>
              <a:rPr lang="en-US" dirty="0" smtClean="0"/>
              <a:t>Fifth level</a:t>
            </a:r>
            <a:endParaRPr lang="en-US" dirty="0"/>
          </a:p>
        </p:txBody>
      </p:sp>
      <p:sp>
        <p:nvSpPr>
          <p:cNvPr id="25" name="Text Placeholder 24"/>
          <p:cNvSpPr>
            <a:spLocks noGrp="1"/>
          </p:cNvSpPr>
          <p:nvPr>
            <p:ph type="body" sz="quarter" idx="118"/>
          </p:nvPr>
        </p:nvSpPr>
        <p:spPr>
          <a:xfrm>
            <a:off x="3177977" y="2636534"/>
            <a:ext cx="5735836" cy="3549860"/>
          </a:xfrm>
        </p:spPr>
        <p:txBody>
          <a:bodyPr numCol="2" spcCol="182880">
            <a:noAutofit/>
          </a:bodyPr>
          <a:lstStyle>
            <a:lvl1pPr>
              <a:defRPr sz="1000"/>
            </a:lvl1pPr>
            <a:lvl2pPr marL="182880" indent="-182880">
              <a:defRPr sz="1000"/>
            </a:lvl2pPr>
            <a:lvl3pPr marL="320040" indent="-137160">
              <a:defRPr sz="1000"/>
            </a:lvl3pPr>
            <a:lvl4pPr marL="457200" indent="-137160">
              <a:defRPr sz="1000"/>
            </a:lvl4pPr>
            <a:lvl5pPr marL="594360" indent="-137160">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Footer Placeholder 9"/>
          <p:cNvSpPr>
            <a:spLocks noGrp="1"/>
          </p:cNvSpPr>
          <p:nvPr>
            <p:ph type="ftr" sz="quarter" idx="119"/>
          </p:nvPr>
        </p:nvSpPr>
        <p:spPr/>
        <p:txBody>
          <a:bodyPr/>
          <a:lstStyle/>
          <a:p>
            <a:r>
              <a:rPr lang="en-US" smtClean="0"/>
              <a:t>Dr. Romina Polley</a:t>
            </a:r>
            <a:endParaRPr lang="en-US" dirty="0"/>
          </a:p>
        </p:txBody>
      </p:sp>
      <p:sp>
        <p:nvSpPr>
          <p:cNvPr id="22" name="Text Placeholder 22"/>
          <p:cNvSpPr>
            <a:spLocks noGrp="1"/>
          </p:cNvSpPr>
          <p:nvPr>
            <p:ph type="body" sz="quarter" idx="120"/>
          </p:nvPr>
        </p:nvSpPr>
        <p:spPr>
          <a:xfrm>
            <a:off x="4953000" y="1421575"/>
            <a:ext cx="3835400" cy="847494"/>
          </a:xfrm>
        </p:spPr>
        <p:txBody>
          <a:bodyPr tIns="0" numCol="1" spcCol="182880">
            <a:noAutofit/>
          </a:bodyPr>
          <a:lstStyle>
            <a:lvl1pPr>
              <a:spcBef>
                <a:spcPts val="0"/>
              </a:spcBef>
              <a:spcAft>
                <a:spcPts val="300"/>
              </a:spcAft>
              <a:defRPr sz="700" b="1" cap="all">
                <a:latin typeface="Arial"/>
                <a:cs typeface="Arial"/>
              </a:defRPr>
            </a:lvl1pPr>
            <a:lvl2pPr marL="0" indent="0">
              <a:spcBef>
                <a:spcPts val="0"/>
              </a:spcBef>
              <a:spcAft>
                <a:spcPts val="0"/>
              </a:spcAft>
              <a:buNone/>
              <a:defRPr sz="900"/>
            </a:lvl2pPr>
            <a:lvl3pPr marL="182880" indent="-182880">
              <a:spcBef>
                <a:spcPts val="0"/>
              </a:spcBef>
              <a:spcAft>
                <a:spcPts val="0"/>
              </a:spcAft>
              <a:buFont typeface="Lucida Grande"/>
              <a:buChar char="—"/>
              <a:defRPr sz="900"/>
            </a:lvl3pPr>
            <a:lvl4pPr marL="320040" indent="-137160">
              <a:spcBef>
                <a:spcPts val="0"/>
              </a:spcBef>
              <a:spcAft>
                <a:spcPts val="0"/>
              </a:spcAft>
              <a:defRPr sz="900"/>
            </a:lvl4pPr>
            <a:lvl5pPr marL="457200" indent="-137160">
              <a:spcBef>
                <a:spcPts val="0"/>
              </a:spcBef>
              <a:spcAft>
                <a:spcPts val="0"/>
              </a:spcAft>
              <a:defRPr sz="900"/>
            </a:lvl5pPr>
          </a:lstStyle>
          <a:p>
            <a:pPr lvl="0"/>
            <a:r>
              <a:rPr lang="en-US" dirty="0" smtClean="0"/>
              <a:t>Click to edit Master text styles</a:t>
            </a:r>
          </a:p>
          <a:p>
            <a:pPr lvl="1"/>
            <a:r>
              <a:rPr lang="en-US" dirty="0" smtClean="0"/>
              <a:t>Second level</a:t>
            </a:r>
          </a:p>
          <a:p>
            <a:pPr lvl="2"/>
            <a:r>
              <a:rPr lang="en-US" dirty="0" smtClean="0"/>
              <a:t>Third level </a:t>
            </a:r>
          </a:p>
          <a:p>
            <a:pPr lvl="3"/>
            <a:r>
              <a:rPr lang="en-US" dirty="0" smtClean="0"/>
              <a:t>Fourth level</a:t>
            </a:r>
          </a:p>
          <a:p>
            <a:pPr lvl="4"/>
            <a:r>
              <a:rPr lang="en-US" dirty="0" smtClean="0"/>
              <a:t>Fifth level</a:t>
            </a:r>
            <a:endParaRPr lang="en-US" dirty="0"/>
          </a:p>
        </p:txBody>
      </p:sp>
      <p:cxnSp>
        <p:nvCxnSpPr>
          <p:cNvPr id="26" name="Straight Connector 25"/>
          <p:cNvCxnSpPr/>
          <p:nvPr userDrawn="1"/>
        </p:nvCxnSpPr>
        <p:spPr>
          <a:xfrm>
            <a:off x="228599" y="2269069"/>
            <a:ext cx="8686800" cy="1588"/>
          </a:xfrm>
          <a:prstGeom prst="line">
            <a:avLst/>
          </a:prstGeom>
          <a:ln w="381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9726211"/>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CG Text with Team of Six">
    <p:spTree>
      <p:nvGrpSpPr>
        <p:cNvPr id="1" name=""/>
        <p:cNvGrpSpPr/>
        <p:nvPr/>
      </p:nvGrpSpPr>
      <p:grpSpPr>
        <a:xfrm>
          <a:off x="0" y="0"/>
          <a:ext cx="0" cy="0"/>
          <a:chOff x="0" y="0"/>
          <a:chExt cx="0" cy="0"/>
        </a:xfrm>
      </p:grpSpPr>
      <p:sp>
        <p:nvSpPr>
          <p:cNvPr id="21" name="Rectangle 20"/>
          <p:cNvSpPr/>
          <p:nvPr userDrawn="1"/>
        </p:nvSpPr>
        <p:spPr>
          <a:xfrm>
            <a:off x="4657725" y="1600200"/>
            <a:ext cx="4256088" cy="4571999"/>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Content Placeholder 7"/>
          <p:cNvSpPr>
            <a:spLocks noGrp="1"/>
          </p:cNvSpPr>
          <p:nvPr>
            <p:ph sz="quarter" idx="11"/>
          </p:nvPr>
        </p:nvSpPr>
        <p:spPr>
          <a:xfrm>
            <a:off x="228600" y="1619250"/>
            <a:ext cx="4254500" cy="4553712"/>
          </a:xfrm>
        </p:spPr>
        <p:txBody>
          <a:bodyPr rIns="182880">
            <a:noAutofit/>
          </a:bodyPr>
          <a:lstStyle>
            <a:lvl1pPr>
              <a:defRPr sz="1400"/>
            </a:lvl1pPr>
            <a:lvl2pPr>
              <a:defRPr sz="14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Picture Placeholder 17"/>
          <p:cNvSpPr>
            <a:spLocks noGrp="1"/>
          </p:cNvSpPr>
          <p:nvPr>
            <p:ph type="pic" sz="quarter" idx="15"/>
          </p:nvPr>
        </p:nvSpPr>
        <p:spPr>
          <a:xfrm>
            <a:off x="7602935" y="2065881"/>
            <a:ext cx="1143000" cy="1143000"/>
          </a:xfrm>
        </p:spPr>
        <p:txBody>
          <a:bodyPr/>
          <a:lstStyle/>
          <a:p>
            <a:endParaRPr lang="en-US" dirty="0"/>
          </a:p>
        </p:txBody>
      </p:sp>
      <p:sp>
        <p:nvSpPr>
          <p:cNvPr id="7" name="Picture Placeholder 17"/>
          <p:cNvSpPr>
            <a:spLocks noGrp="1"/>
          </p:cNvSpPr>
          <p:nvPr>
            <p:ph type="pic" sz="quarter" idx="16"/>
          </p:nvPr>
        </p:nvSpPr>
        <p:spPr>
          <a:xfrm>
            <a:off x="6214068" y="2065881"/>
            <a:ext cx="1143000" cy="1143000"/>
          </a:xfrm>
        </p:spPr>
        <p:txBody>
          <a:bodyPr/>
          <a:lstStyle/>
          <a:p>
            <a:endParaRPr lang="en-US" dirty="0"/>
          </a:p>
        </p:txBody>
      </p:sp>
      <p:sp>
        <p:nvSpPr>
          <p:cNvPr id="9" name="Picture Placeholder 17"/>
          <p:cNvSpPr>
            <a:spLocks noGrp="1"/>
          </p:cNvSpPr>
          <p:nvPr>
            <p:ph type="pic" sz="quarter" idx="17"/>
          </p:nvPr>
        </p:nvSpPr>
        <p:spPr>
          <a:xfrm>
            <a:off x="4825200" y="2065881"/>
            <a:ext cx="1143000" cy="1143000"/>
          </a:xfrm>
        </p:spPr>
        <p:txBody>
          <a:bodyPr/>
          <a:lstStyle/>
          <a:p>
            <a:endParaRPr lang="en-US" dirty="0"/>
          </a:p>
        </p:txBody>
      </p:sp>
      <p:sp>
        <p:nvSpPr>
          <p:cNvPr id="15" name="Text Placeholder 14"/>
          <p:cNvSpPr>
            <a:spLocks noGrp="1"/>
          </p:cNvSpPr>
          <p:nvPr>
            <p:ph type="body" sz="quarter" idx="21"/>
          </p:nvPr>
        </p:nvSpPr>
        <p:spPr>
          <a:xfrm>
            <a:off x="4825200" y="3211838"/>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7" name="Text Placeholder 14"/>
          <p:cNvSpPr>
            <a:spLocks noGrp="1"/>
          </p:cNvSpPr>
          <p:nvPr>
            <p:ph type="body" sz="quarter" idx="116"/>
          </p:nvPr>
        </p:nvSpPr>
        <p:spPr>
          <a:xfrm>
            <a:off x="6214068" y="3211838"/>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8" name="Text Placeholder 14"/>
          <p:cNvSpPr>
            <a:spLocks noGrp="1"/>
          </p:cNvSpPr>
          <p:nvPr>
            <p:ph type="body" sz="quarter" idx="117"/>
          </p:nvPr>
        </p:nvSpPr>
        <p:spPr>
          <a:xfrm>
            <a:off x="7602935" y="3211838"/>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20" name="Text Placeholder 7"/>
          <p:cNvSpPr>
            <a:spLocks noGrp="1"/>
          </p:cNvSpPr>
          <p:nvPr>
            <p:ph type="body" sz="quarter" idx="118" hasCustomPrompt="1"/>
          </p:nvPr>
        </p:nvSpPr>
        <p:spPr>
          <a:xfrm>
            <a:off x="4657725" y="1600200"/>
            <a:ext cx="4256088" cy="241506"/>
          </a:xfrm>
          <a:solidFill>
            <a:srgbClr val="000000"/>
          </a:solidFill>
        </p:spPr>
        <p:txBody>
          <a:bodyPr wrap="square" lIns="91440" tIns="0" rIns="91440" bIns="0" anchor="ctr" anchorCtr="0">
            <a:noAutofit/>
          </a:bodyPr>
          <a:lstStyle>
            <a:lvl1pPr algn="ctr">
              <a:spcBef>
                <a:spcPts val="0"/>
              </a:spcBef>
              <a:defRPr sz="900" b="1" i="0" cap="all">
                <a:solidFill>
                  <a:srgbClr val="E6E6E6"/>
                </a:solidFill>
                <a:latin typeface="Arial"/>
                <a:cs typeface="Arial"/>
              </a:defRPr>
            </a:lvl1pPr>
            <a:lvl2pPr marL="0" indent="0">
              <a:spcBef>
                <a:spcPts val="0"/>
              </a:spcBef>
              <a:buNone/>
              <a:tabLst>
                <a:tab pos="174625" algn="l"/>
              </a:tabLst>
              <a:defRPr sz="1200">
                <a:latin typeface="Times New Roman"/>
                <a:cs typeface="Times New Roman"/>
              </a:defRPr>
            </a:lvl2pPr>
            <a:lvl3pPr marL="0" indent="-182880">
              <a:buFont typeface="Lucida Grande"/>
              <a:buChar char="—"/>
              <a:defRPr sz="1200">
                <a:latin typeface="Times New Roman"/>
                <a:cs typeface="Times New Roman"/>
              </a:defRPr>
            </a:lvl3pPr>
            <a:lvl4pPr marL="320040" indent="-137160">
              <a:defRPr sz="1200">
                <a:latin typeface="Times New Roman"/>
                <a:cs typeface="Times New Roman"/>
              </a:defRPr>
            </a:lvl4pPr>
            <a:lvl5pPr marL="515938" indent="-117475">
              <a:defRPr sz="1200">
                <a:latin typeface="Times New Roman"/>
                <a:cs typeface="Times New Roman"/>
              </a:defRPr>
            </a:lvl5pPr>
          </a:lstStyle>
          <a:p>
            <a:pPr lvl="0"/>
            <a:r>
              <a:rPr lang="en-US" dirty="0" smtClean="0"/>
              <a:t>CLICK TO EDIT MASTER TEXT STYLES</a:t>
            </a:r>
          </a:p>
        </p:txBody>
      </p:sp>
      <p:sp>
        <p:nvSpPr>
          <p:cNvPr id="28" name="Picture Placeholder 17"/>
          <p:cNvSpPr>
            <a:spLocks noGrp="1"/>
          </p:cNvSpPr>
          <p:nvPr>
            <p:ph type="pic" sz="quarter" idx="119"/>
          </p:nvPr>
        </p:nvSpPr>
        <p:spPr>
          <a:xfrm>
            <a:off x="7602935" y="4021462"/>
            <a:ext cx="1143000" cy="1143000"/>
          </a:xfrm>
        </p:spPr>
        <p:txBody>
          <a:bodyPr/>
          <a:lstStyle/>
          <a:p>
            <a:endParaRPr lang="en-US" dirty="0"/>
          </a:p>
        </p:txBody>
      </p:sp>
      <p:sp>
        <p:nvSpPr>
          <p:cNvPr id="29" name="Picture Placeholder 17"/>
          <p:cNvSpPr>
            <a:spLocks noGrp="1"/>
          </p:cNvSpPr>
          <p:nvPr>
            <p:ph type="pic" sz="quarter" idx="120"/>
          </p:nvPr>
        </p:nvSpPr>
        <p:spPr>
          <a:xfrm>
            <a:off x="6214068" y="4021462"/>
            <a:ext cx="1143000" cy="1143000"/>
          </a:xfrm>
        </p:spPr>
        <p:txBody>
          <a:bodyPr/>
          <a:lstStyle/>
          <a:p>
            <a:endParaRPr lang="en-US" dirty="0"/>
          </a:p>
        </p:txBody>
      </p:sp>
      <p:sp>
        <p:nvSpPr>
          <p:cNvPr id="30" name="Picture Placeholder 17"/>
          <p:cNvSpPr>
            <a:spLocks noGrp="1"/>
          </p:cNvSpPr>
          <p:nvPr>
            <p:ph type="pic" sz="quarter" idx="121"/>
          </p:nvPr>
        </p:nvSpPr>
        <p:spPr>
          <a:xfrm>
            <a:off x="4825200" y="4021462"/>
            <a:ext cx="1143000" cy="1143000"/>
          </a:xfrm>
        </p:spPr>
        <p:txBody>
          <a:bodyPr/>
          <a:lstStyle/>
          <a:p>
            <a:endParaRPr lang="en-US" dirty="0"/>
          </a:p>
        </p:txBody>
      </p:sp>
      <p:sp>
        <p:nvSpPr>
          <p:cNvPr id="31" name="Text Placeholder 14"/>
          <p:cNvSpPr>
            <a:spLocks noGrp="1"/>
          </p:cNvSpPr>
          <p:nvPr>
            <p:ph type="body" sz="quarter" idx="122"/>
          </p:nvPr>
        </p:nvSpPr>
        <p:spPr>
          <a:xfrm>
            <a:off x="4825200" y="5166186"/>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32" name="Text Placeholder 14"/>
          <p:cNvSpPr>
            <a:spLocks noGrp="1"/>
          </p:cNvSpPr>
          <p:nvPr>
            <p:ph type="body" sz="quarter" idx="123"/>
          </p:nvPr>
        </p:nvSpPr>
        <p:spPr>
          <a:xfrm>
            <a:off x="6214068" y="5166186"/>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33" name="Text Placeholder 14"/>
          <p:cNvSpPr>
            <a:spLocks noGrp="1"/>
          </p:cNvSpPr>
          <p:nvPr>
            <p:ph type="body" sz="quarter" idx="124"/>
          </p:nvPr>
        </p:nvSpPr>
        <p:spPr>
          <a:xfrm>
            <a:off x="7602935" y="5166186"/>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9" name="Footer Placeholder 18"/>
          <p:cNvSpPr>
            <a:spLocks noGrp="1"/>
          </p:cNvSpPr>
          <p:nvPr>
            <p:ph type="ftr" sz="quarter" idx="125"/>
          </p:nvPr>
        </p:nvSpPr>
        <p:spPr/>
        <p:txBody>
          <a:bodyPr/>
          <a:lstStyle/>
          <a:p>
            <a:r>
              <a:rPr lang="en-US" smtClean="0"/>
              <a:t>Dr. Romina Polley</a:t>
            </a:r>
            <a:endParaRPr lang="en-US" dirty="0"/>
          </a:p>
        </p:txBody>
      </p:sp>
    </p:spTree>
    <p:extLst>
      <p:ext uri="{BB962C8B-B14F-4D97-AF65-F5344CB8AC3E}">
        <p14:creationId xmlns:p14="http://schemas.microsoft.com/office/powerpoint/2010/main" val="380740595"/>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CG with Twelve Contacts">
    <p:spTree>
      <p:nvGrpSpPr>
        <p:cNvPr id="1" name=""/>
        <p:cNvGrpSpPr/>
        <p:nvPr/>
      </p:nvGrpSpPr>
      <p:grpSpPr>
        <a:xfrm>
          <a:off x="0" y="0"/>
          <a:ext cx="0" cy="0"/>
          <a:chOff x="0" y="0"/>
          <a:chExt cx="0" cy="0"/>
        </a:xfrm>
      </p:grpSpPr>
      <p:sp>
        <p:nvSpPr>
          <p:cNvPr id="21" name="Rectangle 20"/>
          <p:cNvSpPr/>
          <p:nvPr userDrawn="1"/>
        </p:nvSpPr>
        <p:spPr>
          <a:xfrm>
            <a:off x="228600" y="1600200"/>
            <a:ext cx="8686800" cy="4571999"/>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Picture Placeholder 17"/>
          <p:cNvSpPr>
            <a:spLocks noGrp="1"/>
          </p:cNvSpPr>
          <p:nvPr>
            <p:ph type="pic" sz="quarter" idx="15"/>
          </p:nvPr>
        </p:nvSpPr>
        <p:spPr>
          <a:xfrm>
            <a:off x="7589487" y="2065881"/>
            <a:ext cx="1143000" cy="1143000"/>
          </a:xfrm>
        </p:spPr>
        <p:txBody>
          <a:bodyPr/>
          <a:lstStyle/>
          <a:p>
            <a:endParaRPr lang="en-US" dirty="0"/>
          </a:p>
        </p:txBody>
      </p:sp>
      <p:sp>
        <p:nvSpPr>
          <p:cNvPr id="7" name="Picture Placeholder 17"/>
          <p:cNvSpPr>
            <a:spLocks noGrp="1"/>
          </p:cNvSpPr>
          <p:nvPr>
            <p:ph type="pic" sz="quarter" idx="16"/>
          </p:nvPr>
        </p:nvSpPr>
        <p:spPr>
          <a:xfrm>
            <a:off x="6153893" y="2065881"/>
            <a:ext cx="1143000" cy="1143000"/>
          </a:xfrm>
        </p:spPr>
        <p:txBody>
          <a:bodyPr/>
          <a:lstStyle/>
          <a:p>
            <a:endParaRPr lang="en-US" dirty="0"/>
          </a:p>
        </p:txBody>
      </p:sp>
      <p:sp>
        <p:nvSpPr>
          <p:cNvPr id="9" name="Picture Placeholder 17"/>
          <p:cNvSpPr>
            <a:spLocks noGrp="1"/>
          </p:cNvSpPr>
          <p:nvPr>
            <p:ph type="pic" sz="quarter" idx="17"/>
          </p:nvPr>
        </p:nvSpPr>
        <p:spPr>
          <a:xfrm>
            <a:off x="4718298" y="2065881"/>
            <a:ext cx="1143000" cy="1143000"/>
          </a:xfrm>
        </p:spPr>
        <p:txBody>
          <a:bodyPr/>
          <a:lstStyle/>
          <a:p>
            <a:endParaRPr lang="en-US" dirty="0"/>
          </a:p>
        </p:txBody>
      </p:sp>
      <p:sp>
        <p:nvSpPr>
          <p:cNvPr id="15" name="Text Placeholder 14"/>
          <p:cNvSpPr>
            <a:spLocks noGrp="1"/>
          </p:cNvSpPr>
          <p:nvPr>
            <p:ph type="body" sz="quarter" idx="21"/>
          </p:nvPr>
        </p:nvSpPr>
        <p:spPr>
          <a:xfrm>
            <a:off x="4718298" y="3211838"/>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7" name="Text Placeholder 14"/>
          <p:cNvSpPr>
            <a:spLocks noGrp="1"/>
          </p:cNvSpPr>
          <p:nvPr>
            <p:ph type="body" sz="quarter" idx="116"/>
          </p:nvPr>
        </p:nvSpPr>
        <p:spPr>
          <a:xfrm>
            <a:off x="6153893" y="3211838"/>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8" name="Text Placeholder 14"/>
          <p:cNvSpPr>
            <a:spLocks noGrp="1"/>
          </p:cNvSpPr>
          <p:nvPr>
            <p:ph type="body" sz="quarter" idx="117"/>
          </p:nvPr>
        </p:nvSpPr>
        <p:spPr>
          <a:xfrm>
            <a:off x="7589487" y="3211838"/>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20" name="Text Placeholder 7"/>
          <p:cNvSpPr>
            <a:spLocks noGrp="1"/>
          </p:cNvSpPr>
          <p:nvPr>
            <p:ph type="body" sz="quarter" idx="118" hasCustomPrompt="1"/>
          </p:nvPr>
        </p:nvSpPr>
        <p:spPr>
          <a:xfrm>
            <a:off x="228600" y="1600200"/>
            <a:ext cx="8686800" cy="241506"/>
          </a:xfrm>
          <a:solidFill>
            <a:srgbClr val="000000"/>
          </a:solidFill>
        </p:spPr>
        <p:txBody>
          <a:bodyPr wrap="square" lIns="91440" tIns="0" rIns="91440" bIns="0" anchor="ctr" anchorCtr="0">
            <a:noAutofit/>
          </a:bodyPr>
          <a:lstStyle>
            <a:lvl1pPr algn="ctr">
              <a:spcBef>
                <a:spcPts val="0"/>
              </a:spcBef>
              <a:defRPr sz="900" b="1" i="0" cap="all">
                <a:solidFill>
                  <a:srgbClr val="E6E6E6"/>
                </a:solidFill>
                <a:latin typeface="Arial"/>
                <a:cs typeface="Arial"/>
              </a:defRPr>
            </a:lvl1pPr>
            <a:lvl2pPr marL="0" indent="0">
              <a:spcBef>
                <a:spcPts val="0"/>
              </a:spcBef>
              <a:buNone/>
              <a:tabLst>
                <a:tab pos="174625" algn="l"/>
              </a:tabLst>
              <a:defRPr sz="1200">
                <a:latin typeface="Times New Roman"/>
                <a:cs typeface="Times New Roman"/>
              </a:defRPr>
            </a:lvl2pPr>
            <a:lvl3pPr marL="0" indent="-182880">
              <a:buFont typeface="Lucida Grande"/>
              <a:buChar char="—"/>
              <a:defRPr sz="1200">
                <a:latin typeface="Times New Roman"/>
                <a:cs typeface="Times New Roman"/>
              </a:defRPr>
            </a:lvl3pPr>
            <a:lvl4pPr marL="320040" indent="-137160">
              <a:defRPr sz="1200">
                <a:latin typeface="Times New Roman"/>
                <a:cs typeface="Times New Roman"/>
              </a:defRPr>
            </a:lvl4pPr>
            <a:lvl5pPr marL="515938" indent="-117475">
              <a:defRPr sz="1200">
                <a:latin typeface="Times New Roman"/>
                <a:cs typeface="Times New Roman"/>
              </a:defRPr>
            </a:lvl5pPr>
          </a:lstStyle>
          <a:p>
            <a:pPr lvl="0"/>
            <a:r>
              <a:rPr lang="en-US" dirty="0" smtClean="0"/>
              <a:t>CLICK TO EDIT MASTER TEXT STYLES</a:t>
            </a:r>
          </a:p>
        </p:txBody>
      </p:sp>
      <p:sp>
        <p:nvSpPr>
          <p:cNvPr id="28" name="Picture Placeholder 17"/>
          <p:cNvSpPr>
            <a:spLocks noGrp="1"/>
          </p:cNvSpPr>
          <p:nvPr>
            <p:ph type="pic" sz="quarter" idx="119"/>
          </p:nvPr>
        </p:nvSpPr>
        <p:spPr>
          <a:xfrm>
            <a:off x="7589487" y="4021462"/>
            <a:ext cx="1143000" cy="1143000"/>
          </a:xfrm>
        </p:spPr>
        <p:txBody>
          <a:bodyPr/>
          <a:lstStyle/>
          <a:p>
            <a:endParaRPr lang="en-US" dirty="0"/>
          </a:p>
        </p:txBody>
      </p:sp>
      <p:sp>
        <p:nvSpPr>
          <p:cNvPr id="29" name="Picture Placeholder 17"/>
          <p:cNvSpPr>
            <a:spLocks noGrp="1"/>
          </p:cNvSpPr>
          <p:nvPr>
            <p:ph type="pic" sz="quarter" idx="120"/>
          </p:nvPr>
        </p:nvSpPr>
        <p:spPr>
          <a:xfrm>
            <a:off x="6153893" y="4021462"/>
            <a:ext cx="1143000" cy="1143000"/>
          </a:xfrm>
        </p:spPr>
        <p:txBody>
          <a:bodyPr/>
          <a:lstStyle/>
          <a:p>
            <a:endParaRPr lang="en-US" dirty="0"/>
          </a:p>
        </p:txBody>
      </p:sp>
      <p:sp>
        <p:nvSpPr>
          <p:cNvPr id="30" name="Picture Placeholder 17"/>
          <p:cNvSpPr>
            <a:spLocks noGrp="1"/>
          </p:cNvSpPr>
          <p:nvPr>
            <p:ph type="pic" sz="quarter" idx="121"/>
          </p:nvPr>
        </p:nvSpPr>
        <p:spPr>
          <a:xfrm>
            <a:off x="4718298" y="4021462"/>
            <a:ext cx="1143000" cy="1143000"/>
          </a:xfrm>
        </p:spPr>
        <p:txBody>
          <a:bodyPr/>
          <a:lstStyle/>
          <a:p>
            <a:endParaRPr lang="en-US" dirty="0"/>
          </a:p>
        </p:txBody>
      </p:sp>
      <p:sp>
        <p:nvSpPr>
          <p:cNvPr id="31" name="Text Placeholder 14"/>
          <p:cNvSpPr>
            <a:spLocks noGrp="1"/>
          </p:cNvSpPr>
          <p:nvPr>
            <p:ph type="body" sz="quarter" idx="122"/>
          </p:nvPr>
        </p:nvSpPr>
        <p:spPr>
          <a:xfrm>
            <a:off x="4718298" y="5166186"/>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32" name="Text Placeholder 14"/>
          <p:cNvSpPr>
            <a:spLocks noGrp="1"/>
          </p:cNvSpPr>
          <p:nvPr>
            <p:ph type="body" sz="quarter" idx="123"/>
          </p:nvPr>
        </p:nvSpPr>
        <p:spPr>
          <a:xfrm>
            <a:off x="6153893" y="5166186"/>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33" name="Text Placeholder 14"/>
          <p:cNvSpPr>
            <a:spLocks noGrp="1"/>
          </p:cNvSpPr>
          <p:nvPr>
            <p:ph type="body" sz="quarter" idx="124"/>
          </p:nvPr>
        </p:nvSpPr>
        <p:spPr>
          <a:xfrm>
            <a:off x="7589487" y="5166186"/>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9" name="Footer Placeholder 18"/>
          <p:cNvSpPr>
            <a:spLocks noGrp="1"/>
          </p:cNvSpPr>
          <p:nvPr>
            <p:ph type="ftr" sz="quarter" idx="125"/>
          </p:nvPr>
        </p:nvSpPr>
        <p:spPr/>
        <p:txBody>
          <a:bodyPr/>
          <a:lstStyle/>
          <a:p>
            <a:r>
              <a:rPr lang="en-US" smtClean="0"/>
              <a:t>Dr. Romina Polley</a:t>
            </a:r>
            <a:endParaRPr lang="en-US" dirty="0"/>
          </a:p>
        </p:txBody>
      </p:sp>
      <p:sp>
        <p:nvSpPr>
          <p:cNvPr id="22" name="Picture Placeholder 17"/>
          <p:cNvSpPr>
            <a:spLocks noGrp="1"/>
          </p:cNvSpPr>
          <p:nvPr>
            <p:ph type="pic" sz="quarter" idx="126"/>
          </p:nvPr>
        </p:nvSpPr>
        <p:spPr>
          <a:xfrm>
            <a:off x="3282703" y="2065881"/>
            <a:ext cx="1143000" cy="1143000"/>
          </a:xfrm>
        </p:spPr>
        <p:txBody>
          <a:bodyPr/>
          <a:lstStyle/>
          <a:p>
            <a:endParaRPr lang="en-US" dirty="0"/>
          </a:p>
        </p:txBody>
      </p:sp>
      <p:sp>
        <p:nvSpPr>
          <p:cNvPr id="23" name="Picture Placeholder 17"/>
          <p:cNvSpPr>
            <a:spLocks noGrp="1"/>
          </p:cNvSpPr>
          <p:nvPr>
            <p:ph type="pic" sz="quarter" idx="127"/>
          </p:nvPr>
        </p:nvSpPr>
        <p:spPr>
          <a:xfrm>
            <a:off x="1847108" y="2065881"/>
            <a:ext cx="1143000" cy="1143000"/>
          </a:xfrm>
        </p:spPr>
        <p:txBody>
          <a:bodyPr/>
          <a:lstStyle/>
          <a:p>
            <a:endParaRPr lang="en-US" dirty="0"/>
          </a:p>
        </p:txBody>
      </p:sp>
      <p:sp>
        <p:nvSpPr>
          <p:cNvPr id="24" name="Picture Placeholder 17"/>
          <p:cNvSpPr>
            <a:spLocks noGrp="1"/>
          </p:cNvSpPr>
          <p:nvPr>
            <p:ph type="pic" sz="quarter" idx="128"/>
          </p:nvPr>
        </p:nvSpPr>
        <p:spPr>
          <a:xfrm>
            <a:off x="411513" y="2065881"/>
            <a:ext cx="1143000" cy="1143000"/>
          </a:xfrm>
        </p:spPr>
        <p:txBody>
          <a:bodyPr/>
          <a:lstStyle/>
          <a:p>
            <a:endParaRPr lang="en-US" dirty="0"/>
          </a:p>
        </p:txBody>
      </p:sp>
      <p:sp>
        <p:nvSpPr>
          <p:cNvPr id="25" name="Text Placeholder 14"/>
          <p:cNvSpPr>
            <a:spLocks noGrp="1"/>
          </p:cNvSpPr>
          <p:nvPr>
            <p:ph type="body" sz="quarter" idx="129"/>
          </p:nvPr>
        </p:nvSpPr>
        <p:spPr>
          <a:xfrm>
            <a:off x="411513" y="3211838"/>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26" name="Text Placeholder 14"/>
          <p:cNvSpPr>
            <a:spLocks noGrp="1"/>
          </p:cNvSpPr>
          <p:nvPr>
            <p:ph type="body" sz="quarter" idx="130"/>
          </p:nvPr>
        </p:nvSpPr>
        <p:spPr>
          <a:xfrm>
            <a:off x="1847108" y="3211838"/>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27" name="Text Placeholder 14"/>
          <p:cNvSpPr>
            <a:spLocks noGrp="1"/>
          </p:cNvSpPr>
          <p:nvPr>
            <p:ph type="body" sz="quarter" idx="131"/>
          </p:nvPr>
        </p:nvSpPr>
        <p:spPr>
          <a:xfrm>
            <a:off x="3282703" y="3211838"/>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34" name="Picture Placeholder 17"/>
          <p:cNvSpPr>
            <a:spLocks noGrp="1"/>
          </p:cNvSpPr>
          <p:nvPr>
            <p:ph type="pic" sz="quarter" idx="132"/>
          </p:nvPr>
        </p:nvSpPr>
        <p:spPr>
          <a:xfrm>
            <a:off x="3282703" y="4021462"/>
            <a:ext cx="1143000" cy="1143000"/>
          </a:xfrm>
        </p:spPr>
        <p:txBody>
          <a:bodyPr/>
          <a:lstStyle/>
          <a:p>
            <a:endParaRPr lang="en-US" dirty="0"/>
          </a:p>
        </p:txBody>
      </p:sp>
      <p:sp>
        <p:nvSpPr>
          <p:cNvPr id="35" name="Picture Placeholder 17"/>
          <p:cNvSpPr>
            <a:spLocks noGrp="1"/>
          </p:cNvSpPr>
          <p:nvPr>
            <p:ph type="pic" sz="quarter" idx="133"/>
          </p:nvPr>
        </p:nvSpPr>
        <p:spPr>
          <a:xfrm>
            <a:off x="1847108" y="4021462"/>
            <a:ext cx="1143000" cy="1143000"/>
          </a:xfrm>
        </p:spPr>
        <p:txBody>
          <a:bodyPr/>
          <a:lstStyle/>
          <a:p>
            <a:endParaRPr lang="en-US" dirty="0"/>
          </a:p>
        </p:txBody>
      </p:sp>
      <p:sp>
        <p:nvSpPr>
          <p:cNvPr id="36" name="Picture Placeholder 17"/>
          <p:cNvSpPr>
            <a:spLocks noGrp="1"/>
          </p:cNvSpPr>
          <p:nvPr>
            <p:ph type="pic" sz="quarter" idx="134"/>
          </p:nvPr>
        </p:nvSpPr>
        <p:spPr>
          <a:xfrm>
            <a:off x="411513" y="4021462"/>
            <a:ext cx="1143000" cy="1143000"/>
          </a:xfrm>
        </p:spPr>
        <p:txBody>
          <a:bodyPr/>
          <a:lstStyle/>
          <a:p>
            <a:endParaRPr lang="en-US" dirty="0"/>
          </a:p>
        </p:txBody>
      </p:sp>
      <p:sp>
        <p:nvSpPr>
          <p:cNvPr id="37" name="Text Placeholder 14"/>
          <p:cNvSpPr>
            <a:spLocks noGrp="1"/>
          </p:cNvSpPr>
          <p:nvPr>
            <p:ph type="body" sz="quarter" idx="135"/>
          </p:nvPr>
        </p:nvSpPr>
        <p:spPr>
          <a:xfrm>
            <a:off x="411513" y="5166186"/>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38" name="Text Placeholder 14"/>
          <p:cNvSpPr>
            <a:spLocks noGrp="1"/>
          </p:cNvSpPr>
          <p:nvPr>
            <p:ph type="body" sz="quarter" idx="136"/>
          </p:nvPr>
        </p:nvSpPr>
        <p:spPr>
          <a:xfrm>
            <a:off x="1847108" y="5166186"/>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39" name="Text Placeholder 14"/>
          <p:cNvSpPr>
            <a:spLocks noGrp="1"/>
          </p:cNvSpPr>
          <p:nvPr>
            <p:ph type="body" sz="quarter" idx="137"/>
          </p:nvPr>
        </p:nvSpPr>
        <p:spPr>
          <a:xfrm>
            <a:off x="3282703" y="5166186"/>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940490467"/>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CG Three Contacts with Bio">
    <p:spTree>
      <p:nvGrpSpPr>
        <p:cNvPr id="1" name=""/>
        <p:cNvGrpSpPr/>
        <p:nvPr/>
      </p:nvGrpSpPr>
      <p:grpSpPr>
        <a:xfrm>
          <a:off x="0" y="0"/>
          <a:ext cx="0" cy="0"/>
          <a:chOff x="0" y="0"/>
          <a:chExt cx="0" cy="0"/>
        </a:xfrm>
      </p:grpSpPr>
      <p:sp>
        <p:nvSpPr>
          <p:cNvPr id="16" name="Rectangle 15"/>
          <p:cNvSpPr/>
          <p:nvPr userDrawn="1"/>
        </p:nvSpPr>
        <p:spPr>
          <a:xfrm>
            <a:off x="228600" y="1600200"/>
            <a:ext cx="2796309" cy="4571970"/>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4" name="Text Placeholder 23"/>
          <p:cNvSpPr>
            <a:spLocks noGrp="1"/>
          </p:cNvSpPr>
          <p:nvPr>
            <p:ph type="body" sz="quarter" idx="126"/>
          </p:nvPr>
        </p:nvSpPr>
        <p:spPr>
          <a:xfrm>
            <a:off x="228600" y="2902981"/>
            <a:ext cx="2788920" cy="3269189"/>
          </a:xfrm>
          <a:noFill/>
        </p:spPr>
        <p:txBody>
          <a:bodyPr lIns="182880" tIns="182880" rIns="182880" bIns="45720">
            <a:noAutofit/>
          </a:bodyPr>
          <a:lstStyle>
            <a:lvl1pPr>
              <a:defRPr sz="1000"/>
            </a:lvl1pPr>
            <a:lvl2pPr marL="182880" indent="-182880">
              <a:defRPr sz="1000"/>
            </a:lvl2pPr>
            <a:lvl3pPr marL="365760" indent="-137160">
              <a:defRPr sz="1000"/>
            </a:lvl3pPr>
            <a:lvl4pPr marL="502920" indent="-137160">
              <a:defRPr sz="1000"/>
            </a:lvl4pPr>
            <a:lvl5pPr marL="640080" indent="-137160">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9" name="Text Placeholder 48"/>
          <p:cNvSpPr>
            <a:spLocks noGrp="1"/>
          </p:cNvSpPr>
          <p:nvPr>
            <p:ph type="body" sz="quarter" idx="134"/>
          </p:nvPr>
        </p:nvSpPr>
        <p:spPr>
          <a:xfrm>
            <a:off x="228600" y="1600200"/>
            <a:ext cx="1600200" cy="1273517"/>
          </a:xfrm>
        </p:spPr>
        <p:txBody>
          <a:bodyPr lIns="182880" tIns="182880" rIns="182880" bIns="182880">
            <a:noAutofit/>
          </a:bodyPr>
          <a:lstStyle>
            <a:lvl1pPr marL="0">
              <a:spcAft>
                <a:spcPts val="0"/>
              </a:spcAft>
              <a:defRPr sz="1200" b="1"/>
            </a:lvl1pPr>
            <a:lvl2pPr marL="0" indent="0">
              <a:spcAft>
                <a:spcPts val="0"/>
              </a:spcAft>
              <a:buNone/>
              <a:defRPr sz="1000" i="1"/>
            </a:lvl2pPr>
            <a:lvl3pPr marL="0" indent="0">
              <a:spcAft>
                <a:spcPts val="0"/>
              </a:spcAft>
              <a:buNone/>
              <a:defRPr sz="1000"/>
            </a:lvl3pPr>
            <a:lvl4pPr>
              <a:spcAft>
                <a:spcPts val="0"/>
              </a:spcAft>
              <a:defRPr sz="1000"/>
            </a:lvl4pPr>
            <a:lvl5pPr>
              <a:spcAft>
                <a:spcPts val="0"/>
              </a:spcAft>
              <a:defRPr sz="10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Picture Placeholder 17"/>
          <p:cNvSpPr>
            <a:spLocks noGrp="1"/>
          </p:cNvSpPr>
          <p:nvPr>
            <p:ph type="pic" sz="quarter" idx="17"/>
          </p:nvPr>
        </p:nvSpPr>
        <p:spPr>
          <a:xfrm>
            <a:off x="1664694" y="1749212"/>
            <a:ext cx="1143000" cy="1143000"/>
          </a:xfrm>
          <a:noFill/>
        </p:spPr>
        <p:txBody>
          <a:bodyPr/>
          <a:lstStyle/>
          <a:p>
            <a:endParaRPr lang="en-US" dirty="0"/>
          </a:p>
        </p:txBody>
      </p:sp>
      <p:sp>
        <p:nvSpPr>
          <p:cNvPr id="20" name="Rectangle 19"/>
          <p:cNvSpPr/>
          <p:nvPr userDrawn="1"/>
        </p:nvSpPr>
        <p:spPr>
          <a:xfrm>
            <a:off x="3171135" y="1600200"/>
            <a:ext cx="2796309" cy="4571970"/>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1" name="Text Placeholder 23"/>
          <p:cNvSpPr>
            <a:spLocks noGrp="1"/>
          </p:cNvSpPr>
          <p:nvPr>
            <p:ph type="body" sz="quarter" idx="137"/>
          </p:nvPr>
        </p:nvSpPr>
        <p:spPr>
          <a:xfrm>
            <a:off x="3171135" y="2902981"/>
            <a:ext cx="2788920" cy="3269189"/>
          </a:xfrm>
          <a:noFill/>
        </p:spPr>
        <p:txBody>
          <a:bodyPr lIns="182880" tIns="182880" rIns="182880" bIns="45720">
            <a:noAutofit/>
          </a:bodyPr>
          <a:lstStyle>
            <a:lvl1pPr>
              <a:defRPr sz="1000"/>
            </a:lvl1pPr>
            <a:lvl2pPr marL="182880" indent="-182880">
              <a:defRPr sz="1000"/>
            </a:lvl2pPr>
            <a:lvl3pPr marL="365760" indent="-137160">
              <a:defRPr sz="1000"/>
            </a:lvl3pPr>
            <a:lvl4pPr marL="502920" indent="-137160">
              <a:defRPr sz="1000"/>
            </a:lvl4pPr>
            <a:lvl5pPr marL="640080" indent="-137160">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ext Placeholder 48"/>
          <p:cNvSpPr>
            <a:spLocks noGrp="1"/>
          </p:cNvSpPr>
          <p:nvPr>
            <p:ph type="body" sz="quarter" idx="138"/>
          </p:nvPr>
        </p:nvSpPr>
        <p:spPr>
          <a:xfrm>
            <a:off x="3171135" y="1600200"/>
            <a:ext cx="1600200" cy="1273517"/>
          </a:xfrm>
        </p:spPr>
        <p:txBody>
          <a:bodyPr lIns="182880" tIns="182880" rIns="182880" bIns="182880">
            <a:noAutofit/>
          </a:bodyPr>
          <a:lstStyle>
            <a:lvl1pPr marL="0">
              <a:spcAft>
                <a:spcPts val="0"/>
              </a:spcAft>
              <a:defRPr sz="1200" b="1"/>
            </a:lvl1pPr>
            <a:lvl2pPr marL="0" indent="0">
              <a:spcAft>
                <a:spcPts val="0"/>
              </a:spcAft>
              <a:buNone/>
              <a:defRPr sz="1000" i="1"/>
            </a:lvl2pPr>
            <a:lvl3pPr marL="0" indent="0">
              <a:spcAft>
                <a:spcPts val="0"/>
              </a:spcAft>
              <a:buNone/>
              <a:defRPr sz="1000"/>
            </a:lvl3pPr>
            <a:lvl4pPr>
              <a:spcAft>
                <a:spcPts val="0"/>
              </a:spcAft>
              <a:defRPr sz="1000"/>
            </a:lvl4pPr>
            <a:lvl5pPr>
              <a:spcAft>
                <a:spcPts val="0"/>
              </a:spcAft>
              <a:defRPr sz="10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23" name="Picture Placeholder 17"/>
          <p:cNvSpPr>
            <a:spLocks noGrp="1"/>
          </p:cNvSpPr>
          <p:nvPr>
            <p:ph type="pic" sz="quarter" idx="139"/>
          </p:nvPr>
        </p:nvSpPr>
        <p:spPr>
          <a:xfrm>
            <a:off x="4607229" y="1749212"/>
            <a:ext cx="1143000" cy="1143000"/>
          </a:xfrm>
          <a:noFill/>
        </p:spPr>
        <p:txBody>
          <a:bodyPr/>
          <a:lstStyle/>
          <a:p>
            <a:endParaRPr lang="en-US" dirty="0"/>
          </a:p>
        </p:txBody>
      </p:sp>
      <p:sp>
        <p:nvSpPr>
          <p:cNvPr id="26" name="Rectangle 25"/>
          <p:cNvSpPr/>
          <p:nvPr userDrawn="1"/>
        </p:nvSpPr>
        <p:spPr>
          <a:xfrm>
            <a:off x="6115749" y="1600200"/>
            <a:ext cx="2796309" cy="4571970"/>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7" name="Text Placeholder 23"/>
          <p:cNvSpPr>
            <a:spLocks noGrp="1"/>
          </p:cNvSpPr>
          <p:nvPr>
            <p:ph type="body" sz="quarter" idx="140"/>
          </p:nvPr>
        </p:nvSpPr>
        <p:spPr>
          <a:xfrm>
            <a:off x="6115749" y="2902981"/>
            <a:ext cx="2788920" cy="3269189"/>
          </a:xfrm>
          <a:noFill/>
        </p:spPr>
        <p:txBody>
          <a:bodyPr lIns="182880" tIns="182880" rIns="182880" bIns="45720">
            <a:noAutofit/>
          </a:bodyPr>
          <a:lstStyle>
            <a:lvl1pPr>
              <a:defRPr sz="1000"/>
            </a:lvl1pPr>
            <a:lvl2pPr marL="182880" indent="-182880">
              <a:defRPr sz="1000"/>
            </a:lvl2pPr>
            <a:lvl3pPr marL="365760" indent="-137160">
              <a:defRPr sz="1000"/>
            </a:lvl3pPr>
            <a:lvl4pPr marL="502920" indent="-137160">
              <a:defRPr sz="1000"/>
            </a:lvl4pPr>
            <a:lvl5pPr marL="640080" indent="-137160">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8" name="Text Placeholder 48"/>
          <p:cNvSpPr>
            <a:spLocks noGrp="1"/>
          </p:cNvSpPr>
          <p:nvPr>
            <p:ph type="body" sz="quarter" idx="141"/>
          </p:nvPr>
        </p:nvSpPr>
        <p:spPr>
          <a:xfrm>
            <a:off x="6115749" y="1600200"/>
            <a:ext cx="1600200" cy="1273517"/>
          </a:xfrm>
        </p:spPr>
        <p:txBody>
          <a:bodyPr lIns="182880" tIns="182880" rIns="182880" bIns="182880">
            <a:noAutofit/>
          </a:bodyPr>
          <a:lstStyle>
            <a:lvl1pPr marL="0">
              <a:spcAft>
                <a:spcPts val="0"/>
              </a:spcAft>
              <a:defRPr sz="1200" b="1"/>
            </a:lvl1pPr>
            <a:lvl2pPr marL="0" indent="0">
              <a:spcAft>
                <a:spcPts val="0"/>
              </a:spcAft>
              <a:buNone/>
              <a:defRPr sz="1000" i="1"/>
            </a:lvl2pPr>
            <a:lvl3pPr marL="0" indent="0">
              <a:spcAft>
                <a:spcPts val="0"/>
              </a:spcAft>
              <a:buNone/>
              <a:defRPr sz="1000"/>
            </a:lvl3pPr>
            <a:lvl4pPr>
              <a:spcAft>
                <a:spcPts val="0"/>
              </a:spcAft>
              <a:defRPr sz="1000"/>
            </a:lvl4pPr>
            <a:lvl5pPr>
              <a:spcAft>
                <a:spcPts val="0"/>
              </a:spcAft>
              <a:defRPr sz="10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29" name="Picture Placeholder 17"/>
          <p:cNvSpPr>
            <a:spLocks noGrp="1"/>
          </p:cNvSpPr>
          <p:nvPr>
            <p:ph type="pic" sz="quarter" idx="142"/>
          </p:nvPr>
        </p:nvSpPr>
        <p:spPr>
          <a:xfrm>
            <a:off x="7554938" y="1749212"/>
            <a:ext cx="1143000" cy="1143000"/>
          </a:xfrm>
          <a:noFill/>
        </p:spPr>
        <p:txBody>
          <a:bodyPr/>
          <a:lstStyle/>
          <a:p>
            <a:endParaRPr lang="en-US" dirty="0"/>
          </a:p>
        </p:txBody>
      </p:sp>
      <p:sp>
        <p:nvSpPr>
          <p:cNvPr id="31" name="Footer Placeholder 30"/>
          <p:cNvSpPr>
            <a:spLocks noGrp="1"/>
          </p:cNvSpPr>
          <p:nvPr>
            <p:ph type="ftr" sz="quarter" idx="143"/>
          </p:nvPr>
        </p:nvSpPr>
        <p:spPr/>
        <p:txBody>
          <a:bodyPr/>
          <a:lstStyle/>
          <a:p>
            <a:r>
              <a:rPr lang="en-US" smtClean="0"/>
              <a:t>Dr. Romina Polley</a:t>
            </a:r>
            <a:endParaRPr lang="en-US" dirty="0"/>
          </a:p>
        </p:txBody>
      </p:sp>
      <p:cxnSp>
        <p:nvCxnSpPr>
          <p:cNvPr id="32" name="Straight Connector 31"/>
          <p:cNvCxnSpPr/>
          <p:nvPr userDrawn="1"/>
        </p:nvCxnSpPr>
        <p:spPr>
          <a:xfrm>
            <a:off x="228600" y="2898180"/>
            <a:ext cx="278892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3171135" y="2898180"/>
            <a:ext cx="278892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6115749" y="2898180"/>
            <a:ext cx="278892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7350902"/>
      </p:ext>
    </p:extLst>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CG Four Contacts with Bio">
    <p:spTree>
      <p:nvGrpSpPr>
        <p:cNvPr id="1" name=""/>
        <p:cNvGrpSpPr/>
        <p:nvPr/>
      </p:nvGrpSpPr>
      <p:grpSpPr>
        <a:xfrm>
          <a:off x="0" y="0"/>
          <a:ext cx="0" cy="0"/>
          <a:chOff x="0" y="0"/>
          <a:chExt cx="0" cy="0"/>
        </a:xfrm>
      </p:grpSpPr>
      <p:sp>
        <p:nvSpPr>
          <p:cNvPr id="16" name="Rectangle 15"/>
          <p:cNvSpPr/>
          <p:nvPr userDrawn="1"/>
        </p:nvSpPr>
        <p:spPr>
          <a:xfrm>
            <a:off x="228600" y="1600200"/>
            <a:ext cx="2039112" cy="4571970"/>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4" name="Text Placeholder 23"/>
          <p:cNvSpPr>
            <a:spLocks noGrp="1"/>
          </p:cNvSpPr>
          <p:nvPr>
            <p:ph type="body" sz="quarter" idx="126"/>
          </p:nvPr>
        </p:nvSpPr>
        <p:spPr>
          <a:xfrm>
            <a:off x="228600" y="3794757"/>
            <a:ext cx="2039112" cy="2377414"/>
          </a:xfrm>
          <a:noFill/>
        </p:spPr>
        <p:txBody>
          <a:bodyPr lIns="182880" tIns="0" rIns="182880" bIns="45720">
            <a:noAutofit/>
          </a:bodyPr>
          <a:lstStyle>
            <a:lvl1pPr>
              <a:defRPr sz="1000"/>
            </a:lvl1pPr>
            <a:lvl2pPr marL="182880" indent="-182880">
              <a:defRPr sz="1000"/>
            </a:lvl2pPr>
            <a:lvl3pPr marL="365760" indent="-137160">
              <a:defRPr sz="1000"/>
            </a:lvl3pPr>
            <a:lvl4pPr marL="502920" indent="-137160">
              <a:defRPr sz="1000"/>
            </a:lvl4pPr>
            <a:lvl5pPr marL="640080" indent="-137160">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9" name="Text Placeholder 48"/>
          <p:cNvSpPr>
            <a:spLocks noGrp="1"/>
          </p:cNvSpPr>
          <p:nvPr>
            <p:ph type="body" sz="quarter" idx="134"/>
          </p:nvPr>
        </p:nvSpPr>
        <p:spPr>
          <a:xfrm>
            <a:off x="228600" y="2880367"/>
            <a:ext cx="2039112" cy="914390"/>
          </a:xfrm>
        </p:spPr>
        <p:txBody>
          <a:bodyPr lIns="182880" tIns="91440" rIns="182880" bIns="182880">
            <a:noAutofit/>
          </a:bodyPr>
          <a:lstStyle>
            <a:lvl1pPr marL="0">
              <a:spcAft>
                <a:spcPts val="0"/>
              </a:spcAft>
              <a:defRPr sz="1200" b="1"/>
            </a:lvl1pPr>
            <a:lvl2pPr marL="0" indent="0">
              <a:spcAft>
                <a:spcPts val="0"/>
              </a:spcAft>
              <a:buNone/>
              <a:defRPr sz="1000" i="1"/>
            </a:lvl2pPr>
            <a:lvl3pPr marL="0" indent="0">
              <a:spcAft>
                <a:spcPts val="0"/>
              </a:spcAft>
              <a:buNone/>
              <a:defRPr sz="1000"/>
            </a:lvl3pPr>
            <a:lvl4pPr>
              <a:spcAft>
                <a:spcPts val="0"/>
              </a:spcAft>
              <a:defRPr sz="1000"/>
            </a:lvl4pPr>
            <a:lvl5pPr>
              <a:spcAft>
                <a:spcPts val="0"/>
              </a:spcAft>
              <a:defRPr sz="10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Picture Placeholder 17"/>
          <p:cNvSpPr>
            <a:spLocks noGrp="1" noChangeAspect="1"/>
          </p:cNvSpPr>
          <p:nvPr>
            <p:ph type="pic" sz="quarter" idx="17"/>
          </p:nvPr>
        </p:nvSpPr>
        <p:spPr>
          <a:xfrm>
            <a:off x="640123" y="1691646"/>
            <a:ext cx="1188720" cy="1188720"/>
          </a:xfrm>
          <a:noFill/>
        </p:spPr>
        <p:txBody>
          <a:bodyPr/>
          <a:lstStyle/>
          <a:p>
            <a:endParaRPr lang="en-US" dirty="0"/>
          </a:p>
        </p:txBody>
      </p:sp>
      <p:sp>
        <p:nvSpPr>
          <p:cNvPr id="31" name="Footer Placeholder 30"/>
          <p:cNvSpPr>
            <a:spLocks noGrp="1"/>
          </p:cNvSpPr>
          <p:nvPr>
            <p:ph type="ftr" sz="quarter" idx="143"/>
          </p:nvPr>
        </p:nvSpPr>
        <p:spPr/>
        <p:txBody>
          <a:bodyPr/>
          <a:lstStyle/>
          <a:p>
            <a:r>
              <a:rPr lang="en-US" smtClean="0"/>
              <a:t>Dr. Romina Polley</a:t>
            </a:r>
            <a:endParaRPr lang="en-US" dirty="0"/>
          </a:p>
        </p:txBody>
      </p:sp>
      <p:cxnSp>
        <p:nvCxnSpPr>
          <p:cNvPr id="32" name="Straight Connector 31"/>
          <p:cNvCxnSpPr/>
          <p:nvPr userDrawn="1"/>
        </p:nvCxnSpPr>
        <p:spPr>
          <a:xfrm>
            <a:off x="228600" y="2886605"/>
            <a:ext cx="203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userDrawn="1"/>
        </p:nvSpPr>
        <p:spPr>
          <a:xfrm>
            <a:off x="2457328" y="1600200"/>
            <a:ext cx="2039112" cy="4571970"/>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5" name="Text Placeholder 23"/>
          <p:cNvSpPr>
            <a:spLocks noGrp="1"/>
          </p:cNvSpPr>
          <p:nvPr>
            <p:ph type="body" sz="quarter" idx="144"/>
          </p:nvPr>
        </p:nvSpPr>
        <p:spPr>
          <a:xfrm>
            <a:off x="2457328" y="3794757"/>
            <a:ext cx="2039112" cy="2377414"/>
          </a:xfrm>
          <a:noFill/>
        </p:spPr>
        <p:txBody>
          <a:bodyPr lIns="182880" tIns="0" rIns="182880" bIns="45720">
            <a:noAutofit/>
          </a:bodyPr>
          <a:lstStyle>
            <a:lvl1pPr>
              <a:defRPr sz="1000"/>
            </a:lvl1pPr>
            <a:lvl2pPr marL="182880" indent="-182880">
              <a:defRPr sz="1000"/>
            </a:lvl2pPr>
            <a:lvl3pPr marL="365760" indent="-137160">
              <a:defRPr sz="1000"/>
            </a:lvl3pPr>
            <a:lvl4pPr marL="502920" indent="-137160">
              <a:defRPr sz="1000"/>
            </a:lvl4pPr>
            <a:lvl5pPr marL="640080" indent="-137160">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0" name="Text Placeholder 48"/>
          <p:cNvSpPr>
            <a:spLocks noGrp="1"/>
          </p:cNvSpPr>
          <p:nvPr>
            <p:ph type="body" sz="quarter" idx="145"/>
          </p:nvPr>
        </p:nvSpPr>
        <p:spPr>
          <a:xfrm>
            <a:off x="2457328" y="2880367"/>
            <a:ext cx="2039112" cy="914390"/>
          </a:xfrm>
        </p:spPr>
        <p:txBody>
          <a:bodyPr lIns="182880" tIns="91440" rIns="182880" bIns="182880">
            <a:noAutofit/>
          </a:bodyPr>
          <a:lstStyle>
            <a:lvl1pPr marL="0">
              <a:spcAft>
                <a:spcPts val="0"/>
              </a:spcAft>
              <a:defRPr sz="1200" b="1"/>
            </a:lvl1pPr>
            <a:lvl2pPr marL="0" indent="0">
              <a:spcAft>
                <a:spcPts val="0"/>
              </a:spcAft>
              <a:buNone/>
              <a:defRPr sz="1000" i="1"/>
            </a:lvl2pPr>
            <a:lvl3pPr marL="0" indent="0">
              <a:spcAft>
                <a:spcPts val="0"/>
              </a:spcAft>
              <a:buNone/>
              <a:defRPr sz="1000"/>
            </a:lvl3pPr>
            <a:lvl4pPr>
              <a:spcAft>
                <a:spcPts val="0"/>
              </a:spcAft>
              <a:defRPr sz="1000"/>
            </a:lvl4pPr>
            <a:lvl5pPr>
              <a:spcAft>
                <a:spcPts val="0"/>
              </a:spcAft>
              <a:defRPr sz="10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35" name="Picture Placeholder 17"/>
          <p:cNvSpPr>
            <a:spLocks noGrp="1" noChangeAspect="1"/>
          </p:cNvSpPr>
          <p:nvPr>
            <p:ph type="pic" sz="quarter" idx="146"/>
          </p:nvPr>
        </p:nvSpPr>
        <p:spPr>
          <a:xfrm>
            <a:off x="2868851" y="1691646"/>
            <a:ext cx="1188720" cy="1188720"/>
          </a:xfrm>
          <a:noFill/>
        </p:spPr>
        <p:txBody>
          <a:bodyPr/>
          <a:lstStyle/>
          <a:p>
            <a:endParaRPr lang="en-US" dirty="0"/>
          </a:p>
        </p:txBody>
      </p:sp>
      <p:cxnSp>
        <p:nvCxnSpPr>
          <p:cNvPr id="36" name="Straight Connector 35"/>
          <p:cNvCxnSpPr/>
          <p:nvPr userDrawn="1"/>
        </p:nvCxnSpPr>
        <p:spPr>
          <a:xfrm>
            <a:off x="2457328" y="2886605"/>
            <a:ext cx="203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Rectangle 36"/>
          <p:cNvSpPr/>
          <p:nvPr userDrawn="1"/>
        </p:nvSpPr>
        <p:spPr>
          <a:xfrm>
            <a:off x="4659941" y="1600200"/>
            <a:ext cx="2039112" cy="4571970"/>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8" name="Text Placeholder 23"/>
          <p:cNvSpPr>
            <a:spLocks noGrp="1"/>
          </p:cNvSpPr>
          <p:nvPr>
            <p:ph type="body" sz="quarter" idx="147"/>
          </p:nvPr>
        </p:nvSpPr>
        <p:spPr>
          <a:xfrm>
            <a:off x="4659941" y="3794757"/>
            <a:ext cx="2039112" cy="2377414"/>
          </a:xfrm>
          <a:noFill/>
        </p:spPr>
        <p:txBody>
          <a:bodyPr lIns="182880" tIns="0" rIns="182880" bIns="45720">
            <a:noAutofit/>
          </a:bodyPr>
          <a:lstStyle>
            <a:lvl1pPr>
              <a:defRPr sz="1000"/>
            </a:lvl1pPr>
            <a:lvl2pPr marL="182880" indent="-182880">
              <a:defRPr sz="1000"/>
            </a:lvl2pPr>
            <a:lvl3pPr marL="365760" indent="-137160">
              <a:defRPr sz="1000"/>
            </a:lvl3pPr>
            <a:lvl4pPr marL="502920" indent="-137160">
              <a:defRPr sz="1000"/>
            </a:lvl4pPr>
            <a:lvl5pPr marL="640080" indent="-137160">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9" name="Text Placeholder 48"/>
          <p:cNvSpPr>
            <a:spLocks noGrp="1"/>
          </p:cNvSpPr>
          <p:nvPr>
            <p:ph type="body" sz="quarter" idx="148"/>
          </p:nvPr>
        </p:nvSpPr>
        <p:spPr>
          <a:xfrm>
            <a:off x="4659941" y="2880367"/>
            <a:ext cx="2039112" cy="914390"/>
          </a:xfrm>
        </p:spPr>
        <p:txBody>
          <a:bodyPr lIns="182880" tIns="91440" rIns="182880" bIns="182880">
            <a:noAutofit/>
          </a:bodyPr>
          <a:lstStyle>
            <a:lvl1pPr marL="0">
              <a:spcAft>
                <a:spcPts val="0"/>
              </a:spcAft>
              <a:defRPr sz="1200" b="1"/>
            </a:lvl1pPr>
            <a:lvl2pPr marL="0" indent="0">
              <a:spcAft>
                <a:spcPts val="0"/>
              </a:spcAft>
              <a:buNone/>
              <a:defRPr sz="1000" i="1"/>
            </a:lvl2pPr>
            <a:lvl3pPr marL="0" indent="0">
              <a:spcAft>
                <a:spcPts val="0"/>
              </a:spcAft>
              <a:buNone/>
              <a:defRPr sz="1000"/>
            </a:lvl3pPr>
            <a:lvl4pPr>
              <a:spcAft>
                <a:spcPts val="0"/>
              </a:spcAft>
              <a:defRPr sz="1000"/>
            </a:lvl4pPr>
            <a:lvl5pPr>
              <a:spcAft>
                <a:spcPts val="0"/>
              </a:spcAft>
              <a:defRPr sz="10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0" name="Picture Placeholder 17"/>
          <p:cNvSpPr>
            <a:spLocks noGrp="1" noChangeAspect="1"/>
          </p:cNvSpPr>
          <p:nvPr>
            <p:ph type="pic" sz="quarter" idx="149"/>
          </p:nvPr>
        </p:nvSpPr>
        <p:spPr>
          <a:xfrm>
            <a:off x="5071464" y="1691646"/>
            <a:ext cx="1188720" cy="1188720"/>
          </a:xfrm>
          <a:noFill/>
        </p:spPr>
        <p:txBody>
          <a:bodyPr/>
          <a:lstStyle/>
          <a:p>
            <a:endParaRPr lang="en-US" dirty="0"/>
          </a:p>
        </p:txBody>
      </p:sp>
      <p:cxnSp>
        <p:nvCxnSpPr>
          <p:cNvPr id="41" name="Straight Connector 40"/>
          <p:cNvCxnSpPr/>
          <p:nvPr userDrawn="1"/>
        </p:nvCxnSpPr>
        <p:spPr>
          <a:xfrm>
            <a:off x="4659941" y="2886605"/>
            <a:ext cx="203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Rectangle 41"/>
          <p:cNvSpPr/>
          <p:nvPr userDrawn="1"/>
        </p:nvSpPr>
        <p:spPr>
          <a:xfrm>
            <a:off x="6857975" y="1600200"/>
            <a:ext cx="2039112" cy="4571970"/>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43" name="Text Placeholder 23"/>
          <p:cNvSpPr>
            <a:spLocks noGrp="1"/>
          </p:cNvSpPr>
          <p:nvPr>
            <p:ph type="body" sz="quarter" idx="150"/>
          </p:nvPr>
        </p:nvSpPr>
        <p:spPr>
          <a:xfrm>
            <a:off x="6857975" y="3794757"/>
            <a:ext cx="2039112" cy="2377414"/>
          </a:xfrm>
          <a:noFill/>
        </p:spPr>
        <p:txBody>
          <a:bodyPr lIns="182880" tIns="0" rIns="182880" bIns="45720">
            <a:noAutofit/>
          </a:bodyPr>
          <a:lstStyle>
            <a:lvl1pPr>
              <a:defRPr sz="1000"/>
            </a:lvl1pPr>
            <a:lvl2pPr marL="182880" indent="-182880">
              <a:defRPr sz="1000"/>
            </a:lvl2pPr>
            <a:lvl3pPr marL="365760" indent="-137160">
              <a:defRPr sz="1000"/>
            </a:lvl3pPr>
            <a:lvl4pPr marL="502920" indent="-137160">
              <a:defRPr sz="1000"/>
            </a:lvl4pPr>
            <a:lvl5pPr marL="640080" indent="-137160">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4" name="Text Placeholder 48"/>
          <p:cNvSpPr>
            <a:spLocks noGrp="1"/>
          </p:cNvSpPr>
          <p:nvPr>
            <p:ph type="body" sz="quarter" idx="151"/>
          </p:nvPr>
        </p:nvSpPr>
        <p:spPr>
          <a:xfrm>
            <a:off x="6857975" y="2880367"/>
            <a:ext cx="2039112" cy="914390"/>
          </a:xfrm>
        </p:spPr>
        <p:txBody>
          <a:bodyPr lIns="182880" tIns="91440" rIns="182880" bIns="182880">
            <a:noAutofit/>
          </a:bodyPr>
          <a:lstStyle>
            <a:lvl1pPr marL="0">
              <a:spcAft>
                <a:spcPts val="0"/>
              </a:spcAft>
              <a:defRPr sz="1200" b="1"/>
            </a:lvl1pPr>
            <a:lvl2pPr marL="0" indent="0">
              <a:spcAft>
                <a:spcPts val="0"/>
              </a:spcAft>
              <a:buNone/>
              <a:defRPr sz="1000" i="1"/>
            </a:lvl2pPr>
            <a:lvl3pPr marL="0" indent="0">
              <a:spcAft>
                <a:spcPts val="0"/>
              </a:spcAft>
              <a:buNone/>
              <a:defRPr sz="1000"/>
            </a:lvl3pPr>
            <a:lvl4pPr>
              <a:spcAft>
                <a:spcPts val="0"/>
              </a:spcAft>
              <a:defRPr sz="1000"/>
            </a:lvl4pPr>
            <a:lvl5pPr>
              <a:spcAft>
                <a:spcPts val="0"/>
              </a:spcAft>
              <a:defRPr sz="10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5" name="Picture Placeholder 17"/>
          <p:cNvSpPr>
            <a:spLocks noGrp="1" noChangeAspect="1"/>
          </p:cNvSpPr>
          <p:nvPr>
            <p:ph type="pic" sz="quarter" idx="152"/>
          </p:nvPr>
        </p:nvSpPr>
        <p:spPr>
          <a:xfrm>
            <a:off x="7269498" y="1691646"/>
            <a:ext cx="1188720" cy="1188720"/>
          </a:xfrm>
          <a:noFill/>
        </p:spPr>
        <p:txBody>
          <a:bodyPr/>
          <a:lstStyle/>
          <a:p>
            <a:endParaRPr lang="en-US" dirty="0"/>
          </a:p>
        </p:txBody>
      </p:sp>
      <p:cxnSp>
        <p:nvCxnSpPr>
          <p:cNvPr id="46" name="Straight Connector 45"/>
          <p:cNvCxnSpPr/>
          <p:nvPr userDrawn="1"/>
        </p:nvCxnSpPr>
        <p:spPr>
          <a:xfrm>
            <a:off x="6857975" y="2886605"/>
            <a:ext cx="203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9286828"/>
      </p:ext>
    </p:extLst>
  </p:cSld>
  <p:clrMapOvr>
    <a:masterClrMapping/>
  </p:clrMapOvr>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CG Eight Tombstones">
    <p:spTree>
      <p:nvGrpSpPr>
        <p:cNvPr id="1" name=""/>
        <p:cNvGrpSpPr/>
        <p:nvPr/>
      </p:nvGrpSpPr>
      <p:grpSpPr>
        <a:xfrm>
          <a:off x="0" y="0"/>
          <a:ext cx="0" cy="0"/>
          <a:chOff x="0" y="0"/>
          <a:chExt cx="0" cy="0"/>
        </a:xfrm>
      </p:grpSpPr>
      <p:sp>
        <p:nvSpPr>
          <p:cNvPr id="12" name="Rectangle 11"/>
          <p:cNvSpPr/>
          <p:nvPr userDrawn="1"/>
        </p:nvSpPr>
        <p:spPr>
          <a:xfrm>
            <a:off x="228600" y="1600200"/>
            <a:ext cx="8685213" cy="4572000"/>
          </a:xfrm>
          <a:prstGeom prst="rect">
            <a:avLst/>
          </a:prstGeom>
          <a:solidFill>
            <a:srgbClr val="D7F0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21"/>
          <p:cNvSpPr>
            <a:spLocks noGrp="1"/>
          </p:cNvSpPr>
          <p:nvPr>
            <p:ph type="body" sz="quarter" idx="101"/>
          </p:nvPr>
        </p:nvSpPr>
        <p:spPr>
          <a:xfrm>
            <a:off x="453142" y="1752600"/>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640080" rIns="91440" bIns="91440">
            <a:noAutofit/>
          </a:bodyPr>
          <a:lstStyle>
            <a:lvl1pPr marL="0" indent="0">
              <a:lnSpc>
                <a:spcPct val="100000"/>
              </a:lnSpc>
              <a:spcBef>
                <a:spcPts val="0"/>
              </a:spcBef>
              <a:spcAft>
                <a:spcPts val="300"/>
              </a:spcAft>
              <a:buNone/>
              <a:defRPr sz="11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1"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21"/>
          <p:cNvSpPr>
            <a:spLocks noGrp="1"/>
          </p:cNvSpPr>
          <p:nvPr>
            <p:ph type="body" sz="quarter" idx="102"/>
          </p:nvPr>
        </p:nvSpPr>
        <p:spPr>
          <a:xfrm>
            <a:off x="2565528" y="1752600"/>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640080" rIns="91440" bIns="91440">
            <a:noAutofit/>
          </a:bodyPr>
          <a:lstStyle>
            <a:lvl1pPr marL="0" indent="0">
              <a:lnSpc>
                <a:spcPct val="100000"/>
              </a:lnSpc>
              <a:spcBef>
                <a:spcPts val="0"/>
              </a:spcBef>
              <a:spcAft>
                <a:spcPts val="300"/>
              </a:spcAft>
              <a:buNone/>
              <a:defRPr sz="11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1"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1"/>
          <p:cNvSpPr>
            <a:spLocks noGrp="1"/>
          </p:cNvSpPr>
          <p:nvPr>
            <p:ph type="body" sz="quarter" idx="103"/>
          </p:nvPr>
        </p:nvSpPr>
        <p:spPr>
          <a:xfrm>
            <a:off x="4677914" y="1752600"/>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640080" rIns="91440" bIns="91440">
            <a:noAutofit/>
          </a:bodyPr>
          <a:lstStyle>
            <a:lvl1pPr marL="0" indent="0">
              <a:lnSpc>
                <a:spcPct val="100000"/>
              </a:lnSpc>
              <a:spcBef>
                <a:spcPts val="0"/>
              </a:spcBef>
              <a:spcAft>
                <a:spcPts val="300"/>
              </a:spcAft>
              <a:buNone/>
              <a:defRPr sz="11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21"/>
          <p:cNvSpPr>
            <a:spLocks noGrp="1"/>
          </p:cNvSpPr>
          <p:nvPr>
            <p:ph type="body" sz="quarter" idx="104"/>
          </p:nvPr>
        </p:nvSpPr>
        <p:spPr>
          <a:xfrm>
            <a:off x="6790301" y="1752600"/>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640080" rIns="91440" bIns="91440">
            <a:noAutofit/>
          </a:bodyPr>
          <a:lstStyle>
            <a:lvl1pPr marL="0" indent="0">
              <a:lnSpc>
                <a:spcPct val="100000"/>
              </a:lnSpc>
              <a:spcBef>
                <a:spcPts val="0"/>
              </a:spcBef>
              <a:spcAft>
                <a:spcPts val="300"/>
              </a:spcAft>
              <a:buNone/>
              <a:defRPr sz="11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21"/>
          <p:cNvSpPr>
            <a:spLocks noGrp="1"/>
          </p:cNvSpPr>
          <p:nvPr>
            <p:ph type="body" sz="quarter" idx="105"/>
          </p:nvPr>
        </p:nvSpPr>
        <p:spPr>
          <a:xfrm>
            <a:off x="453142" y="3962400"/>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640080" rIns="91440" bIns="91440">
            <a:noAutofit/>
          </a:bodyPr>
          <a:lstStyle>
            <a:lvl1pPr marL="0" indent="0">
              <a:lnSpc>
                <a:spcPct val="100000"/>
              </a:lnSpc>
              <a:spcBef>
                <a:spcPts val="0"/>
              </a:spcBef>
              <a:spcAft>
                <a:spcPts val="300"/>
              </a:spcAft>
              <a:buNone/>
              <a:defRPr sz="11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1"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21"/>
          <p:cNvSpPr>
            <a:spLocks noGrp="1"/>
          </p:cNvSpPr>
          <p:nvPr>
            <p:ph type="body" sz="quarter" idx="106"/>
          </p:nvPr>
        </p:nvSpPr>
        <p:spPr>
          <a:xfrm>
            <a:off x="2565148" y="3962400"/>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640080" rIns="91440" bIns="91440">
            <a:noAutofit/>
          </a:bodyPr>
          <a:lstStyle>
            <a:lvl1pPr marL="0" indent="0">
              <a:lnSpc>
                <a:spcPct val="100000"/>
              </a:lnSpc>
              <a:spcBef>
                <a:spcPts val="0"/>
              </a:spcBef>
              <a:spcAft>
                <a:spcPts val="300"/>
              </a:spcAft>
              <a:buNone/>
              <a:defRPr sz="11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1"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21"/>
          <p:cNvSpPr>
            <a:spLocks noGrp="1"/>
          </p:cNvSpPr>
          <p:nvPr>
            <p:ph type="body" sz="quarter" idx="107"/>
          </p:nvPr>
        </p:nvSpPr>
        <p:spPr>
          <a:xfrm>
            <a:off x="4677154" y="3962400"/>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640080" rIns="91440" bIns="91440">
            <a:noAutofit/>
          </a:bodyPr>
          <a:lstStyle>
            <a:lvl1pPr marL="0" indent="0">
              <a:lnSpc>
                <a:spcPct val="100000"/>
              </a:lnSpc>
              <a:spcBef>
                <a:spcPts val="0"/>
              </a:spcBef>
              <a:spcAft>
                <a:spcPts val="300"/>
              </a:spcAft>
              <a:buNone/>
              <a:defRPr sz="11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1"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21"/>
          <p:cNvSpPr>
            <a:spLocks noGrp="1"/>
          </p:cNvSpPr>
          <p:nvPr>
            <p:ph type="body" sz="quarter" idx="108"/>
          </p:nvPr>
        </p:nvSpPr>
        <p:spPr>
          <a:xfrm>
            <a:off x="6789160" y="3962400"/>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640080" rIns="91440" bIns="91440">
            <a:noAutofit/>
          </a:bodyPr>
          <a:lstStyle>
            <a:lvl1pPr marL="0" indent="0">
              <a:lnSpc>
                <a:spcPct val="100000"/>
              </a:lnSpc>
              <a:spcBef>
                <a:spcPts val="0"/>
              </a:spcBef>
              <a:spcAft>
                <a:spcPts val="300"/>
              </a:spcAft>
              <a:buNone/>
              <a:defRPr sz="11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1"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Footer Placeholder 12"/>
          <p:cNvSpPr>
            <a:spLocks noGrp="1"/>
          </p:cNvSpPr>
          <p:nvPr>
            <p:ph type="ftr" sz="quarter" idx="109"/>
          </p:nvPr>
        </p:nvSpPr>
        <p:spPr/>
        <p:txBody>
          <a:bodyPr/>
          <a:lstStyle/>
          <a:p>
            <a:r>
              <a:rPr lang="en-US" smtClean="0"/>
              <a:t>Dr. Romina Polley</a:t>
            </a:r>
            <a:endParaRPr lang="en-US" dirty="0"/>
          </a:p>
        </p:txBody>
      </p:sp>
    </p:spTree>
    <p:extLst>
      <p:ext uri="{BB962C8B-B14F-4D97-AF65-F5344CB8AC3E}">
        <p14:creationId xmlns:p14="http://schemas.microsoft.com/office/powerpoint/2010/main" val="501523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G Back Cover">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G Four Acros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7"/>
          <p:cNvSpPr>
            <a:spLocks noGrp="1"/>
          </p:cNvSpPr>
          <p:nvPr>
            <p:ph sz="quarter" idx="11"/>
          </p:nvPr>
        </p:nvSpPr>
        <p:spPr>
          <a:xfrm>
            <a:off x="228600" y="1619251"/>
            <a:ext cx="2039112" cy="4553712"/>
          </a:xfrm>
        </p:spPr>
        <p:txBody>
          <a:bodyPr rIns="182880">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2"/>
          </p:nvPr>
        </p:nvSpPr>
        <p:spPr>
          <a:xfrm>
            <a:off x="2442147" y="1619249"/>
            <a:ext cx="2039112" cy="4553712"/>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15"/>
          <p:cNvSpPr>
            <a:spLocks noGrp="1"/>
          </p:cNvSpPr>
          <p:nvPr>
            <p:ph sz="quarter" idx="13"/>
          </p:nvPr>
        </p:nvSpPr>
        <p:spPr>
          <a:xfrm>
            <a:off x="4655694" y="1619253"/>
            <a:ext cx="2039112" cy="4551363"/>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684213" indent="-111125">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15"/>
          <p:cNvSpPr>
            <a:spLocks noGrp="1"/>
          </p:cNvSpPr>
          <p:nvPr>
            <p:ph sz="quarter" idx="14"/>
          </p:nvPr>
        </p:nvSpPr>
        <p:spPr>
          <a:xfrm>
            <a:off x="6869241" y="1619253"/>
            <a:ext cx="2039112" cy="4551363"/>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684213" indent="-111125">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9"/>
          <p:cNvSpPr>
            <a:spLocks noGrp="1"/>
          </p:cNvSpPr>
          <p:nvPr>
            <p:ph type="ftr" sz="quarter" idx="15"/>
          </p:nvPr>
        </p:nvSpPr>
        <p:spPr/>
        <p:txBody>
          <a:bodyPr/>
          <a:lstStyle/>
          <a:p>
            <a:r>
              <a:rPr lang="en-US" smtClean="0"/>
              <a:t>Dr. Romina Polley</a:t>
            </a:r>
            <a:endParaRPr lang="en-US" dirty="0"/>
          </a:p>
        </p:txBody>
      </p:sp>
    </p:spTree>
  </p:cSld>
  <p:clrMapOvr>
    <a:masterClrMapping/>
  </p:clrMapOvr>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CG Twelve Tombstones">
    <p:spTree>
      <p:nvGrpSpPr>
        <p:cNvPr id="1" name=""/>
        <p:cNvGrpSpPr/>
        <p:nvPr/>
      </p:nvGrpSpPr>
      <p:grpSpPr>
        <a:xfrm>
          <a:off x="0" y="0"/>
          <a:ext cx="0" cy="0"/>
          <a:chOff x="0" y="0"/>
          <a:chExt cx="0" cy="0"/>
        </a:xfrm>
      </p:grpSpPr>
      <p:sp>
        <p:nvSpPr>
          <p:cNvPr id="16" name="Rectangle 15"/>
          <p:cNvSpPr/>
          <p:nvPr userDrawn="1"/>
        </p:nvSpPr>
        <p:spPr>
          <a:xfrm>
            <a:off x="228600" y="1600200"/>
            <a:ext cx="8685213" cy="4572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21"/>
          <p:cNvSpPr>
            <a:spLocks noGrp="1"/>
          </p:cNvSpPr>
          <p:nvPr>
            <p:ph type="body" sz="quarter" idx="101"/>
          </p:nvPr>
        </p:nvSpPr>
        <p:spPr>
          <a:xfrm>
            <a:off x="411866" y="1804232"/>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21"/>
          <p:cNvSpPr>
            <a:spLocks noGrp="1"/>
          </p:cNvSpPr>
          <p:nvPr>
            <p:ph type="body" sz="quarter" idx="102"/>
          </p:nvPr>
        </p:nvSpPr>
        <p:spPr>
          <a:xfrm>
            <a:off x="2538011" y="1804232"/>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1"/>
          <p:cNvSpPr>
            <a:spLocks noGrp="1"/>
          </p:cNvSpPr>
          <p:nvPr>
            <p:ph type="body" sz="quarter" idx="103"/>
          </p:nvPr>
        </p:nvSpPr>
        <p:spPr>
          <a:xfrm>
            <a:off x="4664156" y="1804232"/>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21"/>
          <p:cNvSpPr>
            <a:spLocks noGrp="1"/>
          </p:cNvSpPr>
          <p:nvPr>
            <p:ph type="body" sz="quarter" idx="104"/>
          </p:nvPr>
        </p:nvSpPr>
        <p:spPr>
          <a:xfrm>
            <a:off x="6790302" y="1804232"/>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21"/>
          <p:cNvSpPr>
            <a:spLocks noGrp="1"/>
          </p:cNvSpPr>
          <p:nvPr>
            <p:ph type="body" sz="quarter" idx="105"/>
          </p:nvPr>
        </p:nvSpPr>
        <p:spPr>
          <a:xfrm>
            <a:off x="411866" y="3235815"/>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21"/>
          <p:cNvSpPr>
            <a:spLocks noGrp="1"/>
          </p:cNvSpPr>
          <p:nvPr>
            <p:ph type="body" sz="quarter" idx="106"/>
          </p:nvPr>
        </p:nvSpPr>
        <p:spPr>
          <a:xfrm>
            <a:off x="2537631" y="4666257"/>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21"/>
          <p:cNvSpPr>
            <a:spLocks noGrp="1"/>
          </p:cNvSpPr>
          <p:nvPr>
            <p:ph type="body" sz="quarter" idx="107"/>
          </p:nvPr>
        </p:nvSpPr>
        <p:spPr>
          <a:xfrm>
            <a:off x="4663396" y="4666257"/>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21"/>
          <p:cNvSpPr>
            <a:spLocks noGrp="1"/>
          </p:cNvSpPr>
          <p:nvPr>
            <p:ph type="body" sz="quarter" idx="108"/>
          </p:nvPr>
        </p:nvSpPr>
        <p:spPr>
          <a:xfrm>
            <a:off x="6789161" y="4666257"/>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21"/>
          <p:cNvSpPr>
            <a:spLocks noGrp="1"/>
          </p:cNvSpPr>
          <p:nvPr>
            <p:ph type="body" sz="quarter" idx="109"/>
          </p:nvPr>
        </p:nvSpPr>
        <p:spPr>
          <a:xfrm>
            <a:off x="411866" y="4667397"/>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21"/>
          <p:cNvSpPr>
            <a:spLocks noGrp="1"/>
          </p:cNvSpPr>
          <p:nvPr>
            <p:ph type="body" sz="quarter" idx="110"/>
          </p:nvPr>
        </p:nvSpPr>
        <p:spPr>
          <a:xfrm>
            <a:off x="2537631" y="3235245"/>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21"/>
          <p:cNvSpPr>
            <a:spLocks noGrp="1"/>
          </p:cNvSpPr>
          <p:nvPr>
            <p:ph type="body" sz="quarter" idx="111"/>
          </p:nvPr>
        </p:nvSpPr>
        <p:spPr>
          <a:xfrm>
            <a:off x="4663396" y="3235245"/>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21"/>
          <p:cNvSpPr>
            <a:spLocks noGrp="1"/>
          </p:cNvSpPr>
          <p:nvPr>
            <p:ph type="body" sz="quarter" idx="112"/>
          </p:nvPr>
        </p:nvSpPr>
        <p:spPr>
          <a:xfrm>
            <a:off x="6789161" y="3235244"/>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Footer Placeholder 16"/>
          <p:cNvSpPr>
            <a:spLocks noGrp="1"/>
          </p:cNvSpPr>
          <p:nvPr>
            <p:ph type="ftr" sz="quarter" idx="113"/>
          </p:nvPr>
        </p:nvSpPr>
        <p:spPr/>
        <p:txBody>
          <a:bodyPr/>
          <a:lstStyle/>
          <a:p>
            <a:r>
              <a:rPr lang="en-US" smtClean="0"/>
              <a:t>Dr. Romina Polley</a:t>
            </a:r>
            <a:endParaRPr lang="en-US" dirty="0"/>
          </a:p>
        </p:txBody>
      </p:sp>
    </p:spTree>
    <p:extLst>
      <p:ext uri="{BB962C8B-B14F-4D97-AF65-F5344CB8AC3E}">
        <p14:creationId xmlns:p14="http://schemas.microsoft.com/office/powerpoint/2010/main" val="89972359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CG Fifteen Tombstones">
    <p:spTree>
      <p:nvGrpSpPr>
        <p:cNvPr id="1" name=""/>
        <p:cNvGrpSpPr/>
        <p:nvPr/>
      </p:nvGrpSpPr>
      <p:grpSpPr>
        <a:xfrm>
          <a:off x="0" y="0"/>
          <a:ext cx="0" cy="0"/>
          <a:chOff x="0" y="0"/>
          <a:chExt cx="0" cy="0"/>
        </a:xfrm>
      </p:grpSpPr>
      <p:sp>
        <p:nvSpPr>
          <p:cNvPr id="19" name="Rectangle 18"/>
          <p:cNvSpPr/>
          <p:nvPr userDrawn="1"/>
        </p:nvSpPr>
        <p:spPr>
          <a:xfrm>
            <a:off x="228600" y="1600199"/>
            <a:ext cx="8685213" cy="4571971"/>
          </a:xfrm>
          <a:prstGeom prst="rect">
            <a:avLst/>
          </a:prstGeom>
          <a:solidFill>
            <a:srgbClr val="D7F0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21"/>
          <p:cNvSpPr>
            <a:spLocks noGrp="1"/>
          </p:cNvSpPr>
          <p:nvPr>
            <p:ph type="body" sz="quarter" idx="101"/>
          </p:nvPr>
        </p:nvSpPr>
        <p:spPr>
          <a:xfrm>
            <a:off x="420688" y="1786946"/>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21"/>
          <p:cNvSpPr>
            <a:spLocks noGrp="1"/>
          </p:cNvSpPr>
          <p:nvPr>
            <p:ph type="body" sz="quarter" idx="102"/>
          </p:nvPr>
        </p:nvSpPr>
        <p:spPr>
          <a:xfrm>
            <a:off x="2106216" y="1786946"/>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1"/>
          <p:cNvSpPr>
            <a:spLocks noGrp="1"/>
          </p:cNvSpPr>
          <p:nvPr>
            <p:ph type="body" sz="quarter" idx="103"/>
          </p:nvPr>
        </p:nvSpPr>
        <p:spPr>
          <a:xfrm>
            <a:off x="3791744" y="1786946"/>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21"/>
          <p:cNvSpPr>
            <a:spLocks noGrp="1"/>
          </p:cNvSpPr>
          <p:nvPr>
            <p:ph type="body" sz="quarter" idx="104"/>
          </p:nvPr>
        </p:nvSpPr>
        <p:spPr>
          <a:xfrm>
            <a:off x="5477272" y="1786946"/>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21"/>
          <p:cNvSpPr>
            <a:spLocks noGrp="1"/>
          </p:cNvSpPr>
          <p:nvPr>
            <p:ph type="body" sz="quarter" idx="105"/>
          </p:nvPr>
        </p:nvSpPr>
        <p:spPr>
          <a:xfrm>
            <a:off x="420688" y="3218143"/>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21"/>
          <p:cNvSpPr>
            <a:spLocks noGrp="1"/>
          </p:cNvSpPr>
          <p:nvPr>
            <p:ph type="body" sz="quarter" idx="106"/>
          </p:nvPr>
        </p:nvSpPr>
        <p:spPr>
          <a:xfrm>
            <a:off x="2106216" y="4648200"/>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21"/>
          <p:cNvSpPr>
            <a:spLocks noGrp="1"/>
          </p:cNvSpPr>
          <p:nvPr>
            <p:ph type="body" sz="quarter" idx="107"/>
          </p:nvPr>
        </p:nvSpPr>
        <p:spPr>
          <a:xfrm>
            <a:off x="3791744" y="4648200"/>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21"/>
          <p:cNvSpPr>
            <a:spLocks noGrp="1"/>
          </p:cNvSpPr>
          <p:nvPr>
            <p:ph type="body" sz="quarter" idx="108"/>
          </p:nvPr>
        </p:nvSpPr>
        <p:spPr>
          <a:xfrm>
            <a:off x="5477272" y="4648200"/>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21"/>
          <p:cNvSpPr>
            <a:spLocks noGrp="1"/>
          </p:cNvSpPr>
          <p:nvPr>
            <p:ph type="body" sz="quarter" idx="109"/>
          </p:nvPr>
        </p:nvSpPr>
        <p:spPr>
          <a:xfrm>
            <a:off x="420688" y="4649340"/>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21"/>
          <p:cNvSpPr>
            <a:spLocks noGrp="1"/>
          </p:cNvSpPr>
          <p:nvPr>
            <p:ph type="body" sz="quarter" idx="110"/>
          </p:nvPr>
        </p:nvSpPr>
        <p:spPr>
          <a:xfrm>
            <a:off x="2106216" y="3217573"/>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21"/>
          <p:cNvSpPr>
            <a:spLocks noGrp="1"/>
          </p:cNvSpPr>
          <p:nvPr>
            <p:ph type="body" sz="quarter" idx="111"/>
          </p:nvPr>
        </p:nvSpPr>
        <p:spPr>
          <a:xfrm>
            <a:off x="3791744" y="3217573"/>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21"/>
          <p:cNvSpPr>
            <a:spLocks noGrp="1"/>
          </p:cNvSpPr>
          <p:nvPr>
            <p:ph type="body" sz="quarter" idx="112"/>
          </p:nvPr>
        </p:nvSpPr>
        <p:spPr>
          <a:xfrm>
            <a:off x="5477272" y="3217573"/>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21"/>
          <p:cNvSpPr>
            <a:spLocks noGrp="1"/>
          </p:cNvSpPr>
          <p:nvPr>
            <p:ph type="body" sz="quarter" idx="113"/>
          </p:nvPr>
        </p:nvSpPr>
        <p:spPr>
          <a:xfrm>
            <a:off x="7162800" y="1786946"/>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21"/>
          <p:cNvSpPr>
            <a:spLocks noGrp="1"/>
          </p:cNvSpPr>
          <p:nvPr>
            <p:ph type="body" sz="quarter" idx="114"/>
          </p:nvPr>
        </p:nvSpPr>
        <p:spPr>
          <a:xfrm>
            <a:off x="7162800" y="4648200"/>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ext Placeholder 21"/>
          <p:cNvSpPr>
            <a:spLocks noGrp="1"/>
          </p:cNvSpPr>
          <p:nvPr>
            <p:ph type="body" sz="quarter" idx="115"/>
          </p:nvPr>
        </p:nvSpPr>
        <p:spPr>
          <a:xfrm>
            <a:off x="7162800" y="3217573"/>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Footer Placeholder 19"/>
          <p:cNvSpPr>
            <a:spLocks noGrp="1"/>
          </p:cNvSpPr>
          <p:nvPr>
            <p:ph type="ftr" sz="quarter" idx="116"/>
          </p:nvPr>
        </p:nvSpPr>
        <p:spPr/>
        <p:txBody>
          <a:bodyPr/>
          <a:lstStyle/>
          <a:p>
            <a:r>
              <a:rPr lang="en-US" smtClean="0"/>
              <a:t>Dr. Romina Polley</a:t>
            </a:r>
            <a:endParaRPr lang="en-US" dirty="0"/>
          </a:p>
        </p:txBody>
      </p:sp>
    </p:spTree>
    <p:extLst>
      <p:ext uri="{BB962C8B-B14F-4D97-AF65-F5344CB8AC3E}">
        <p14:creationId xmlns:p14="http://schemas.microsoft.com/office/powerpoint/2010/main" val="206034990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CG Text with 9 Tombstones">
    <p:spTree>
      <p:nvGrpSpPr>
        <p:cNvPr id="1" name=""/>
        <p:cNvGrpSpPr/>
        <p:nvPr/>
      </p:nvGrpSpPr>
      <p:grpSpPr>
        <a:xfrm>
          <a:off x="0" y="0"/>
          <a:ext cx="0" cy="0"/>
          <a:chOff x="0" y="0"/>
          <a:chExt cx="0" cy="0"/>
        </a:xfrm>
      </p:grpSpPr>
      <p:sp>
        <p:nvSpPr>
          <p:cNvPr id="19" name="Rectangle 18"/>
          <p:cNvSpPr/>
          <p:nvPr userDrawn="1"/>
        </p:nvSpPr>
        <p:spPr bwMode="auto">
          <a:xfrm>
            <a:off x="3922889" y="1600200"/>
            <a:ext cx="4990924" cy="45704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21"/>
          <p:cNvSpPr>
            <a:spLocks noGrp="1"/>
          </p:cNvSpPr>
          <p:nvPr>
            <p:ph type="body" sz="quarter" idx="103"/>
          </p:nvPr>
        </p:nvSpPr>
        <p:spPr bwMode="auto">
          <a:xfrm>
            <a:off x="4060318" y="1758965"/>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rgbClr val="000000"/>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21"/>
          <p:cNvSpPr>
            <a:spLocks noGrp="1"/>
          </p:cNvSpPr>
          <p:nvPr>
            <p:ph type="body" sz="quarter" idx="104"/>
          </p:nvPr>
        </p:nvSpPr>
        <p:spPr bwMode="auto">
          <a:xfrm>
            <a:off x="5660518" y="1758965"/>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21"/>
          <p:cNvSpPr>
            <a:spLocks noGrp="1"/>
          </p:cNvSpPr>
          <p:nvPr>
            <p:ph type="body" sz="quarter" idx="107"/>
          </p:nvPr>
        </p:nvSpPr>
        <p:spPr bwMode="auto">
          <a:xfrm>
            <a:off x="4060318" y="4648200"/>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21"/>
          <p:cNvSpPr>
            <a:spLocks noGrp="1"/>
          </p:cNvSpPr>
          <p:nvPr>
            <p:ph type="body" sz="quarter" idx="108"/>
          </p:nvPr>
        </p:nvSpPr>
        <p:spPr bwMode="auto">
          <a:xfrm>
            <a:off x="5660518" y="4648200"/>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21"/>
          <p:cNvSpPr>
            <a:spLocks noGrp="1"/>
          </p:cNvSpPr>
          <p:nvPr>
            <p:ph type="body" sz="quarter" idx="111"/>
          </p:nvPr>
        </p:nvSpPr>
        <p:spPr bwMode="auto">
          <a:xfrm>
            <a:off x="4060318" y="3203583"/>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mj-lt"/>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mj-lt"/>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mj-lt"/>
                <a:ea typeface="+mn-ea"/>
                <a:cs typeface="Times New Roman"/>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mj-lt"/>
                <a:ea typeface="+mn-ea"/>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21"/>
          <p:cNvSpPr>
            <a:spLocks noGrp="1"/>
          </p:cNvSpPr>
          <p:nvPr>
            <p:ph type="body" sz="quarter" idx="112"/>
          </p:nvPr>
        </p:nvSpPr>
        <p:spPr bwMode="auto">
          <a:xfrm>
            <a:off x="5660518" y="3203583"/>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21"/>
          <p:cNvSpPr>
            <a:spLocks noGrp="1"/>
          </p:cNvSpPr>
          <p:nvPr>
            <p:ph type="body" sz="quarter" idx="113"/>
          </p:nvPr>
        </p:nvSpPr>
        <p:spPr bwMode="auto">
          <a:xfrm>
            <a:off x="7260718" y="1758965"/>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21"/>
          <p:cNvSpPr>
            <a:spLocks noGrp="1"/>
          </p:cNvSpPr>
          <p:nvPr>
            <p:ph type="body" sz="quarter" idx="114"/>
          </p:nvPr>
        </p:nvSpPr>
        <p:spPr bwMode="auto">
          <a:xfrm>
            <a:off x="7260718" y="4648200"/>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ext Placeholder 21"/>
          <p:cNvSpPr>
            <a:spLocks noGrp="1"/>
          </p:cNvSpPr>
          <p:nvPr>
            <p:ph type="body" sz="quarter" idx="115"/>
          </p:nvPr>
        </p:nvSpPr>
        <p:spPr bwMode="auto">
          <a:xfrm>
            <a:off x="7260718" y="3203583"/>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9"/>
          <p:cNvSpPr>
            <a:spLocks noGrp="1"/>
          </p:cNvSpPr>
          <p:nvPr>
            <p:ph sz="quarter" idx="116"/>
          </p:nvPr>
        </p:nvSpPr>
        <p:spPr>
          <a:xfrm>
            <a:off x="228600" y="1618488"/>
            <a:ext cx="3505200" cy="4553712"/>
          </a:xfrm>
        </p:spPr>
        <p:txBody>
          <a:bodyPr>
            <a:noAutofit/>
          </a:bodyPr>
          <a:lstStyle>
            <a:lvl1pPr>
              <a:defRPr sz="1400"/>
            </a:lvl1pPr>
            <a:lvl2pPr>
              <a:defRPr sz="14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Footer Placeholder 20"/>
          <p:cNvSpPr>
            <a:spLocks noGrp="1"/>
          </p:cNvSpPr>
          <p:nvPr>
            <p:ph type="ftr" sz="quarter" idx="117"/>
          </p:nvPr>
        </p:nvSpPr>
        <p:spPr/>
        <p:txBody>
          <a:bodyPr/>
          <a:lstStyle/>
          <a:p>
            <a:r>
              <a:rPr lang="en-US" smtClean="0"/>
              <a:t>Dr. Romina Polley</a:t>
            </a:r>
            <a:endParaRPr lang="en-US" dirty="0"/>
          </a:p>
        </p:txBody>
      </p:sp>
    </p:spTree>
    <p:extLst>
      <p:ext uri="{BB962C8B-B14F-4D97-AF65-F5344CB8AC3E}">
        <p14:creationId xmlns:p14="http://schemas.microsoft.com/office/powerpoint/2010/main" val="19075540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CG Side by Side Palet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Content Placeholder 4"/>
          <p:cNvSpPr>
            <a:spLocks noGrp="1"/>
          </p:cNvSpPr>
          <p:nvPr>
            <p:ph sz="quarter" idx="11"/>
          </p:nvPr>
        </p:nvSpPr>
        <p:spPr>
          <a:xfrm>
            <a:off x="228600" y="1970088"/>
            <a:ext cx="4254500" cy="4202112"/>
          </a:xfrm>
          <a:solidFill>
            <a:schemeClr val="bg1"/>
          </a:solidFill>
          <a:ln w="12700" cap="flat" cmpd="sng" algn="ctr">
            <a:solidFill>
              <a:schemeClr val="tx1"/>
            </a:solidFill>
            <a:prstDash val="solid"/>
            <a:round/>
            <a:headEnd type="none" w="med" len="med"/>
            <a:tailEnd type="none" w="med" len="med"/>
          </a:ln>
        </p:spPr>
        <p:txBody>
          <a:bodyPr wrap="square" lIns="182880" tIns="137160" rIns="182880" bIns="182880">
            <a:noAutofit/>
          </a:bodyPr>
          <a:lstStyle>
            <a:lvl1pPr>
              <a:defRPr sz="1400"/>
            </a:lvl1pPr>
            <a:lvl2pPr>
              <a:defRPr sz="14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6"/>
          <p:cNvSpPr>
            <a:spLocks noGrp="1"/>
          </p:cNvSpPr>
          <p:nvPr>
            <p:ph sz="quarter" idx="12"/>
          </p:nvPr>
        </p:nvSpPr>
        <p:spPr>
          <a:xfrm>
            <a:off x="4657725" y="1971710"/>
            <a:ext cx="4251960" cy="4200490"/>
          </a:xfrm>
          <a:solidFill>
            <a:schemeClr val="bg1"/>
          </a:solidFill>
          <a:ln w="12700" cap="flat" cmpd="sng" algn="ctr">
            <a:solidFill>
              <a:schemeClr val="tx1"/>
            </a:solidFill>
            <a:prstDash val="solid"/>
            <a:round/>
            <a:headEnd type="none" w="med" len="med"/>
            <a:tailEnd type="none" w="med" len="med"/>
          </a:ln>
        </p:spPr>
        <p:txBody>
          <a:bodyPr wrap="square" lIns="182880" tIns="137160" rIns="182880" bIns="182880">
            <a:noAutofit/>
          </a:bodyPr>
          <a:lstStyle>
            <a:lvl1pPr>
              <a:defRPr sz="1400"/>
            </a:lvl1pPr>
            <a:lvl2pPr>
              <a:defRPr sz="14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3"/>
          </p:nvPr>
        </p:nvSpPr>
        <p:spPr>
          <a:xfrm>
            <a:off x="228600" y="1612238"/>
            <a:ext cx="4251960" cy="36576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200" b="1" cap="all" baseline="0">
                <a:solidFill>
                  <a:schemeClr val="bg1"/>
                </a:solidFill>
                <a:latin typeface="Arial"/>
                <a:cs typeface="Arial"/>
              </a:defRPr>
            </a:lvl1pPr>
          </a:lstStyle>
          <a:p>
            <a:pPr lvl="0"/>
            <a:r>
              <a:rPr lang="en-US" dirty="0" smtClean="0"/>
              <a:t>Click to edit Master text styles</a:t>
            </a:r>
            <a:endParaRPr lang="en-US" dirty="0"/>
          </a:p>
        </p:txBody>
      </p:sp>
      <p:sp>
        <p:nvSpPr>
          <p:cNvPr id="10" name="Text Placeholder 8"/>
          <p:cNvSpPr>
            <a:spLocks noGrp="1"/>
          </p:cNvSpPr>
          <p:nvPr>
            <p:ph type="body" sz="quarter" idx="14"/>
          </p:nvPr>
        </p:nvSpPr>
        <p:spPr>
          <a:xfrm>
            <a:off x="4657725" y="1612238"/>
            <a:ext cx="4251960" cy="36576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200" b="1" cap="all" baseline="0">
                <a:solidFill>
                  <a:schemeClr val="bg1"/>
                </a:solidFill>
                <a:latin typeface="Arial"/>
                <a:cs typeface="Arial"/>
              </a:defRPr>
            </a:lvl1pPr>
          </a:lstStyle>
          <a:p>
            <a:pPr lvl="0"/>
            <a:r>
              <a:rPr lang="en-US" dirty="0" smtClean="0"/>
              <a:t>Click to edit Master text styles</a:t>
            </a:r>
            <a:endParaRPr lang="en-US" dirty="0"/>
          </a:p>
        </p:txBody>
      </p:sp>
      <p:sp>
        <p:nvSpPr>
          <p:cNvPr id="8" name="Footer Placeholder 7"/>
          <p:cNvSpPr>
            <a:spLocks noGrp="1"/>
          </p:cNvSpPr>
          <p:nvPr>
            <p:ph type="ftr" sz="quarter" idx="15"/>
          </p:nvPr>
        </p:nvSpPr>
        <p:spPr/>
        <p:txBody>
          <a:bodyPr/>
          <a:lstStyle/>
          <a:p>
            <a:r>
              <a:rPr lang="en-US" smtClean="0"/>
              <a:t>Dr. Romina Polley</a:t>
            </a:r>
            <a:endParaRPr lang="en-US" dirty="0"/>
          </a:p>
        </p:txBody>
      </p:sp>
    </p:spTree>
    <p:extLst>
      <p:ext uri="{BB962C8B-B14F-4D97-AF65-F5344CB8AC3E}">
        <p14:creationId xmlns:p14="http://schemas.microsoft.com/office/powerpoint/2010/main" val="3909940054"/>
      </p:ext>
    </p:extLst>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CG Side by Side Arrow Right">
    <p:spTree>
      <p:nvGrpSpPr>
        <p:cNvPr id="1" name=""/>
        <p:cNvGrpSpPr/>
        <p:nvPr/>
      </p:nvGrpSpPr>
      <p:grpSpPr>
        <a:xfrm>
          <a:off x="0" y="0"/>
          <a:ext cx="0" cy="0"/>
          <a:chOff x="0" y="0"/>
          <a:chExt cx="0" cy="0"/>
        </a:xfrm>
      </p:grpSpPr>
      <p:sp>
        <p:nvSpPr>
          <p:cNvPr id="13" name="Right Arrow 12"/>
          <p:cNvSpPr/>
          <p:nvPr userDrawn="1"/>
        </p:nvSpPr>
        <p:spPr>
          <a:xfrm>
            <a:off x="4348942" y="3581400"/>
            <a:ext cx="447880" cy="540934"/>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77500" lnSpcReduction="20000"/>
          </a:bodyPr>
          <a:lstStyle/>
          <a:p>
            <a:pPr algn="ctr"/>
            <a:endParaRPr lang="en-US">
              <a:solidFill>
                <a:srgbClr val="FFFFFF"/>
              </a:solidFill>
            </a:endParaRP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Content Placeholder 4"/>
          <p:cNvSpPr>
            <a:spLocks noGrp="1"/>
          </p:cNvSpPr>
          <p:nvPr>
            <p:ph sz="quarter" idx="11"/>
          </p:nvPr>
        </p:nvSpPr>
        <p:spPr>
          <a:xfrm>
            <a:off x="228600" y="1970088"/>
            <a:ext cx="4114800" cy="4202112"/>
          </a:xfrm>
          <a:solidFill>
            <a:schemeClr val="bg1"/>
          </a:solidFill>
          <a:ln w="12700" cap="flat" cmpd="sng" algn="ctr">
            <a:solidFill>
              <a:schemeClr val="tx1"/>
            </a:solidFill>
            <a:prstDash val="solid"/>
            <a:round/>
            <a:headEnd type="none" w="med" len="med"/>
            <a:tailEnd type="none" w="med" len="med"/>
          </a:ln>
        </p:spPr>
        <p:txBody>
          <a:bodyPr wrap="square" lIns="182880" tIns="137160" rIns="182880" bIns="182880">
            <a:noAutofit/>
          </a:bodyPr>
          <a:lstStyle>
            <a:lvl1pPr>
              <a:defRPr sz="1400"/>
            </a:lvl1pPr>
            <a:lvl2pPr>
              <a:defRPr sz="14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6"/>
          <p:cNvSpPr>
            <a:spLocks noGrp="1"/>
          </p:cNvSpPr>
          <p:nvPr>
            <p:ph sz="quarter" idx="12"/>
          </p:nvPr>
        </p:nvSpPr>
        <p:spPr>
          <a:xfrm>
            <a:off x="4797767" y="1971710"/>
            <a:ext cx="4114800" cy="4200490"/>
          </a:xfrm>
          <a:solidFill>
            <a:schemeClr val="bg1"/>
          </a:solidFill>
          <a:ln w="12700" cap="flat" cmpd="sng" algn="ctr">
            <a:solidFill>
              <a:schemeClr val="tx1"/>
            </a:solidFill>
            <a:prstDash val="solid"/>
            <a:round/>
            <a:headEnd type="none" w="med" len="med"/>
            <a:tailEnd type="none" w="med" len="med"/>
          </a:ln>
        </p:spPr>
        <p:txBody>
          <a:bodyPr wrap="square" lIns="182880" tIns="137160" rIns="182880" bIns="182880">
            <a:noAutofit/>
          </a:bodyPr>
          <a:lstStyle>
            <a:lvl1pPr>
              <a:defRPr sz="1400"/>
            </a:lvl1pPr>
            <a:lvl2pPr>
              <a:defRPr sz="14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3"/>
          </p:nvPr>
        </p:nvSpPr>
        <p:spPr>
          <a:xfrm>
            <a:off x="228600" y="1612238"/>
            <a:ext cx="4114800" cy="36576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200" b="1" cap="all" baseline="0">
                <a:solidFill>
                  <a:schemeClr val="bg1"/>
                </a:solidFill>
                <a:latin typeface="Arial"/>
                <a:cs typeface="Arial"/>
              </a:defRPr>
            </a:lvl1pPr>
          </a:lstStyle>
          <a:p>
            <a:pPr lvl="0"/>
            <a:r>
              <a:rPr lang="en-US" dirty="0" smtClean="0"/>
              <a:t>Click to edit Master text styles</a:t>
            </a:r>
            <a:endParaRPr lang="en-US" dirty="0"/>
          </a:p>
        </p:txBody>
      </p:sp>
      <p:sp>
        <p:nvSpPr>
          <p:cNvPr id="10" name="Text Placeholder 8"/>
          <p:cNvSpPr>
            <a:spLocks noGrp="1"/>
          </p:cNvSpPr>
          <p:nvPr>
            <p:ph type="body" sz="quarter" idx="14"/>
          </p:nvPr>
        </p:nvSpPr>
        <p:spPr>
          <a:xfrm>
            <a:off x="4797767" y="1612238"/>
            <a:ext cx="4114800" cy="36576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200" b="1" cap="all" baseline="0">
                <a:solidFill>
                  <a:schemeClr val="bg1"/>
                </a:solidFill>
                <a:latin typeface="Arial"/>
                <a:cs typeface="Arial"/>
              </a:defRPr>
            </a:lvl1pPr>
          </a:lstStyle>
          <a:p>
            <a:pPr lvl="0"/>
            <a:r>
              <a:rPr lang="en-US" dirty="0" smtClean="0"/>
              <a:t>Click to edit Master text styles</a:t>
            </a:r>
            <a:endParaRPr lang="en-US" dirty="0"/>
          </a:p>
        </p:txBody>
      </p:sp>
      <p:sp>
        <p:nvSpPr>
          <p:cNvPr id="11" name="Footer Placeholder 10"/>
          <p:cNvSpPr>
            <a:spLocks noGrp="1"/>
          </p:cNvSpPr>
          <p:nvPr>
            <p:ph type="ftr" sz="quarter" idx="15"/>
          </p:nvPr>
        </p:nvSpPr>
        <p:spPr/>
        <p:txBody>
          <a:bodyPr/>
          <a:lstStyle/>
          <a:p>
            <a:r>
              <a:rPr lang="en-US" smtClean="0"/>
              <a:t>Dr. Romina Polley</a:t>
            </a:r>
            <a:endParaRPr lang="en-US" dirty="0"/>
          </a:p>
        </p:txBody>
      </p:sp>
    </p:spTree>
    <p:extLst>
      <p:ext uri="{BB962C8B-B14F-4D97-AF65-F5344CB8AC3E}">
        <p14:creationId xmlns:p14="http://schemas.microsoft.com/office/powerpoint/2010/main" val="996974776"/>
      </p:ext>
    </p:extLst>
  </p:cSld>
  <p:clrMapOvr>
    <a:masterClrMapping/>
  </p:clrMapOvr>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CG Side by Side Arrow Left">
    <p:spTree>
      <p:nvGrpSpPr>
        <p:cNvPr id="1" name=""/>
        <p:cNvGrpSpPr/>
        <p:nvPr/>
      </p:nvGrpSpPr>
      <p:grpSpPr>
        <a:xfrm>
          <a:off x="0" y="0"/>
          <a:ext cx="0" cy="0"/>
          <a:chOff x="0" y="0"/>
          <a:chExt cx="0" cy="0"/>
        </a:xfrm>
      </p:grpSpPr>
      <p:sp>
        <p:nvSpPr>
          <p:cNvPr id="13" name="Right Arrow 12"/>
          <p:cNvSpPr/>
          <p:nvPr userDrawn="1"/>
        </p:nvSpPr>
        <p:spPr>
          <a:xfrm rot="10800000">
            <a:off x="4348942" y="3581400"/>
            <a:ext cx="447880" cy="540934"/>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77500" lnSpcReduction="20000"/>
          </a:bodyPr>
          <a:lstStyle/>
          <a:p>
            <a:pPr algn="ctr"/>
            <a:endParaRPr lang="en-US">
              <a:solidFill>
                <a:srgbClr val="FFFFFF"/>
              </a:solidFill>
            </a:endParaRP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Content Placeholder 4"/>
          <p:cNvSpPr>
            <a:spLocks noGrp="1"/>
          </p:cNvSpPr>
          <p:nvPr>
            <p:ph sz="quarter" idx="11"/>
          </p:nvPr>
        </p:nvSpPr>
        <p:spPr>
          <a:xfrm>
            <a:off x="228600" y="1970088"/>
            <a:ext cx="4114800" cy="4202112"/>
          </a:xfrm>
          <a:solidFill>
            <a:schemeClr val="bg1"/>
          </a:solidFill>
          <a:ln w="12700" cap="flat" cmpd="sng" algn="ctr">
            <a:solidFill>
              <a:schemeClr val="tx1"/>
            </a:solidFill>
            <a:prstDash val="solid"/>
            <a:round/>
            <a:headEnd type="none" w="med" len="med"/>
            <a:tailEnd type="none" w="med" len="med"/>
          </a:ln>
        </p:spPr>
        <p:txBody>
          <a:bodyPr wrap="square" lIns="182880" tIns="137160" rIns="182880" bIns="182880">
            <a:noAutofit/>
          </a:bodyPr>
          <a:lstStyle>
            <a:lvl1pPr>
              <a:defRPr sz="1400"/>
            </a:lvl1pPr>
            <a:lvl2pPr>
              <a:defRPr sz="14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6"/>
          <p:cNvSpPr>
            <a:spLocks noGrp="1"/>
          </p:cNvSpPr>
          <p:nvPr>
            <p:ph sz="quarter" idx="12"/>
          </p:nvPr>
        </p:nvSpPr>
        <p:spPr>
          <a:xfrm>
            <a:off x="4797767" y="1971710"/>
            <a:ext cx="4114800" cy="4200490"/>
          </a:xfrm>
          <a:solidFill>
            <a:schemeClr val="bg1"/>
          </a:solidFill>
          <a:ln w="12700" cap="flat" cmpd="sng" algn="ctr">
            <a:solidFill>
              <a:schemeClr val="tx1"/>
            </a:solidFill>
            <a:prstDash val="solid"/>
            <a:round/>
            <a:headEnd type="none" w="med" len="med"/>
            <a:tailEnd type="none" w="med" len="med"/>
          </a:ln>
        </p:spPr>
        <p:txBody>
          <a:bodyPr wrap="square" lIns="182880" tIns="137160" rIns="182880" bIns="182880">
            <a:noAutofit/>
          </a:bodyPr>
          <a:lstStyle>
            <a:lvl1pPr>
              <a:defRPr sz="1400"/>
            </a:lvl1pPr>
            <a:lvl2pPr>
              <a:defRPr sz="14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3"/>
          </p:nvPr>
        </p:nvSpPr>
        <p:spPr>
          <a:xfrm>
            <a:off x="228600" y="1612238"/>
            <a:ext cx="4114800" cy="36576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200" b="1" cap="all" baseline="0">
                <a:solidFill>
                  <a:schemeClr val="bg1"/>
                </a:solidFill>
                <a:latin typeface="Arial"/>
                <a:cs typeface="Arial"/>
              </a:defRPr>
            </a:lvl1pPr>
          </a:lstStyle>
          <a:p>
            <a:pPr lvl="0"/>
            <a:r>
              <a:rPr lang="en-US" dirty="0" smtClean="0"/>
              <a:t>Click to edit Master text styles</a:t>
            </a:r>
            <a:endParaRPr lang="en-US" dirty="0"/>
          </a:p>
        </p:txBody>
      </p:sp>
      <p:sp>
        <p:nvSpPr>
          <p:cNvPr id="10" name="Text Placeholder 8"/>
          <p:cNvSpPr>
            <a:spLocks noGrp="1"/>
          </p:cNvSpPr>
          <p:nvPr>
            <p:ph type="body" sz="quarter" idx="14"/>
          </p:nvPr>
        </p:nvSpPr>
        <p:spPr>
          <a:xfrm>
            <a:off x="4797767" y="1612238"/>
            <a:ext cx="4114800" cy="36576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200" b="1" cap="all" baseline="0">
                <a:solidFill>
                  <a:schemeClr val="bg1"/>
                </a:solidFill>
                <a:latin typeface="Arial"/>
                <a:cs typeface="Arial"/>
              </a:defRPr>
            </a:lvl1pPr>
          </a:lstStyle>
          <a:p>
            <a:pPr lvl="0"/>
            <a:r>
              <a:rPr lang="en-US" dirty="0" smtClean="0"/>
              <a:t>Click to edit Master text styles</a:t>
            </a:r>
            <a:endParaRPr lang="en-US" dirty="0"/>
          </a:p>
        </p:txBody>
      </p:sp>
      <p:sp>
        <p:nvSpPr>
          <p:cNvPr id="11" name="Footer Placeholder 10"/>
          <p:cNvSpPr>
            <a:spLocks noGrp="1"/>
          </p:cNvSpPr>
          <p:nvPr>
            <p:ph type="ftr" sz="quarter" idx="15"/>
          </p:nvPr>
        </p:nvSpPr>
        <p:spPr/>
        <p:txBody>
          <a:bodyPr/>
          <a:lstStyle/>
          <a:p>
            <a:r>
              <a:rPr lang="en-US" smtClean="0"/>
              <a:t>Dr. Romina Polley</a:t>
            </a:r>
            <a:endParaRPr lang="en-US" dirty="0"/>
          </a:p>
        </p:txBody>
      </p:sp>
    </p:spTree>
    <p:extLst>
      <p:ext uri="{BB962C8B-B14F-4D97-AF65-F5344CB8AC3E}">
        <p14:creationId xmlns:p14="http://schemas.microsoft.com/office/powerpoint/2010/main" val="2456024988"/>
      </p:ext>
    </p:extLst>
  </p:cSld>
  <p:clrMapOvr>
    <a:masterClrMapping/>
  </p:clrMapOvr>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CG Side by Side Double Arrow">
    <p:spTree>
      <p:nvGrpSpPr>
        <p:cNvPr id="1" name=""/>
        <p:cNvGrpSpPr/>
        <p:nvPr/>
      </p:nvGrpSpPr>
      <p:grpSpPr>
        <a:xfrm>
          <a:off x="0" y="0"/>
          <a:ext cx="0" cy="0"/>
          <a:chOff x="0" y="0"/>
          <a:chExt cx="0" cy="0"/>
        </a:xfrm>
      </p:grpSpPr>
      <p:sp>
        <p:nvSpPr>
          <p:cNvPr id="16" name="Right Arrow 15"/>
          <p:cNvSpPr/>
          <p:nvPr userDrawn="1"/>
        </p:nvSpPr>
        <p:spPr>
          <a:xfrm>
            <a:off x="4348942" y="4046629"/>
            <a:ext cx="447880" cy="540934"/>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7" name="Right Arrow 16"/>
          <p:cNvSpPr/>
          <p:nvPr userDrawn="1"/>
        </p:nvSpPr>
        <p:spPr>
          <a:xfrm rot="10800000">
            <a:off x="4348942" y="3436239"/>
            <a:ext cx="447880" cy="540934"/>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Content Placeholder 4"/>
          <p:cNvSpPr>
            <a:spLocks noGrp="1"/>
          </p:cNvSpPr>
          <p:nvPr>
            <p:ph sz="quarter" idx="11"/>
          </p:nvPr>
        </p:nvSpPr>
        <p:spPr>
          <a:xfrm>
            <a:off x="228600" y="1970088"/>
            <a:ext cx="4114800" cy="4202112"/>
          </a:xfrm>
          <a:solidFill>
            <a:schemeClr val="bg1"/>
          </a:solidFill>
          <a:ln w="12700" cap="flat" cmpd="sng" algn="ctr">
            <a:solidFill>
              <a:schemeClr val="tx1"/>
            </a:solidFill>
            <a:prstDash val="solid"/>
            <a:round/>
            <a:headEnd type="none" w="med" len="med"/>
            <a:tailEnd type="none" w="med" len="med"/>
          </a:ln>
        </p:spPr>
        <p:txBody>
          <a:bodyPr wrap="square" lIns="182880" tIns="137160" rIns="182880" bIns="182880">
            <a:noAutofit/>
          </a:bodyPr>
          <a:lstStyle>
            <a:lvl1pPr>
              <a:defRPr sz="1400"/>
            </a:lvl1pPr>
            <a:lvl2pPr>
              <a:defRPr sz="14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6"/>
          <p:cNvSpPr>
            <a:spLocks noGrp="1"/>
          </p:cNvSpPr>
          <p:nvPr>
            <p:ph sz="quarter" idx="12"/>
          </p:nvPr>
        </p:nvSpPr>
        <p:spPr>
          <a:xfrm>
            <a:off x="4797767" y="1971710"/>
            <a:ext cx="4114800" cy="4200490"/>
          </a:xfrm>
          <a:solidFill>
            <a:schemeClr val="bg1"/>
          </a:solidFill>
          <a:ln w="12700" cap="flat" cmpd="sng" algn="ctr">
            <a:solidFill>
              <a:schemeClr val="tx1"/>
            </a:solidFill>
            <a:prstDash val="solid"/>
            <a:round/>
            <a:headEnd type="none" w="med" len="med"/>
            <a:tailEnd type="none" w="med" len="med"/>
          </a:ln>
        </p:spPr>
        <p:txBody>
          <a:bodyPr wrap="square" lIns="182880" tIns="137160" rIns="182880" bIns="182880">
            <a:noAutofit/>
          </a:bodyPr>
          <a:lstStyle>
            <a:lvl1pPr>
              <a:defRPr sz="1400"/>
            </a:lvl1pPr>
            <a:lvl2pPr>
              <a:defRPr sz="14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3"/>
          </p:nvPr>
        </p:nvSpPr>
        <p:spPr>
          <a:xfrm>
            <a:off x="228600" y="1612238"/>
            <a:ext cx="4114800" cy="36576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200" b="1" cap="all" baseline="0">
                <a:solidFill>
                  <a:schemeClr val="bg1"/>
                </a:solidFill>
                <a:latin typeface="Arial"/>
                <a:cs typeface="Arial"/>
              </a:defRPr>
            </a:lvl1pPr>
          </a:lstStyle>
          <a:p>
            <a:pPr lvl="0"/>
            <a:r>
              <a:rPr lang="en-US" dirty="0" smtClean="0"/>
              <a:t>Click to edit Master text styles</a:t>
            </a:r>
            <a:endParaRPr lang="en-US" dirty="0"/>
          </a:p>
        </p:txBody>
      </p:sp>
      <p:sp>
        <p:nvSpPr>
          <p:cNvPr id="10" name="Text Placeholder 8"/>
          <p:cNvSpPr>
            <a:spLocks noGrp="1"/>
          </p:cNvSpPr>
          <p:nvPr>
            <p:ph type="body" sz="quarter" idx="14"/>
          </p:nvPr>
        </p:nvSpPr>
        <p:spPr>
          <a:xfrm>
            <a:off x="4797767" y="1612238"/>
            <a:ext cx="4114800" cy="36576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200" b="1" cap="all" baseline="0">
                <a:solidFill>
                  <a:schemeClr val="bg1"/>
                </a:solidFill>
                <a:latin typeface="Arial"/>
                <a:cs typeface="Arial"/>
              </a:defRPr>
            </a:lvl1pPr>
          </a:lstStyle>
          <a:p>
            <a:pPr lvl="0"/>
            <a:r>
              <a:rPr lang="en-US" dirty="0" smtClean="0"/>
              <a:t>Click to edit Master text styles</a:t>
            </a:r>
            <a:endParaRPr lang="en-US" dirty="0"/>
          </a:p>
        </p:txBody>
      </p:sp>
      <p:sp>
        <p:nvSpPr>
          <p:cNvPr id="11" name="Footer Placeholder 10"/>
          <p:cNvSpPr>
            <a:spLocks noGrp="1"/>
          </p:cNvSpPr>
          <p:nvPr>
            <p:ph type="ftr" sz="quarter" idx="15"/>
          </p:nvPr>
        </p:nvSpPr>
        <p:spPr/>
        <p:txBody>
          <a:bodyPr/>
          <a:lstStyle/>
          <a:p>
            <a:r>
              <a:rPr lang="en-US" smtClean="0"/>
              <a:t>Dr. Romina Polley</a:t>
            </a:r>
            <a:endParaRPr lang="en-US" dirty="0"/>
          </a:p>
        </p:txBody>
      </p:sp>
    </p:spTree>
    <p:extLst>
      <p:ext uri="{BB962C8B-B14F-4D97-AF65-F5344CB8AC3E}">
        <p14:creationId xmlns:p14="http://schemas.microsoft.com/office/powerpoint/2010/main" val="2544637117"/>
      </p:ext>
    </p:extLst>
  </p:cSld>
  <p:clrMapOvr>
    <a:masterClrMapping/>
  </p:clrMapOvr>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CG Two Top Arrow To One Bottom">
    <p:spTree>
      <p:nvGrpSpPr>
        <p:cNvPr id="1" name=""/>
        <p:cNvGrpSpPr/>
        <p:nvPr/>
      </p:nvGrpSpPr>
      <p:grpSpPr>
        <a:xfrm>
          <a:off x="0" y="0"/>
          <a:ext cx="0" cy="0"/>
          <a:chOff x="0" y="0"/>
          <a:chExt cx="0" cy="0"/>
        </a:xfrm>
      </p:grpSpPr>
      <p:sp>
        <p:nvSpPr>
          <p:cNvPr id="16" name="Right Arrow 15"/>
          <p:cNvSpPr/>
          <p:nvPr userDrawn="1"/>
        </p:nvSpPr>
        <p:spPr>
          <a:xfrm rot="5400000">
            <a:off x="4399829" y="3605316"/>
            <a:ext cx="344925" cy="540934"/>
          </a:xfrm>
          <a:prstGeom prst="rightArrow">
            <a:avLst>
              <a:gd name="adj1" fmla="val 50000"/>
              <a:gd name="adj2" fmla="val 62291"/>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1"/>
          </p:nvPr>
        </p:nvSpPr>
        <p:spPr>
          <a:xfrm>
            <a:off x="231140" y="1871938"/>
            <a:ext cx="4206240" cy="1828800"/>
          </a:xfrm>
          <a:solidFill>
            <a:schemeClr val="bg1"/>
          </a:solidFill>
          <a:ln w="12700" cap="flat" cmpd="sng" algn="ctr">
            <a:solidFill>
              <a:schemeClr val="tx1"/>
            </a:solidFill>
            <a:prstDash val="solid"/>
            <a:round/>
            <a:headEnd type="none" w="med" len="med"/>
            <a:tailEnd type="none" w="med" len="med"/>
          </a:ln>
        </p:spPr>
        <p:txBody>
          <a:bodyPr lIns="182880" tIns="137160" rIns="182880" bIns="182880">
            <a:noAutofit/>
          </a:bodyPr>
          <a:lstStyle>
            <a:lvl1pPr>
              <a:defRPr sz="1200"/>
            </a:lvl1pPr>
            <a:lvl2pPr marL="231775" indent="-231775">
              <a:tabLst>
                <a:tab pos="231775" algn="l"/>
              </a:tabLst>
              <a:defRPr sz="1200"/>
            </a:lvl2pPr>
            <a:lvl3pPr marL="341313" indent="-109538">
              <a:defRPr sz="1100"/>
            </a:lvl3pPr>
            <a:lvl4pPr marL="457200" indent="-115888">
              <a:defRPr sz="1050"/>
            </a:lvl4pPr>
            <a:lvl5pPr marL="573088" indent="-115888">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3"/>
          </p:nvPr>
        </p:nvSpPr>
        <p:spPr>
          <a:xfrm>
            <a:off x="228599" y="4327725"/>
            <a:ext cx="8685213" cy="1828800"/>
          </a:xfrm>
          <a:solidFill>
            <a:schemeClr val="bg1"/>
          </a:solidFill>
          <a:ln w="12700" cap="flat" cmpd="sng" algn="ctr">
            <a:solidFill>
              <a:schemeClr val="tx1"/>
            </a:solidFill>
            <a:prstDash val="solid"/>
            <a:round/>
            <a:headEnd type="none" w="med" len="med"/>
            <a:tailEnd type="none" w="med" len="med"/>
          </a:ln>
        </p:spPr>
        <p:txBody>
          <a:bodyPr lIns="182880" tIns="137160" rIns="182880" bIns="182880">
            <a:noAutofit/>
          </a:bodyPr>
          <a:lstStyle>
            <a:lvl1pPr>
              <a:defRPr sz="1200"/>
            </a:lvl1pPr>
            <a:lvl2pPr marL="231775" indent="-231775">
              <a:tabLst>
                <a:tab pos="231775" algn="l"/>
              </a:tabLst>
              <a:defRPr sz="1200"/>
            </a:lvl2pPr>
            <a:lvl3pPr marL="341313" indent="-109538">
              <a:defRPr sz="1100"/>
            </a:lvl3pPr>
            <a:lvl4pPr marL="457200" indent="-115888">
              <a:defRPr sz="1050"/>
            </a:lvl4pPr>
            <a:lvl5pPr marL="573088" indent="-115888">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10"/>
          <p:cNvSpPr>
            <a:spLocks noGrp="1"/>
          </p:cNvSpPr>
          <p:nvPr>
            <p:ph sz="quarter" idx="14"/>
          </p:nvPr>
        </p:nvSpPr>
        <p:spPr>
          <a:xfrm>
            <a:off x="4705877" y="1871938"/>
            <a:ext cx="4206240" cy="1828800"/>
          </a:xfrm>
          <a:solidFill>
            <a:schemeClr val="bg1"/>
          </a:solidFill>
          <a:ln w="12700" cap="flat" cmpd="sng" algn="ctr">
            <a:solidFill>
              <a:schemeClr val="tx1"/>
            </a:solidFill>
            <a:prstDash val="solid"/>
            <a:round/>
            <a:headEnd type="none" w="med" len="med"/>
            <a:tailEnd type="none" w="med" len="med"/>
          </a:ln>
        </p:spPr>
        <p:txBody>
          <a:bodyPr lIns="182880" tIns="137160" rIns="182880" bIns="182880">
            <a:noAutofit/>
          </a:bodyPr>
          <a:lstStyle>
            <a:lvl1pPr>
              <a:defRPr sz="1200"/>
            </a:lvl1pPr>
            <a:lvl2pPr marL="231775" indent="-231775">
              <a:tabLst>
                <a:tab pos="231775" algn="l"/>
              </a:tabLst>
              <a:defRPr sz="1200"/>
            </a:lvl2pPr>
            <a:lvl3pPr marL="341313" indent="-109538">
              <a:defRPr sz="1100"/>
            </a:lvl3pPr>
            <a:lvl4pPr marL="457200" indent="-115888">
              <a:defRPr sz="1050"/>
            </a:lvl4pPr>
            <a:lvl5pPr marL="573088" indent="-115888">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8"/>
          <p:cNvSpPr>
            <a:spLocks noGrp="1"/>
          </p:cNvSpPr>
          <p:nvPr>
            <p:ph type="body" sz="quarter" idx="15"/>
          </p:nvPr>
        </p:nvSpPr>
        <p:spPr>
          <a:xfrm>
            <a:off x="228600" y="1600200"/>
            <a:ext cx="4206240" cy="27432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100" b="1" cap="all" baseline="0">
                <a:solidFill>
                  <a:schemeClr val="bg1"/>
                </a:solidFill>
                <a:latin typeface="Arial"/>
                <a:cs typeface="Arial"/>
              </a:defRPr>
            </a:lvl1pPr>
          </a:lstStyle>
          <a:p>
            <a:pPr lvl="0"/>
            <a:r>
              <a:rPr lang="en-US" dirty="0" smtClean="0"/>
              <a:t>Click to edit Master text styles</a:t>
            </a:r>
            <a:endParaRPr lang="en-US" dirty="0"/>
          </a:p>
        </p:txBody>
      </p:sp>
      <p:sp>
        <p:nvSpPr>
          <p:cNvPr id="10" name="Text Placeholder 8"/>
          <p:cNvSpPr>
            <a:spLocks noGrp="1"/>
          </p:cNvSpPr>
          <p:nvPr>
            <p:ph type="body" sz="quarter" idx="16"/>
          </p:nvPr>
        </p:nvSpPr>
        <p:spPr>
          <a:xfrm>
            <a:off x="228599" y="4050638"/>
            <a:ext cx="8686800" cy="27432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100" b="1" cap="all" baseline="0">
                <a:solidFill>
                  <a:schemeClr val="bg1"/>
                </a:solidFill>
                <a:latin typeface="Arial"/>
                <a:cs typeface="Arial"/>
              </a:defRPr>
            </a:lvl1pPr>
          </a:lstStyle>
          <a:p>
            <a:pPr lvl="0"/>
            <a:r>
              <a:rPr lang="en-US" dirty="0" smtClean="0"/>
              <a:t>Click to edit Master text styles</a:t>
            </a:r>
            <a:endParaRPr lang="en-US" dirty="0"/>
          </a:p>
        </p:txBody>
      </p:sp>
      <p:sp>
        <p:nvSpPr>
          <p:cNvPr id="12" name="Text Placeholder 8"/>
          <p:cNvSpPr>
            <a:spLocks noGrp="1"/>
          </p:cNvSpPr>
          <p:nvPr>
            <p:ph type="body" sz="quarter" idx="17"/>
          </p:nvPr>
        </p:nvSpPr>
        <p:spPr>
          <a:xfrm>
            <a:off x="4705877" y="1600200"/>
            <a:ext cx="4206240" cy="27432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100" b="1" cap="all" baseline="0">
                <a:solidFill>
                  <a:schemeClr val="bg1"/>
                </a:solidFill>
                <a:latin typeface="Arial"/>
                <a:cs typeface="Arial"/>
              </a:defRPr>
            </a:lvl1pPr>
          </a:lstStyle>
          <a:p>
            <a:pPr lvl="0"/>
            <a:r>
              <a:rPr lang="en-US" dirty="0" smtClean="0"/>
              <a:t>Click to edit Master text styles</a:t>
            </a:r>
            <a:endParaRPr lang="en-US" dirty="0"/>
          </a:p>
        </p:txBody>
      </p:sp>
      <p:sp>
        <p:nvSpPr>
          <p:cNvPr id="13" name="Footer Placeholder 12"/>
          <p:cNvSpPr>
            <a:spLocks noGrp="1"/>
          </p:cNvSpPr>
          <p:nvPr>
            <p:ph type="ftr" sz="quarter" idx="18"/>
          </p:nvPr>
        </p:nvSpPr>
        <p:spPr/>
        <p:txBody>
          <a:bodyPr/>
          <a:lstStyle/>
          <a:p>
            <a:r>
              <a:rPr lang="en-US" smtClean="0"/>
              <a:t>Dr. Romina Polley</a:t>
            </a:r>
            <a:endParaRPr lang="en-US" dirty="0"/>
          </a:p>
        </p:txBody>
      </p:sp>
    </p:spTree>
    <p:extLst>
      <p:ext uri="{BB962C8B-B14F-4D97-AF65-F5344CB8AC3E}">
        <p14:creationId xmlns:p14="http://schemas.microsoft.com/office/powerpoint/2010/main" val="3940806415"/>
      </p:ext>
    </p:extLst>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CG One Top Arrow To Two Bottom">
    <p:spTree>
      <p:nvGrpSpPr>
        <p:cNvPr id="1" name=""/>
        <p:cNvGrpSpPr/>
        <p:nvPr/>
      </p:nvGrpSpPr>
      <p:grpSpPr>
        <a:xfrm>
          <a:off x="0" y="0"/>
          <a:ext cx="0" cy="0"/>
          <a:chOff x="0" y="0"/>
          <a:chExt cx="0" cy="0"/>
        </a:xfrm>
      </p:grpSpPr>
      <p:sp>
        <p:nvSpPr>
          <p:cNvPr id="13" name="Right Arrow 12"/>
          <p:cNvSpPr/>
          <p:nvPr userDrawn="1"/>
        </p:nvSpPr>
        <p:spPr>
          <a:xfrm rot="5400000">
            <a:off x="4348352" y="3667154"/>
            <a:ext cx="447880" cy="540934"/>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9" name="Content Placeholder 8"/>
          <p:cNvSpPr>
            <a:spLocks noGrp="1"/>
          </p:cNvSpPr>
          <p:nvPr>
            <p:ph sz="quarter" idx="13"/>
          </p:nvPr>
        </p:nvSpPr>
        <p:spPr>
          <a:xfrm>
            <a:off x="228599" y="1877287"/>
            <a:ext cx="8685213" cy="1828800"/>
          </a:xfrm>
          <a:solidFill>
            <a:schemeClr val="bg1"/>
          </a:solidFill>
          <a:ln w="12700" cap="flat" cmpd="sng" algn="ctr">
            <a:solidFill>
              <a:schemeClr val="tx1"/>
            </a:solidFill>
            <a:prstDash val="solid"/>
            <a:round/>
            <a:headEnd type="none" w="med" len="med"/>
            <a:tailEnd type="none" w="med" len="med"/>
          </a:ln>
        </p:spPr>
        <p:txBody>
          <a:bodyPr lIns="182880" tIns="137160" rIns="182880" bIns="182880">
            <a:noAutofit/>
          </a:bodyPr>
          <a:lstStyle>
            <a:lvl1pPr>
              <a:defRPr sz="1200"/>
            </a:lvl1pPr>
            <a:lvl2pPr marL="231775" indent="-231775">
              <a:tabLst>
                <a:tab pos="231775" algn="l"/>
              </a:tabLst>
              <a:defRPr sz="1200"/>
            </a:lvl2pPr>
            <a:lvl3pPr marL="341313" indent="-109538">
              <a:defRPr sz="1100"/>
            </a:lvl3pPr>
            <a:lvl4pPr marL="457200" indent="-115888">
              <a:defRPr sz="1050"/>
            </a:lvl4pPr>
            <a:lvl5pPr marL="573088" indent="-115888">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8"/>
          <p:cNvSpPr>
            <a:spLocks noGrp="1"/>
          </p:cNvSpPr>
          <p:nvPr>
            <p:ph type="body" sz="quarter" idx="16"/>
          </p:nvPr>
        </p:nvSpPr>
        <p:spPr>
          <a:xfrm>
            <a:off x="228599" y="1600200"/>
            <a:ext cx="8686800" cy="27432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100" b="1" cap="all" baseline="0">
                <a:solidFill>
                  <a:schemeClr val="bg1"/>
                </a:solidFill>
                <a:latin typeface="Arial"/>
                <a:cs typeface="Arial"/>
              </a:defRPr>
            </a:lvl1pPr>
          </a:lstStyle>
          <a:p>
            <a:pPr lvl="0"/>
            <a:r>
              <a:rPr lang="en-US" dirty="0" smtClean="0"/>
              <a:t>Click to edit Master text styles</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1"/>
          </p:nvPr>
        </p:nvSpPr>
        <p:spPr>
          <a:xfrm>
            <a:off x="228599" y="4343390"/>
            <a:ext cx="4206240" cy="1828800"/>
          </a:xfrm>
          <a:solidFill>
            <a:schemeClr val="bg1"/>
          </a:solidFill>
          <a:ln w="12700" cap="flat" cmpd="sng" algn="ctr">
            <a:solidFill>
              <a:schemeClr val="tx1"/>
            </a:solidFill>
            <a:prstDash val="solid"/>
            <a:round/>
            <a:headEnd type="none" w="med" len="med"/>
            <a:tailEnd type="none" w="med" len="med"/>
          </a:ln>
        </p:spPr>
        <p:txBody>
          <a:bodyPr lIns="182880" tIns="137160" rIns="182880" bIns="182880">
            <a:noAutofit/>
          </a:bodyPr>
          <a:lstStyle>
            <a:lvl1pPr>
              <a:defRPr sz="1200"/>
            </a:lvl1pPr>
            <a:lvl2pPr marL="231775" indent="-231775">
              <a:tabLst>
                <a:tab pos="231775" algn="l"/>
              </a:tabLst>
              <a:defRPr sz="1200"/>
            </a:lvl2pPr>
            <a:lvl3pPr marL="341313" indent="-109538">
              <a:defRPr sz="1100"/>
            </a:lvl3pPr>
            <a:lvl4pPr marL="457200" indent="-115888">
              <a:defRPr sz="1050"/>
            </a:lvl4pPr>
            <a:lvl5pPr marL="573088" indent="-115888">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10"/>
          <p:cNvSpPr>
            <a:spLocks noGrp="1"/>
          </p:cNvSpPr>
          <p:nvPr>
            <p:ph sz="quarter" idx="14"/>
          </p:nvPr>
        </p:nvSpPr>
        <p:spPr>
          <a:xfrm>
            <a:off x="4705877" y="4341813"/>
            <a:ext cx="4206240" cy="1828800"/>
          </a:xfrm>
          <a:solidFill>
            <a:schemeClr val="bg1"/>
          </a:solidFill>
          <a:ln w="12700" cap="flat" cmpd="sng" algn="ctr">
            <a:solidFill>
              <a:schemeClr val="tx1"/>
            </a:solidFill>
            <a:prstDash val="solid"/>
            <a:round/>
            <a:headEnd type="none" w="med" len="med"/>
            <a:tailEnd type="none" w="med" len="med"/>
          </a:ln>
        </p:spPr>
        <p:txBody>
          <a:bodyPr lIns="182880" tIns="137160" rIns="182880" bIns="182880">
            <a:noAutofit/>
          </a:bodyPr>
          <a:lstStyle>
            <a:lvl1pPr>
              <a:defRPr sz="1200"/>
            </a:lvl1pPr>
            <a:lvl2pPr marL="231775" indent="-231775">
              <a:tabLst>
                <a:tab pos="231775" algn="l"/>
              </a:tabLst>
              <a:defRPr sz="1200"/>
            </a:lvl2pPr>
            <a:lvl3pPr marL="341313" indent="-109538">
              <a:defRPr sz="1100"/>
            </a:lvl3pPr>
            <a:lvl4pPr marL="457200" indent="-115888">
              <a:defRPr sz="1050"/>
            </a:lvl4pPr>
            <a:lvl5pPr marL="573088" indent="-115888">
              <a:tabLst/>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8"/>
          <p:cNvSpPr>
            <a:spLocks noGrp="1"/>
          </p:cNvSpPr>
          <p:nvPr>
            <p:ph type="body" sz="quarter" idx="15"/>
          </p:nvPr>
        </p:nvSpPr>
        <p:spPr>
          <a:xfrm>
            <a:off x="228599" y="4070075"/>
            <a:ext cx="4206240" cy="27432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100" b="1" cap="all" baseline="0">
                <a:solidFill>
                  <a:schemeClr val="bg1"/>
                </a:solidFill>
                <a:latin typeface="Arial"/>
                <a:cs typeface="Arial"/>
              </a:defRPr>
            </a:lvl1pPr>
          </a:lstStyle>
          <a:p>
            <a:pPr lvl="0"/>
            <a:r>
              <a:rPr lang="en-US" dirty="0" smtClean="0"/>
              <a:t>Click to edit Master text styles</a:t>
            </a:r>
            <a:endParaRPr lang="en-US" dirty="0"/>
          </a:p>
        </p:txBody>
      </p:sp>
      <p:sp>
        <p:nvSpPr>
          <p:cNvPr id="12" name="Text Placeholder 8"/>
          <p:cNvSpPr>
            <a:spLocks noGrp="1"/>
          </p:cNvSpPr>
          <p:nvPr>
            <p:ph type="body" sz="quarter" idx="17"/>
          </p:nvPr>
        </p:nvSpPr>
        <p:spPr>
          <a:xfrm>
            <a:off x="4705877" y="4070075"/>
            <a:ext cx="4206240" cy="27432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100" b="1" cap="all" baseline="0">
                <a:solidFill>
                  <a:schemeClr val="bg1"/>
                </a:solidFill>
                <a:latin typeface="Arial"/>
                <a:cs typeface="Arial"/>
              </a:defRPr>
            </a:lvl1pPr>
          </a:lstStyle>
          <a:p>
            <a:pPr lvl="0"/>
            <a:r>
              <a:rPr lang="en-US" dirty="0" smtClean="0"/>
              <a:t>Click to edit Master text styles</a:t>
            </a:r>
            <a:endParaRPr lang="en-US" dirty="0"/>
          </a:p>
        </p:txBody>
      </p:sp>
      <p:sp>
        <p:nvSpPr>
          <p:cNvPr id="14" name="Footer Placeholder 13"/>
          <p:cNvSpPr>
            <a:spLocks noGrp="1"/>
          </p:cNvSpPr>
          <p:nvPr>
            <p:ph type="ftr" sz="quarter" idx="18"/>
          </p:nvPr>
        </p:nvSpPr>
        <p:spPr/>
        <p:txBody>
          <a:bodyPr/>
          <a:lstStyle/>
          <a:p>
            <a:r>
              <a:rPr lang="en-US" smtClean="0"/>
              <a:t>Dr. Romina Polley</a:t>
            </a:r>
            <a:endParaRPr lang="en-US" dirty="0"/>
          </a:p>
        </p:txBody>
      </p:sp>
    </p:spTree>
    <p:extLst>
      <p:ext uri="{BB962C8B-B14F-4D97-AF65-F5344CB8AC3E}">
        <p14:creationId xmlns:p14="http://schemas.microsoft.com/office/powerpoint/2010/main" val="3655664333"/>
      </p:ext>
    </p:extLst>
  </p:cSld>
  <p:clrMapOvr>
    <a:masterClrMapping/>
  </p:clrMapOvr>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CG Six Palet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8"/>
          <p:cNvSpPr>
            <a:spLocks noGrp="1"/>
          </p:cNvSpPr>
          <p:nvPr>
            <p:ph type="body" sz="quarter" idx="19"/>
          </p:nvPr>
        </p:nvSpPr>
        <p:spPr>
          <a:xfrm>
            <a:off x="228600" y="1606695"/>
            <a:ext cx="4206240" cy="256032"/>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000" b="1" cap="all" baseline="0">
                <a:solidFill>
                  <a:schemeClr val="bg1"/>
                </a:solidFill>
                <a:latin typeface="Arial"/>
                <a:cs typeface="Arial"/>
              </a:defRPr>
            </a:lvl1pPr>
          </a:lstStyle>
          <a:p>
            <a:pPr lvl="0"/>
            <a:r>
              <a:rPr lang="en-US" dirty="0" smtClean="0"/>
              <a:t>Click to edit Master text styles</a:t>
            </a:r>
            <a:endParaRPr lang="en-US" dirty="0"/>
          </a:p>
        </p:txBody>
      </p:sp>
      <p:sp>
        <p:nvSpPr>
          <p:cNvPr id="16" name="Text Placeholder 13"/>
          <p:cNvSpPr>
            <a:spLocks noGrp="1"/>
          </p:cNvSpPr>
          <p:nvPr>
            <p:ph type="body" sz="quarter" idx="20"/>
          </p:nvPr>
        </p:nvSpPr>
        <p:spPr>
          <a:xfrm>
            <a:off x="228600" y="1862262"/>
            <a:ext cx="4206240" cy="1188720"/>
          </a:xfrm>
          <a:solidFill>
            <a:schemeClr val="bg1"/>
          </a:solidFill>
          <a:ln w="12700" cap="flat" cmpd="sng" algn="ctr">
            <a:solidFill>
              <a:schemeClr val="tx1"/>
            </a:solidFill>
            <a:prstDash val="solid"/>
            <a:round/>
            <a:headEnd type="none" w="med" len="med"/>
            <a:tailEnd type="none" w="med" len="med"/>
          </a:ln>
        </p:spPr>
        <p:txBody>
          <a:bodyPr lIns="182880" tIns="91440" rIns="182880" bIns="137160">
            <a:noAutofit/>
          </a:bodyPr>
          <a:lstStyle>
            <a:lvl1pPr>
              <a:defRPr sz="1200"/>
            </a:lvl1pPr>
            <a:lvl2pPr marL="231775" indent="-231775">
              <a:tabLst>
                <a:tab pos="231775" algn="l"/>
              </a:tabLst>
              <a:defRPr sz="1200"/>
            </a:lvl2pPr>
            <a:lvl3pPr marL="341313" indent="-109538">
              <a:defRPr sz="1100"/>
            </a:lvl3pPr>
            <a:lvl4pPr marL="457200" indent="-115888">
              <a:tabLst/>
              <a:defRPr sz="1050"/>
            </a:lvl4pPr>
            <a:lvl5pPr marL="573088" indent="-115888">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5" name="Text Placeholder 8"/>
          <p:cNvSpPr>
            <a:spLocks noGrp="1"/>
          </p:cNvSpPr>
          <p:nvPr>
            <p:ph type="body" sz="quarter" idx="21"/>
          </p:nvPr>
        </p:nvSpPr>
        <p:spPr>
          <a:xfrm>
            <a:off x="228600" y="3169602"/>
            <a:ext cx="4206240" cy="256032"/>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000" b="1" cap="all" baseline="0">
                <a:solidFill>
                  <a:schemeClr val="bg1"/>
                </a:solidFill>
                <a:latin typeface="Arial"/>
                <a:cs typeface="Arial"/>
              </a:defRPr>
            </a:lvl1pPr>
          </a:lstStyle>
          <a:p>
            <a:pPr lvl="0"/>
            <a:r>
              <a:rPr lang="en-US" dirty="0" smtClean="0"/>
              <a:t>Click to edit Master text styles</a:t>
            </a:r>
            <a:endParaRPr lang="en-US" dirty="0"/>
          </a:p>
        </p:txBody>
      </p:sp>
      <p:sp>
        <p:nvSpPr>
          <p:cNvPr id="26" name="Text Placeholder 13"/>
          <p:cNvSpPr>
            <a:spLocks noGrp="1"/>
          </p:cNvSpPr>
          <p:nvPr>
            <p:ph type="body" sz="quarter" idx="22"/>
          </p:nvPr>
        </p:nvSpPr>
        <p:spPr>
          <a:xfrm>
            <a:off x="228600" y="3425169"/>
            <a:ext cx="4206240" cy="1188720"/>
          </a:xfrm>
          <a:solidFill>
            <a:schemeClr val="bg1"/>
          </a:solidFill>
          <a:ln w="12700" cap="flat" cmpd="sng" algn="ctr">
            <a:solidFill>
              <a:schemeClr val="tx1"/>
            </a:solidFill>
            <a:prstDash val="solid"/>
            <a:round/>
            <a:headEnd type="none" w="med" len="med"/>
            <a:tailEnd type="none" w="med" len="med"/>
          </a:ln>
        </p:spPr>
        <p:txBody>
          <a:bodyPr lIns="182880" tIns="91440" rIns="182880" bIns="137160">
            <a:noAutofit/>
          </a:bodyPr>
          <a:lstStyle>
            <a:lvl1pPr>
              <a:defRPr sz="1200"/>
            </a:lvl1pPr>
            <a:lvl2pPr marL="231775" indent="-231775">
              <a:tabLst>
                <a:tab pos="231775" algn="l"/>
              </a:tabLst>
              <a:defRPr sz="1200"/>
            </a:lvl2pPr>
            <a:lvl3pPr marL="341313" indent="-109538">
              <a:defRPr sz="1100"/>
            </a:lvl3pPr>
            <a:lvl4pPr marL="457200" indent="-115888">
              <a:defRPr sz="1050"/>
            </a:lvl4pPr>
            <a:lvl5pPr marL="573088" indent="-115888">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Text Placeholder 8"/>
          <p:cNvSpPr>
            <a:spLocks noGrp="1"/>
          </p:cNvSpPr>
          <p:nvPr>
            <p:ph type="body" sz="quarter" idx="23"/>
          </p:nvPr>
        </p:nvSpPr>
        <p:spPr>
          <a:xfrm>
            <a:off x="228600" y="4748359"/>
            <a:ext cx="4206240" cy="256032"/>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000" b="1" cap="all" baseline="0">
                <a:solidFill>
                  <a:schemeClr val="bg1"/>
                </a:solidFill>
                <a:latin typeface="Arial"/>
                <a:cs typeface="Arial"/>
              </a:defRPr>
            </a:lvl1pPr>
          </a:lstStyle>
          <a:p>
            <a:pPr lvl="0"/>
            <a:r>
              <a:rPr lang="en-US" dirty="0" smtClean="0"/>
              <a:t>Click to edit Master text styles</a:t>
            </a:r>
            <a:endParaRPr lang="en-US" dirty="0"/>
          </a:p>
        </p:txBody>
      </p:sp>
      <p:sp>
        <p:nvSpPr>
          <p:cNvPr id="28" name="Text Placeholder 13"/>
          <p:cNvSpPr>
            <a:spLocks noGrp="1"/>
          </p:cNvSpPr>
          <p:nvPr>
            <p:ph type="body" sz="quarter" idx="24"/>
          </p:nvPr>
        </p:nvSpPr>
        <p:spPr>
          <a:xfrm>
            <a:off x="228600" y="5003926"/>
            <a:ext cx="4206240" cy="1188720"/>
          </a:xfrm>
          <a:solidFill>
            <a:schemeClr val="bg1"/>
          </a:solidFill>
          <a:ln w="12700" cap="flat" cmpd="sng" algn="ctr">
            <a:solidFill>
              <a:schemeClr val="tx1"/>
            </a:solidFill>
            <a:prstDash val="solid"/>
            <a:round/>
            <a:headEnd type="none" w="med" len="med"/>
            <a:tailEnd type="none" w="med" len="med"/>
          </a:ln>
        </p:spPr>
        <p:txBody>
          <a:bodyPr lIns="182880" tIns="91440" rIns="182880" bIns="137160">
            <a:noAutofit/>
          </a:bodyPr>
          <a:lstStyle>
            <a:lvl1pPr>
              <a:defRPr sz="1200"/>
            </a:lvl1pPr>
            <a:lvl2pPr marL="231775" indent="-231775">
              <a:tabLst>
                <a:tab pos="231775" algn="l"/>
              </a:tabLst>
              <a:defRPr sz="1200"/>
            </a:lvl2pPr>
            <a:lvl3pPr marL="341313" indent="-109538">
              <a:defRPr sz="1100"/>
            </a:lvl3pPr>
            <a:lvl4pPr marL="457200" indent="-115888">
              <a:defRPr sz="1050"/>
            </a:lvl4pPr>
            <a:lvl5pPr marL="573088" indent="-115888">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9" name="Text Placeholder 8"/>
          <p:cNvSpPr>
            <a:spLocks noGrp="1"/>
          </p:cNvSpPr>
          <p:nvPr>
            <p:ph type="body" sz="quarter" idx="25"/>
          </p:nvPr>
        </p:nvSpPr>
        <p:spPr>
          <a:xfrm>
            <a:off x="4702695" y="1606695"/>
            <a:ext cx="4206240" cy="256032"/>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000" b="1" cap="all" baseline="0">
                <a:solidFill>
                  <a:schemeClr val="bg1"/>
                </a:solidFill>
                <a:latin typeface="Arial"/>
                <a:cs typeface="Arial"/>
              </a:defRPr>
            </a:lvl1pPr>
          </a:lstStyle>
          <a:p>
            <a:pPr lvl="0"/>
            <a:r>
              <a:rPr lang="en-US" dirty="0" smtClean="0"/>
              <a:t>Click to edit Master text styles</a:t>
            </a:r>
            <a:endParaRPr lang="en-US" dirty="0"/>
          </a:p>
        </p:txBody>
      </p:sp>
      <p:sp>
        <p:nvSpPr>
          <p:cNvPr id="30" name="Text Placeholder 13"/>
          <p:cNvSpPr>
            <a:spLocks noGrp="1"/>
          </p:cNvSpPr>
          <p:nvPr>
            <p:ph type="body" sz="quarter" idx="26"/>
          </p:nvPr>
        </p:nvSpPr>
        <p:spPr>
          <a:xfrm>
            <a:off x="4702695" y="1862262"/>
            <a:ext cx="4206240" cy="1188720"/>
          </a:xfrm>
          <a:solidFill>
            <a:schemeClr val="bg1"/>
          </a:solidFill>
          <a:ln w="12700" cap="flat" cmpd="sng" algn="ctr">
            <a:solidFill>
              <a:schemeClr val="tx1"/>
            </a:solidFill>
            <a:prstDash val="solid"/>
            <a:round/>
            <a:headEnd type="none" w="med" len="med"/>
            <a:tailEnd type="none" w="med" len="med"/>
          </a:ln>
        </p:spPr>
        <p:txBody>
          <a:bodyPr lIns="182880" tIns="91440" rIns="182880" bIns="137160">
            <a:noAutofit/>
          </a:bodyPr>
          <a:lstStyle>
            <a:lvl1pPr>
              <a:defRPr sz="1200"/>
            </a:lvl1pPr>
            <a:lvl2pPr marL="231775" indent="-231775">
              <a:tabLst>
                <a:tab pos="231775" algn="l"/>
              </a:tabLst>
              <a:defRPr sz="1200"/>
            </a:lvl2pPr>
            <a:lvl3pPr marL="341313" indent="-109538">
              <a:defRPr sz="1100"/>
            </a:lvl3pPr>
            <a:lvl4pPr marL="457200" indent="-115888">
              <a:defRPr sz="1050"/>
            </a:lvl4pPr>
            <a:lvl5pPr marL="573088" indent="-115888">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1" name="Text Placeholder 8"/>
          <p:cNvSpPr>
            <a:spLocks noGrp="1"/>
          </p:cNvSpPr>
          <p:nvPr>
            <p:ph type="body" sz="quarter" idx="27"/>
          </p:nvPr>
        </p:nvSpPr>
        <p:spPr>
          <a:xfrm>
            <a:off x="4702695" y="3169602"/>
            <a:ext cx="4206240" cy="256032"/>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000" b="1" cap="all" baseline="0">
                <a:solidFill>
                  <a:schemeClr val="bg1"/>
                </a:solidFill>
                <a:latin typeface="Arial"/>
                <a:cs typeface="Arial"/>
              </a:defRPr>
            </a:lvl1pPr>
          </a:lstStyle>
          <a:p>
            <a:pPr lvl="0"/>
            <a:r>
              <a:rPr lang="en-US" dirty="0" smtClean="0"/>
              <a:t>Click to edit Master text styles</a:t>
            </a:r>
            <a:endParaRPr lang="en-US" dirty="0"/>
          </a:p>
        </p:txBody>
      </p:sp>
      <p:sp>
        <p:nvSpPr>
          <p:cNvPr id="32" name="Text Placeholder 13"/>
          <p:cNvSpPr>
            <a:spLocks noGrp="1"/>
          </p:cNvSpPr>
          <p:nvPr>
            <p:ph type="body" sz="quarter" idx="28"/>
          </p:nvPr>
        </p:nvSpPr>
        <p:spPr>
          <a:xfrm>
            <a:off x="4702695" y="3425169"/>
            <a:ext cx="4206240" cy="1188720"/>
          </a:xfrm>
          <a:solidFill>
            <a:schemeClr val="bg1"/>
          </a:solidFill>
          <a:ln w="12700" cap="flat" cmpd="sng" algn="ctr">
            <a:solidFill>
              <a:schemeClr val="tx1"/>
            </a:solidFill>
            <a:prstDash val="solid"/>
            <a:round/>
            <a:headEnd type="none" w="med" len="med"/>
            <a:tailEnd type="none" w="med" len="med"/>
          </a:ln>
        </p:spPr>
        <p:txBody>
          <a:bodyPr lIns="182880" tIns="91440" rIns="182880" bIns="137160">
            <a:noAutofit/>
          </a:bodyPr>
          <a:lstStyle>
            <a:lvl1pPr>
              <a:defRPr sz="1200"/>
            </a:lvl1pPr>
            <a:lvl2pPr marL="231775" indent="-231775">
              <a:tabLst>
                <a:tab pos="231775" algn="l"/>
              </a:tabLst>
              <a:defRPr sz="1200"/>
            </a:lvl2pPr>
            <a:lvl3pPr marL="341313" indent="-109538">
              <a:defRPr sz="1100"/>
            </a:lvl3pPr>
            <a:lvl4pPr marL="457200" indent="-115888">
              <a:defRPr sz="1050"/>
            </a:lvl4pPr>
            <a:lvl5pPr marL="573088" indent="-115888">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3" name="Text Placeholder 8"/>
          <p:cNvSpPr>
            <a:spLocks noGrp="1"/>
          </p:cNvSpPr>
          <p:nvPr>
            <p:ph type="body" sz="quarter" idx="29"/>
          </p:nvPr>
        </p:nvSpPr>
        <p:spPr>
          <a:xfrm>
            <a:off x="4702695" y="4748359"/>
            <a:ext cx="4206240" cy="256032"/>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000" b="1" cap="all" baseline="0">
                <a:solidFill>
                  <a:schemeClr val="bg1"/>
                </a:solidFill>
                <a:latin typeface="Arial"/>
                <a:cs typeface="Arial"/>
              </a:defRPr>
            </a:lvl1pPr>
          </a:lstStyle>
          <a:p>
            <a:pPr lvl="0"/>
            <a:r>
              <a:rPr lang="en-US" dirty="0" smtClean="0"/>
              <a:t>Click to edit Master text styles</a:t>
            </a:r>
            <a:endParaRPr lang="en-US" dirty="0"/>
          </a:p>
        </p:txBody>
      </p:sp>
      <p:sp>
        <p:nvSpPr>
          <p:cNvPr id="34" name="Text Placeholder 13"/>
          <p:cNvSpPr>
            <a:spLocks noGrp="1"/>
          </p:cNvSpPr>
          <p:nvPr>
            <p:ph type="body" sz="quarter" idx="30"/>
          </p:nvPr>
        </p:nvSpPr>
        <p:spPr>
          <a:xfrm>
            <a:off x="4702695" y="5003926"/>
            <a:ext cx="4206240" cy="1188720"/>
          </a:xfrm>
          <a:solidFill>
            <a:schemeClr val="bg1"/>
          </a:solidFill>
          <a:ln w="12700" cap="flat" cmpd="sng" algn="ctr">
            <a:solidFill>
              <a:schemeClr val="tx1"/>
            </a:solidFill>
            <a:prstDash val="solid"/>
            <a:round/>
            <a:headEnd type="none" w="med" len="med"/>
            <a:tailEnd type="none" w="med" len="med"/>
          </a:ln>
        </p:spPr>
        <p:txBody>
          <a:bodyPr lIns="182880" tIns="91440" rIns="182880" bIns="137160">
            <a:noAutofit/>
          </a:bodyPr>
          <a:lstStyle>
            <a:lvl1pPr>
              <a:defRPr sz="1200"/>
            </a:lvl1pPr>
            <a:lvl2pPr marL="231775" indent="-231775">
              <a:tabLst>
                <a:tab pos="231775" algn="l"/>
              </a:tabLst>
              <a:defRPr sz="1200"/>
            </a:lvl2pPr>
            <a:lvl3pPr marL="341313" indent="-109538">
              <a:tabLst/>
              <a:defRPr sz="1100"/>
            </a:lvl3pPr>
            <a:lvl4pPr marL="457200" indent="-115888">
              <a:defRPr sz="1050"/>
            </a:lvl4pPr>
            <a:lvl5pPr marL="573088" indent="-115888">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Footer Placeholder 16"/>
          <p:cNvSpPr>
            <a:spLocks noGrp="1"/>
          </p:cNvSpPr>
          <p:nvPr>
            <p:ph type="ftr" sz="quarter" idx="31"/>
          </p:nvPr>
        </p:nvSpPr>
        <p:spPr/>
        <p:txBody>
          <a:bodyPr/>
          <a:lstStyle/>
          <a:p>
            <a:r>
              <a:rPr lang="en-US" smtClean="0"/>
              <a:t>Dr. Romina Polley</a:t>
            </a:r>
            <a:endParaRPr lang="en-US" dirty="0"/>
          </a:p>
        </p:txBody>
      </p:sp>
    </p:spTree>
    <p:extLst>
      <p:ext uri="{BB962C8B-B14F-4D97-AF65-F5344CB8AC3E}">
        <p14:creationId xmlns:p14="http://schemas.microsoft.com/office/powerpoint/2010/main" val="374381078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G Three Across One Highight">
    <p:spTree>
      <p:nvGrpSpPr>
        <p:cNvPr id="1" name=""/>
        <p:cNvGrpSpPr/>
        <p:nvPr/>
      </p:nvGrpSpPr>
      <p:grpSpPr>
        <a:xfrm>
          <a:off x="0" y="0"/>
          <a:ext cx="0" cy="0"/>
          <a:chOff x="0" y="0"/>
          <a:chExt cx="0" cy="0"/>
        </a:xfrm>
      </p:grpSpPr>
      <p:sp>
        <p:nvSpPr>
          <p:cNvPr id="11" name="Content Placeholder 9"/>
          <p:cNvSpPr>
            <a:spLocks noGrp="1"/>
          </p:cNvSpPr>
          <p:nvPr>
            <p:ph sz="quarter" idx="16" hasCustomPrompt="1"/>
          </p:nvPr>
        </p:nvSpPr>
        <p:spPr>
          <a:xfrm>
            <a:off x="6873875" y="1619250"/>
            <a:ext cx="2039938" cy="1369606"/>
          </a:xfrm>
          <a:solidFill>
            <a:srgbClr val="D7F0FA"/>
          </a:solidFill>
        </p:spPr>
        <p:txBody>
          <a:bodyPr lIns="182880" tIns="137160" rIns="182880" bIns="137160">
            <a:spAutoFit/>
          </a:bodyPr>
          <a:lstStyle>
            <a:lvl1pPr>
              <a:spcBef>
                <a:spcPts val="600"/>
              </a:spcBef>
              <a:defRPr sz="700" b="1" cap="all" spc="100">
                <a:ln w="0" cmpd="sng">
                  <a:noFill/>
                </a:ln>
                <a:latin typeface="Arial"/>
                <a:cs typeface="Arial"/>
              </a:defRPr>
            </a:lvl1pPr>
            <a:lvl2pPr marL="0" indent="0">
              <a:spcBef>
                <a:spcPts val="200"/>
              </a:spcBef>
              <a:spcAft>
                <a:spcPts val="0"/>
              </a:spcAft>
              <a:buNone/>
              <a:defRPr sz="1000" b="1">
                <a:latin typeface="Arial"/>
                <a:cs typeface="Arial"/>
              </a:defRPr>
            </a:lvl2pPr>
            <a:lvl3pPr marL="0" indent="0">
              <a:spcBef>
                <a:spcPts val="200"/>
              </a:spcBef>
              <a:spcAft>
                <a:spcPts val="0"/>
              </a:spcAft>
              <a:buNone/>
              <a:defRPr sz="1000">
                <a:latin typeface="Arial"/>
                <a:cs typeface="Arial"/>
              </a:defRPr>
            </a:lvl3pPr>
            <a:lvl4pPr marL="0" indent="0">
              <a:spcBef>
                <a:spcPts val="200"/>
              </a:spcBef>
              <a:spcAft>
                <a:spcPts val="1200"/>
              </a:spcAft>
              <a:buNone/>
              <a:defRPr sz="900" i="1"/>
            </a:lvl4pPr>
            <a:lvl5pPr marL="0" indent="0">
              <a:spcAft>
                <a:spcPts val="600"/>
              </a:spcAft>
              <a:buNone/>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7"/>
          <p:cNvSpPr>
            <a:spLocks noGrp="1"/>
          </p:cNvSpPr>
          <p:nvPr>
            <p:ph sz="quarter" idx="11"/>
          </p:nvPr>
        </p:nvSpPr>
        <p:spPr>
          <a:xfrm>
            <a:off x="228600" y="1619251"/>
            <a:ext cx="2039112" cy="4553712"/>
          </a:xfrm>
        </p:spPr>
        <p:txBody>
          <a:bodyPr rIns="182880">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2"/>
          </p:nvPr>
        </p:nvSpPr>
        <p:spPr>
          <a:xfrm>
            <a:off x="2442147" y="1619249"/>
            <a:ext cx="2039112" cy="4553712"/>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15"/>
          <p:cNvSpPr>
            <a:spLocks noGrp="1"/>
          </p:cNvSpPr>
          <p:nvPr>
            <p:ph sz="quarter" idx="13"/>
          </p:nvPr>
        </p:nvSpPr>
        <p:spPr>
          <a:xfrm>
            <a:off x="4655694" y="1619253"/>
            <a:ext cx="2039112" cy="4551363"/>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684213" indent="-111125">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9"/>
          <p:cNvSpPr>
            <a:spLocks noGrp="1"/>
          </p:cNvSpPr>
          <p:nvPr>
            <p:ph type="ftr" sz="quarter" idx="15"/>
          </p:nvPr>
        </p:nvSpPr>
        <p:spPr/>
        <p:txBody>
          <a:bodyPr/>
          <a:lstStyle/>
          <a:p>
            <a:r>
              <a:rPr lang="en-US" smtClean="0"/>
              <a:t>Dr. Romina Polley</a:t>
            </a:r>
            <a:endParaRPr lang="en-US" dirty="0"/>
          </a:p>
        </p:txBody>
      </p:sp>
    </p:spTree>
    <p:extLst>
      <p:ext uri="{BB962C8B-B14F-4D97-AF65-F5344CB8AC3E}">
        <p14:creationId xmlns:p14="http://schemas.microsoft.com/office/powerpoint/2010/main" val="1503881768"/>
      </p:ext>
    </p:extLst>
  </p:cSld>
  <p:clrMapOvr>
    <a:masterClrMapping/>
  </p:clrMapOvr>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CG Five Palet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8"/>
          <p:cNvSpPr>
            <a:spLocks noGrp="1"/>
          </p:cNvSpPr>
          <p:nvPr>
            <p:ph type="body" sz="quarter" idx="19"/>
          </p:nvPr>
        </p:nvSpPr>
        <p:spPr>
          <a:xfrm>
            <a:off x="228600" y="1613751"/>
            <a:ext cx="1600200" cy="32004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900" b="1" cap="all" baseline="0">
                <a:solidFill>
                  <a:schemeClr val="bg1"/>
                </a:solidFill>
                <a:latin typeface="Arial"/>
                <a:cs typeface="Arial"/>
              </a:defRPr>
            </a:lvl1pPr>
          </a:lstStyle>
          <a:p>
            <a:pPr lvl="0"/>
            <a:r>
              <a:rPr lang="en-US" dirty="0" smtClean="0"/>
              <a:t>Click to edit Master text styles</a:t>
            </a:r>
            <a:endParaRPr lang="en-US" dirty="0"/>
          </a:p>
        </p:txBody>
      </p:sp>
      <p:sp>
        <p:nvSpPr>
          <p:cNvPr id="16" name="Text Placeholder 13"/>
          <p:cNvSpPr>
            <a:spLocks noGrp="1"/>
          </p:cNvSpPr>
          <p:nvPr>
            <p:ph type="body" sz="quarter" idx="20"/>
          </p:nvPr>
        </p:nvSpPr>
        <p:spPr>
          <a:xfrm>
            <a:off x="228600" y="1935690"/>
            <a:ext cx="1600200" cy="4239685"/>
          </a:xfrm>
          <a:solidFill>
            <a:schemeClr val="bg1"/>
          </a:solidFill>
          <a:ln w="12700" cap="flat" cmpd="sng" algn="ctr">
            <a:solidFill>
              <a:schemeClr val="tx1"/>
            </a:solidFill>
            <a:prstDash val="solid"/>
            <a:round/>
            <a:headEnd type="none" w="med" len="med"/>
            <a:tailEnd type="none" w="med" len="med"/>
          </a:ln>
        </p:spPr>
        <p:txBody>
          <a:bodyPr lIns="182880" tIns="137160" rIns="182880" bIns="137160">
            <a:noAutofit/>
          </a:bodyPr>
          <a:lstStyle>
            <a:lvl1pPr>
              <a:defRPr sz="1000"/>
            </a:lvl1pPr>
            <a:lvl2pPr marL="171450" indent="-171450">
              <a:tabLst>
                <a:tab pos="171450" algn="l"/>
              </a:tabLst>
              <a:defRPr sz="1000"/>
            </a:lvl2pPr>
            <a:lvl3pPr marL="285750" indent="-114300">
              <a:defRPr sz="900"/>
            </a:lvl3pPr>
            <a:lvl4pPr marL="398463" indent="-112713">
              <a:defRPr sz="800"/>
            </a:lvl4pPr>
            <a:lvl5pPr marL="515938" indent="-117475">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Footer Placeholder 16"/>
          <p:cNvSpPr>
            <a:spLocks noGrp="1"/>
          </p:cNvSpPr>
          <p:nvPr>
            <p:ph type="ftr" sz="quarter" idx="31"/>
          </p:nvPr>
        </p:nvSpPr>
        <p:spPr/>
        <p:txBody>
          <a:bodyPr/>
          <a:lstStyle/>
          <a:p>
            <a:r>
              <a:rPr lang="en-US" smtClean="0"/>
              <a:t>Dr. Romina Polley</a:t>
            </a:r>
            <a:endParaRPr lang="en-US" dirty="0"/>
          </a:p>
        </p:txBody>
      </p:sp>
      <p:sp>
        <p:nvSpPr>
          <p:cNvPr id="18" name="Text Placeholder 8"/>
          <p:cNvSpPr>
            <a:spLocks noGrp="1"/>
          </p:cNvSpPr>
          <p:nvPr>
            <p:ph type="body" sz="quarter" idx="32"/>
          </p:nvPr>
        </p:nvSpPr>
        <p:spPr>
          <a:xfrm>
            <a:off x="1998662" y="1613751"/>
            <a:ext cx="1600200" cy="32004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900" b="1" cap="all" baseline="0">
                <a:solidFill>
                  <a:schemeClr val="bg1"/>
                </a:solidFill>
                <a:latin typeface="Arial"/>
                <a:cs typeface="Arial"/>
              </a:defRPr>
            </a:lvl1pPr>
          </a:lstStyle>
          <a:p>
            <a:pPr lvl="0"/>
            <a:r>
              <a:rPr lang="en-US" dirty="0" smtClean="0"/>
              <a:t>Click to edit Master text styles</a:t>
            </a:r>
            <a:endParaRPr lang="en-US" dirty="0"/>
          </a:p>
        </p:txBody>
      </p:sp>
      <p:sp>
        <p:nvSpPr>
          <p:cNvPr id="19" name="Text Placeholder 13"/>
          <p:cNvSpPr>
            <a:spLocks noGrp="1"/>
          </p:cNvSpPr>
          <p:nvPr>
            <p:ph type="body" sz="quarter" idx="33"/>
          </p:nvPr>
        </p:nvSpPr>
        <p:spPr>
          <a:xfrm>
            <a:off x="1998662" y="1935690"/>
            <a:ext cx="1600200" cy="4239685"/>
          </a:xfrm>
          <a:solidFill>
            <a:schemeClr val="bg1"/>
          </a:solidFill>
          <a:ln w="12700" cap="flat" cmpd="sng" algn="ctr">
            <a:solidFill>
              <a:schemeClr val="tx1"/>
            </a:solidFill>
            <a:prstDash val="solid"/>
            <a:round/>
            <a:headEnd type="none" w="med" len="med"/>
            <a:tailEnd type="none" w="med" len="med"/>
          </a:ln>
        </p:spPr>
        <p:txBody>
          <a:bodyPr lIns="182880" tIns="137160" rIns="182880" bIns="137160">
            <a:noAutofit/>
          </a:bodyPr>
          <a:lstStyle>
            <a:lvl1pPr>
              <a:defRPr sz="1000"/>
            </a:lvl1pPr>
            <a:lvl2pPr marL="171450" indent="-171450">
              <a:tabLst>
                <a:tab pos="171450" algn="l"/>
              </a:tabLst>
              <a:defRPr sz="1000"/>
            </a:lvl2pPr>
            <a:lvl3pPr marL="344488" indent="-112713">
              <a:tabLst/>
              <a:defRPr sz="900"/>
            </a:lvl3pPr>
            <a:lvl4pPr marL="457200" indent="-112713">
              <a:defRPr sz="800"/>
            </a:lvl4pPr>
            <a:lvl5pPr marL="569913" indent="-112713">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ext Placeholder 8"/>
          <p:cNvSpPr>
            <a:spLocks noGrp="1"/>
          </p:cNvSpPr>
          <p:nvPr>
            <p:ph type="body" sz="quarter" idx="34"/>
          </p:nvPr>
        </p:nvSpPr>
        <p:spPr>
          <a:xfrm>
            <a:off x="3768724" y="1613751"/>
            <a:ext cx="1600200" cy="32004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900" b="1" cap="all" baseline="0">
                <a:solidFill>
                  <a:schemeClr val="bg1"/>
                </a:solidFill>
                <a:latin typeface="Arial"/>
                <a:cs typeface="Arial"/>
              </a:defRPr>
            </a:lvl1pPr>
          </a:lstStyle>
          <a:p>
            <a:pPr lvl="0"/>
            <a:r>
              <a:rPr lang="en-US" dirty="0" smtClean="0"/>
              <a:t>Click to edit Master text styles</a:t>
            </a:r>
            <a:endParaRPr lang="en-US" dirty="0"/>
          </a:p>
        </p:txBody>
      </p:sp>
      <p:sp>
        <p:nvSpPr>
          <p:cNvPr id="21" name="Text Placeholder 13"/>
          <p:cNvSpPr>
            <a:spLocks noGrp="1"/>
          </p:cNvSpPr>
          <p:nvPr>
            <p:ph type="body" sz="quarter" idx="35"/>
          </p:nvPr>
        </p:nvSpPr>
        <p:spPr>
          <a:xfrm>
            <a:off x="3768724" y="1935690"/>
            <a:ext cx="1600200" cy="4239685"/>
          </a:xfrm>
          <a:solidFill>
            <a:schemeClr val="bg1"/>
          </a:solidFill>
          <a:ln w="12700" cap="flat" cmpd="sng" algn="ctr">
            <a:solidFill>
              <a:schemeClr val="tx1"/>
            </a:solidFill>
            <a:prstDash val="solid"/>
            <a:round/>
            <a:headEnd type="none" w="med" len="med"/>
            <a:tailEnd type="none" w="med" len="med"/>
          </a:ln>
        </p:spPr>
        <p:txBody>
          <a:bodyPr lIns="182880" tIns="137160" rIns="182880" bIns="137160">
            <a:noAutofit/>
          </a:bodyPr>
          <a:lstStyle>
            <a:lvl1pPr>
              <a:defRPr sz="1000"/>
            </a:lvl1pPr>
            <a:lvl2pPr marL="171450" indent="-171450">
              <a:tabLst>
                <a:tab pos="171450" algn="l"/>
              </a:tabLst>
              <a:defRPr sz="1000"/>
            </a:lvl2pPr>
            <a:lvl3pPr marL="285750" indent="-114300">
              <a:defRPr sz="900"/>
            </a:lvl3pPr>
            <a:lvl4pPr marL="398463" indent="-112713">
              <a:defRPr sz="800"/>
            </a:lvl4pPr>
            <a:lvl5pPr marL="515938" indent="-117475">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ext Placeholder 8"/>
          <p:cNvSpPr>
            <a:spLocks noGrp="1"/>
          </p:cNvSpPr>
          <p:nvPr>
            <p:ph type="body" sz="quarter" idx="36"/>
          </p:nvPr>
        </p:nvSpPr>
        <p:spPr>
          <a:xfrm>
            <a:off x="5538786" y="1613751"/>
            <a:ext cx="1600200" cy="32004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900" b="1" cap="all" baseline="0">
                <a:solidFill>
                  <a:schemeClr val="bg1"/>
                </a:solidFill>
                <a:latin typeface="Arial"/>
                <a:cs typeface="Arial"/>
              </a:defRPr>
            </a:lvl1pPr>
          </a:lstStyle>
          <a:p>
            <a:pPr lvl="0"/>
            <a:r>
              <a:rPr lang="en-US" dirty="0" smtClean="0"/>
              <a:t>Click to edit Master text styles</a:t>
            </a:r>
            <a:endParaRPr lang="en-US" dirty="0"/>
          </a:p>
        </p:txBody>
      </p:sp>
      <p:sp>
        <p:nvSpPr>
          <p:cNvPr id="23" name="Text Placeholder 13"/>
          <p:cNvSpPr>
            <a:spLocks noGrp="1"/>
          </p:cNvSpPr>
          <p:nvPr>
            <p:ph type="body" sz="quarter" idx="37"/>
          </p:nvPr>
        </p:nvSpPr>
        <p:spPr>
          <a:xfrm>
            <a:off x="5538786" y="1935690"/>
            <a:ext cx="1600200" cy="4239685"/>
          </a:xfrm>
          <a:solidFill>
            <a:schemeClr val="bg1"/>
          </a:solidFill>
          <a:ln w="12700" cap="flat" cmpd="sng" algn="ctr">
            <a:solidFill>
              <a:schemeClr val="tx1"/>
            </a:solidFill>
            <a:prstDash val="solid"/>
            <a:round/>
            <a:headEnd type="none" w="med" len="med"/>
            <a:tailEnd type="none" w="med" len="med"/>
          </a:ln>
        </p:spPr>
        <p:txBody>
          <a:bodyPr lIns="182880" tIns="137160" rIns="182880" bIns="137160">
            <a:noAutofit/>
          </a:bodyPr>
          <a:lstStyle>
            <a:lvl1pPr>
              <a:defRPr sz="1000"/>
            </a:lvl1pPr>
            <a:lvl2pPr marL="171450" indent="-171450">
              <a:tabLst>
                <a:tab pos="171450" algn="l"/>
              </a:tabLst>
              <a:defRPr sz="1000"/>
            </a:lvl2pPr>
            <a:lvl3pPr marL="285750" indent="-114300">
              <a:defRPr sz="900"/>
            </a:lvl3pPr>
            <a:lvl4pPr marL="398463" indent="-112713">
              <a:defRPr sz="800"/>
            </a:lvl4pPr>
            <a:lvl5pPr marL="515938" indent="-117475">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ext Placeholder 8"/>
          <p:cNvSpPr>
            <a:spLocks noGrp="1"/>
          </p:cNvSpPr>
          <p:nvPr>
            <p:ph type="body" sz="quarter" idx="38"/>
          </p:nvPr>
        </p:nvSpPr>
        <p:spPr>
          <a:xfrm>
            <a:off x="7308850" y="1613751"/>
            <a:ext cx="1600200" cy="32004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900" b="1" cap="all" baseline="0">
                <a:solidFill>
                  <a:schemeClr val="bg1"/>
                </a:solidFill>
                <a:latin typeface="Arial"/>
                <a:cs typeface="Arial"/>
              </a:defRPr>
            </a:lvl1pPr>
          </a:lstStyle>
          <a:p>
            <a:pPr lvl="0"/>
            <a:r>
              <a:rPr lang="en-US" dirty="0" smtClean="0"/>
              <a:t>Click to edit Master text styles</a:t>
            </a:r>
            <a:endParaRPr lang="en-US" dirty="0"/>
          </a:p>
        </p:txBody>
      </p:sp>
      <p:sp>
        <p:nvSpPr>
          <p:cNvPr id="35" name="Text Placeholder 13"/>
          <p:cNvSpPr>
            <a:spLocks noGrp="1"/>
          </p:cNvSpPr>
          <p:nvPr>
            <p:ph type="body" sz="quarter" idx="39"/>
          </p:nvPr>
        </p:nvSpPr>
        <p:spPr>
          <a:xfrm>
            <a:off x="7308850" y="1935690"/>
            <a:ext cx="1600200" cy="4239685"/>
          </a:xfrm>
          <a:solidFill>
            <a:schemeClr val="bg1"/>
          </a:solidFill>
          <a:ln w="12700" cap="flat" cmpd="sng" algn="ctr">
            <a:solidFill>
              <a:schemeClr val="tx1"/>
            </a:solidFill>
            <a:prstDash val="solid"/>
            <a:round/>
            <a:headEnd type="none" w="med" len="med"/>
            <a:tailEnd type="none" w="med" len="med"/>
          </a:ln>
        </p:spPr>
        <p:txBody>
          <a:bodyPr lIns="182880" tIns="137160" rIns="182880" bIns="137160">
            <a:noAutofit/>
          </a:bodyPr>
          <a:lstStyle>
            <a:lvl1pPr>
              <a:defRPr sz="1000"/>
            </a:lvl1pPr>
            <a:lvl2pPr marL="171450" indent="-171450">
              <a:tabLst>
                <a:tab pos="171450" algn="l"/>
              </a:tabLst>
              <a:defRPr sz="1000"/>
            </a:lvl2pPr>
            <a:lvl3pPr marL="285750" indent="-114300">
              <a:defRPr sz="900"/>
            </a:lvl3pPr>
            <a:lvl4pPr marL="398463" indent="-112713">
              <a:defRPr sz="800"/>
            </a:lvl4pPr>
            <a:lvl5pPr marL="515938" indent="-117475">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85922659"/>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CG 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8"/>
          <p:cNvSpPr>
            <a:spLocks noGrp="1"/>
          </p:cNvSpPr>
          <p:nvPr>
            <p:ph type="body" sz="quarter" idx="19"/>
          </p:nvPr>
        </p:nvSpPr>
        <p:spPr>
          <a:xfrm>
            <a:off x="228600" y="1608667"/>
            <a:ext cx="1508760" cy="1417320"/>
          </a:xfrm>
          <a:solidFill>
            <a:schemeClr val="tx1"/>
          </a:solidFill>
          <a:ln w="12700" cap="flat" cmpd="sng" algn="ctr">
            <a:solidFill>
              <a:schemeClr val="tx1"/>
            </a:solidFill>
            <a:prstDash val="solid"/>
            <a:round/>
            <a:headEnd type="none" w="med" len="med"/>
            <a:tailEnd type="none" w="med" len="med"/>
          </a:ln>
        </p:spPr>
        <p:txBody>
          <a:bodyPr lIns="91440" tIns="0" rIns="91440" bIns="18288" anchor="ctr" anchorCtr="0">
            <a:noAutofit/>
          </a:bodyPr>
          <a:lstStyle>
            <a:lvl1pPr>
              <a:defRPr sz="1100" b="1" cap="all" baseline="0">
                <a:solidFill>
                  <a:schemeClr val="bg1"/>
                </a:solidFill>
                <a:latin typeface="Arial"/>
                <a:cs typeface="Arial"/>
              </a:defRPr>
            </a:lvl1pPr>
          </a:lstStyle>
          <a:p>
            <a:pPr lvl="0"/>
            <a:r>
              <a:rPr lang="en-US" dirty="0" smtClean="0"/>
              <a:t>Click to edit Master text styles</a:t>
            </a:r>
            <a:endParaRPr lang="en-US" dirty="0"/>
          </a:p>
        </p:txBody>
      </p:sp>
      <p:sp>
        <p:nvSpPr>
          <p:cNvPr id="16" name="Text Placeholder 13"/>
          <p:cNvSpPr>
            <a:spLocks noGrp="1"/>
          </p:cNvSpPr>
          <p:nvPr>
            <p:ph type="body" sz="quarter" idx="20"/>
          </p:nvPr>
        </p:nvSpPr>
        <p:spPr>
          <a:xfrm>
            <a:off x="1735135" y="1608667"/>
            <a:ext cx="7178677" cy="1417320"/>
          </a:xfrm>
          <a:solidFill>
            <a:schemeClr val="bg1"/>
          </a:solidFill>
          <a:ln w="12700" cap="flat" cmpd="sng" algn="ctr">
            <a:solidFill>
              <a:schemeClr val="tx1"/>
            </a:solidFill>
            <a:prstDash val="solid"/>
            <a:round/>
            <a:headEnd type="none" w="med" len="med"/>
            <a:tailEnd type="none" w="med" len="med"/>
          </a:ln>
        </p:spPr>
        <p:txBody>
          <a:bodyPr lIns="182880" tIns="91440" rIns="182880" bIns="137160" anchor="ctr"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Footer Placeholder 16"/>
          <p:cNvSpPr>
            <a:spLocks noGrp="1"/>
          </p:cNvSpPr>
          <p:nvPr>
            <p:ph type="ftr" sz="quarter" idx="31"/>
          </p:nvPr>
        </p:nvSpPr>
        <p:spPr/>
        <p:txBody>
          <a:bodyPr/>
          <a:lstStyle/>
          <a:p>
            <a:r>
              <a:rPr lang="en-US" smtClean="0"/>
              <a:t>Dr. Romina Polley</a:t>
            </a:r>
            <a:endParaRPr lang="en-US" dirty="0"/>
          </a:p>
        </p:txBody>
      </p:sp>
      <p:sp>
        <p:nvSpPr>
          <p:cNvPr id="14" name="Text Placeholder 8"/>
          <p:cNvSpPr>
            <a:spLocks noGrp="1"/>
          </p:cNvSpPr>
          <p:nvPr>
            <p:ph type="body" sz="quarter" idx="32"/>
          </p:nvPr>
        </p:nvSpPr>
        <p:spPr>
          <a:xfrm>
            <a:off x="228600" y="3183361"/>
            <a:ext cx="1508760" cy="1417320"/>
          </a:xfrm>
          <a:solidFill>
            <a:schemeClr val="tx1"/>
          </a:solidFill>
          <a:ln w="12700" cap="flat" cmpd="sng" algn="ctr">
            <a:solidFill>
              <a:schemeClr val="tx1"/>
            </a:solidFill>
            <a:prstDash val="solid"/>
            <a:round/>
            <a:headEnd type="none" w="med" len="med"/>
            <a:tailEnd type="none" w="med" len="med"/>
          </a:ln>
        </p:spPr>
        <p:txBody>
          <a:bodyPr lIns="91440" tIns="0" rIns="91440" bIns="18288" anchor="ctr" anchorCtr="0">
            <a:noAutofit/>
          </a:bodyPr>
          <a:lstStyle>
            <a:lvl1pPr>
              <a:defRPr sz="1100" b="1" cap="all" baseline="0">
                <a:solidFill>
                  <a:schemeClr val="bg1"/>
                </a:solidFill>
                <a:latin typeface="Arial"/>
                <a:cs typeface="Arial"/>
              </a:defRPr>
            </a:lvl1pPr>
          </a:lstStyle>
          <a:p>
            <a:pPr lvl="0"/>
            <a:r>
              <a:rPr lang="en-US" dirty="0" smtClean="0"/>
              <a:t>Click to edit Master text styles</a:t>
            </a:r>
            <a:endParaRPr lang="en-US" dirty="0"/>
          </a:p>
        </p:txBody>
      </p:sp>
      <p:sp>
        <p:nvSpPr>
          <p:cNvPr id="25" name="Text Placeholder 13"/>
          <p:cNvSpPr>
            <a:spLocks noGrp="1"/>
          </p:cNvSpPr>
          <p:nvPr>
            <p:ph type="body" sz="quarter" idx="33"/>
          </p:nvPr>
        </p:nvSpPr>
        <p:spPr>
          <a:xfrm>
            <a:off x="1735135" y="3183361"/>
            <a:ext cx="7178677" cy="1417320"/>
          </a:xfrm>
          <a:solidFill>
            <a:schemeClr val="bg1"/>
          </a:solidFill>
          <a:ln w="12700" cap="flat" cmpd="sng" algn="ctr">
            <a:solidFill>
              <a:schemeClr val="tx1"/>
            </a:solidFill>
            <a:prstDash val="solid"/>
            <a:round/>
            <a:headEnd type="none" w="med" len="med"/>
            <a:tailEnd type="none" w="med" len="med"/>
          </a:ln>
        </p:spPr>
        <p:txBody>
          <a:bodyPr lIns="182880" tIns="91440" rIns="182880" bIns="137160" anchor="ctr"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Text Placeholder 8"/>
          <p:cNvSpPr>
            <a:spLocks noGrp="1"/>
          </p:cNvSpPr>
          <p:nvPr>
            <p:ph type="body" sz="quarter" idx="34"/>
          </p:nvPr>
        </p:nvSpPr>
        <p:spPr>
          <a:xfrm>
            <a:off x="228600" y="4758055"/>
            <a:ext cx="1508760" cy="1417320"/>
          </a:xfrm>
          <a:solidFill>
            <a:schemeClr val="tx1"/>
          </a:solidFill>
          <a:ln w="12700" cap="flat" cmpd="sng" algn="ctr">
            <a:solidFill>
              <a:schemeClr val="tx1"/>
            </a:solidFill>
            <a:prstDash val="solid"/>
            <a:round/>
            <a:headEnd type="none" w="med" len="med"/>
            <a:tailEnd type="none" w="med" len="med"/>
          </a:ln>
        </p:spPr>
        <p:txBody>
          <a:bodyPr lIns="91440" tIns="0" rIns="91440" bIns="18288" anchor="ctr" anchorCtr="0">
            <a:noAutofit/>
          </a:bodyPr>
          <a:lstStyle>
            <a:lvl1pPr>
              <a:defRPr sz="1100" b="1" cap="all" baseline="0">
                <a:solidFill>
                  <a:schemeClr val="bg1"/>
                </a:solidFill>
                <a:latin typeface="Arial"/>
                <a:cs typeface="Arial"/>
              </a:defRPr>
            </a:lvl1pPr>
          </a:lstStyle>
          <a:p>
            <a:pPr lvl="0"/>
            <a:r>
              <a:rPr lang="en-US" dirty="0" smtClean="0"/>
              <a:t>Click to edit Master text styles</a:t>
            </a:r>
            <a:endParaRPr lang="en-US" dirty="0"/>
          </a:p>
        </p:txBody>
      </p:sp>
      <p:sp>
        <p:nvSpPr>
          <p:cNvPr id="27" name="Text Placeholder 13"/>
          <p:cNvSpPr>
            <a:spLocks noGrp="1"/>
          </p:cNvSpPr>
          <p:nvPr>
            <p:ph type="body" sz="quarter" idx="35"/>
          </p:nvPr>
        </p:nvSpPr>
        <p:spPr>
          <a:xfrm>
            <a:off x="1735135" y="4758055"/>
            <a:ext cx="7178677" cy="1417320"/>
          </a:xfrm>
          <a:solidFill>
            <a:schemeClr val="bg1"/>
          </a:solidFill>
          <a:ln w="12700" cap="flat" cmpd="sng" algn="ctr">
            <a:solidFill>
              <a:schemeClr val="tx1"/>
            </a:solidFill>
            <a:prstDash val="solid"/>
            <a:round/>
            <a:headEnd type="none" w="med" len="med"/>
            <a:tailEnd type="none" w="med" len="med"/>
          </a:ln>
        </p:spPr>
        <p:txBody>
          <a:bodyPr lIns="182880" tIns="91440" rIns="182880" bIns="137160" anchor="ctr"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27499252"/>
      </p:ext>
    </p:extLst>
  </p:cSld>
  <p:clrMapOvr>
    <a:masterClrMapping/>
  </p:clrMapOvr>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CG Major Points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6" name="Text Placeholder 13"/>
          <p:cNvSpPr>
            <a:spLocks noGrp="1"/>
          </p:cNvSpPr>
          <p:nvPr>
            <p:ph type="body" sz="quarter" idx="20"/>
          </p:nvPr>
        </p:nvSpPr>
        <p:spPr>
          <a:xfrm>
            <a:off x="1735136" y="1611313"/>
            <a:ext cx="7178677" cy="822960"/>
          </a:xfrm>
          <a:solidFill>
            <a:schemeClr val="bg1"/>
          </a:solidFill>
          <a:ln w="12700" cap="flat" cmpd="sng" algn="ctr">
            <a:solidFill>
              <a:schemeClr val="tx1"/>
            </a:solidFill>
            <a:prstDash val="solid"/>
            <a:round/>
            <a:headEnd type="none" w="med" len="med"/>
            <a:tailEnd type="none" w="med" len="med"/>
          </a:ln>
        </p:spPr>
        <p:txBody>
          <a:bodyPr lIns="548640" tIns="91440" rIns="182880" bIns="137160" anchor="ctr"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Footer Placeholder 16"/>
          <p:cNvSpPr>
            <a:spLocks noGrp="1"/>
          </p:cNvSpPr>
          <p:nvPr>
            <p:ph type="ftr" sz="quarter" idx="31"/>
          </p:nvPr>
        </p:nvSpPr>
        <p:spPr/>
        <p:txBody>
          <a:bodyPr/>
          <a:lstStyle/>
          <a:p>
            <a:r>
              <a:rPr lang="en-US" smtClean="0"/>
              <a:t>Dr. Romina Polley</a:t>
            </a:r>
            <a:endParaRPr lang="en-US" dirty="0"/>
          </a:p>
        </p:txBody>
      </p:sp>
      <p:sp>
        <p:nvSpPr>
          <p:cNvPr id="10" name="Text Placeholder 19"/>
          <p:cNvSpPr>
            <a:spLocks noGrp="1"/>
          </p:cNvSpPr>
          <p:nvPr>
            <p:ph type="body" sz="quarter" idx="10"/>
          </p:nvPr>
        </p:nvSpPr>
        <p:spPr>
          <a:xfrm>
            <a:off x="228600" y="1611313"/>
            <a:ext cx="1905000" cy="822960"/>
          </a:xfrm>
          <a:prstGeom prst="homePlate">
            <a:avLst>
              <a:gd name="adj" fmla="val 29359"/>
            </a:avLst>
          </a:prstGeom>
          <a:solidFill>
            <a:schemeClr val="tx1"/>
          </a:solidFill>
          <a:ln w="12700" cap="flat" cmpd="sng" algn="ctr">
            <a:solidFill>
              <a:schemeClr val="tx1"/>
            </a:solidFill>
            <a:prstDash val="solid"/>
            <a:round/>
            <a:headEnd type="none" w="med" len="med"/>
            <a:tailEnd type="none" w="med" len="med"/>
          </a:ln>
        </p:spPr>
        <p:txBody>
          <a:bodyPr vert="horz" lIns="91440" tIns="0" rIns="91440" bIns="18288" rtlCol="0" anchor="ctr" anchorCtr="0">
            <a:noAutofit/>
          </a:bodyPr>
          <a:lstStyle>
            <a:lvl1pPr>
              <a:buNone/>
              <a:defRPr lang="en-US" sz="1100" b="1" kern="1200" cap="all" baseline="0" dirty="0">
                <a:solidFill>
                  <a:schemeClr val="bg1"/>
                </a:solidFill>
                <a:latin typeface="Arial"/>
                <a:ea typeface="+mn-ea"/>
                <a:cs typeface="Arial"/>
              </a:defRPr>
            </a:lvl1pPr>
          </a:lstStyle>
          <a:p>
            <a:pPr marL="0" lvl="0" indent="0" algn="l" defTabSz="914400" rtl="0" eaLnBrk="1" latinLnBrk="0" hangingPunct="1">
              <a:lnSpc>
                <a:spcPct val="100000"/>
              </a:lnSpc>
              <a:spcBef>
                <a:spcPts val="0"/>
              </a:spcBef>
              <a:spcAft>
                <a:spcPts val="600"/>
              </a:spcAft>
              <a:buFont typeface="Arial" pitchFamily="34" charset="0"/>
              <a:buNone/>
            </a:pPr>
            <a:endParaRPr lang="en-US" dirty="0"/>
          </a:p>
        </p:txBody>
      </p:sp>
      <p:sp>
        <p:nvSpPr>
          <p:cNvPr id="11" name="Text Placeholder 13"/>
          <p:cNvSpPr>
            <a:spLocks noGrp="1"/>
          </p:cNvSpPr>
          <p:nvPr>
            <p:ph type="body" sz="quarter" idx="32"/>
          </p:nvPr>
        </p:nvSpPr>
        <p:spPr>
          <a:xfrm>
            <a:off x="1735136" y="2546589"/>
            <a:ext cx="7178677" cy="822960"/>
          </a:xfrm>
          <a:solidFill>
            <a:schemeClr val="bg1"/>
          </a:solidFill>
          <a:ln w="12700" cap="flat" cmpd="sng" algn="ctr">
            <a:solidFill>
              <a:schemeClr val="tx1"/>
            </a:solidFill>
            <a:prstDash val="solid"/>
            <a:round/>
            <a:headEnd type="none" w="med" len="med"/>
            <a:tailEnd type="none" w="med" len="med"/>
          </a:ln>
        </p:spPr>
        <p:txBody>
          <a:bodyPr lIns="548640" tIns="91440" rIns="182880" bIns="137160" anchor="ctr"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9"/>
          <p:cNvSpPr>
            <a:spLocks noGrp="1"/>
          </p:cNvSpPr>
          <p:nvPr>
            <p:ph type="body" sz="quarter" idx="33"/>
          </p:nvPr>
        </p:nvSpPr>
        <p:spPr>
          <a:xfrm>
            <a:off x="228600" y="2546589"/>
            <a:ext cx="1905000" cy="822960"/>
          </a:xfrm>
          <a:prstGeom prst="homePlate">
            <a:avLst>
              <a:gd name="adj" fmla="val 29359"/>
            </a:avLst>
          </a:prstGeom>
          <a:solidFill>
            <a:schemeClr val="tx1"/>
          </a:solidFill>
          <a:ln w="12700" cap="flat" cmpd="sng" algn="ctr">
            <a:solidFill>
              <a:schemeClr val="tx1"/>
            </a:solidFill>
            <a:prstDash val="solid"/>
            <a:round/>
            <a:headEnd type="none" w="med" len="med"/>
            <a:tailEnd type="none" w="med" len="med"/>
          </a:ln>
        </p:spPr>
        <p:txBody>
          <a:bodyPr vert="horz" lIns="91440" tIns="0" rIns="91440" bIns="18288" rtlCol="0" anchor="ctr" anchorCtr="0">
            <a:noAutofit/>
          </a:bodyPr>
          <a:lstStyle>
            <a:lvl1pPr>
              <a:buNone/>
              <a:defRPr lang="en-US" sz="1100" b="1" kern="1200" cap="all" baseline="0" dirty="0">
                <a:solidFill>
                  <a:schemeClr val="bg1"/>
                </a:solidFill>
                <a:latin typeface="Arial"/>
                <a:ea typeface="+mn-ea"/>
                <a:cs typeface="Arial"/>
              </a:defRPr>
            </a:lvl1pPr>
          </a:lstStyle>
          <a:p>
            <a:pPr marL="0" lvl="0" indent="0" algn="l" defTabSz="914400" rtl="0" eaLnBrk="1" latinLnBrk="0" hangingPunct="1">
              <a:lnSpc>
                <a:spcPct val="100000"/>
              </a:lnSpc>
              <a:spcBef>
                <a:spcPts val="0"/>
              </a:spcBef>
              <a:spcAft>
                <a:spcPts val="600"/>
              </a:spcAft>
              <a:buFont typeface="Arial" pitchFamily="34" charset="0"/>
              <a:buNone/>
            </a:pPr>
            <a:endParaRPr lang="en-US" dirty="0"/>
          </a:p>
        </p:txBody>
      </p:sp>
      <p:sp>
        <p:nvSpPr>
          <p:cNvPr id="13" name="Text Placeholder 13"/>
          <p:cNvSpPr>
            <a:spLocks noGrp="1"/>
          </p:cNvSpPr>
          <p:nvPr>
            <p:ph type="body" sz="quarter" idx="34"/>
          </p:nvPr>
        </p:nvSpPr>
        <p:spPr>
          <a:xfrm>
            <a:off x="1735136" y="3481865"/>
            <a:ext cx="7178677" cy="822960"/>
          </a:xfrm>
          <a:solidFill>
            <a:schemeClr val="bg1"/>
          </a:solidFill>
          <a:ln w="12700" cap="flat" cmpd="sng" algn="ctr">
            <a:solidFill>
              <a:schemeClr val="tx1"/>
            </a:solidFill>
            <a:prstDash val="solid"/>
            <a:round/>
            <a:headEnd type="none" w="med" len="med"/>
            <a:tailEnd type="none" w="med" len="med"/>
          </a:ln>
        </p:spPr>
        <p:txBody>
          <a:bodyPr lIns="548640" tIns="91440" rIns="182880" bIns="137160" anchor="ctr"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ext Placeholder 19"/>
          <p:cNvSpPr>
            <a:spLocks noGrp="1"/>
          </p:cNvSpPr>
          <p:nvPr>
            <p:ph type="body" sz="quarter" idx="35"/>
          </p:nvPr>
        </p:nvSpPr>
        <p:spPr>
          <a:xfrm>
            <a:off x="228600" y="3481865"/>
            <a:ext cx="1905000" cy="822960"/>
          </a:xfrm>
          <a:prstGeom prst="homePlate">
            <a:avLst>
              <a:gd name="adj" fmla="val 29359"/>
            </a:avLst>
          </a:prstGeom>
          <a:solidFill>
            <a:schemeClr val="tx1"/>
          </a:solidFill>
          <a:ln w="12700" cap="flat" cmpd="sng" algn="ctr">
            <a:solidFill>
              <a:schemeClr val="tx1"/>
            </a:solidFill>
            <a:prstDash val="solid"/>
            <a:round/>
            <a:headEnd type="none" w="med" len="med"/>
            <a:tailEnd type="none" w="med" len="med"/>
          </a:ln>
        </p:spPr>
        <p:txBody>
          <a:bodyPr vert="horz" lIns="91440" tIns="0" rIns="91440" bIns="18288" rtlCol="0" anchor="ctr" anchorCtr="0">
            <a:noAutofit/>
          </a:bodyPr>
          <a:lstStyle>
            <a:lvl1pPr>
              <a:buNone/>
              <a:defRPr lang="en-US" sz="1100" b="1" kern="1200" cap="all" baseline="0" dirty="0">
                <a:solidFill>
                  <a:schemeClr val="bg1"/>
                </a:solidFill>
                <a:latin typeface="Arial"/>
                <a:ea typeface="+mn-ea"/>
                <a:cs typeface="Arial"/>
              </a:defRPr>
            </a:lvl1pPr>
          </a:lstStyle>
          <a:p>
            <a:pPr marL="0" lvl="0" indent="0" algn="l" defTabSz="914400" rtl="0" eaLnBrk="1" latinLnBrk="0" hangingPunct="1">
              <a:lnSpc>
                <a:spcPct val="100000"/>
              </a:lnSpc>
              <a:spcBef>
                <a:spcPts val="0"/>
              </a:spcBef>
              <a:spcAft>
                <a:spcPts val="600"/>
              </a:spcAft>
              <a:buFont typeface="Arial" pitchFamily="34" charset="0"/>
              <a:buNone/>
            </a:pPr>
            <a:endParaRPr lang="en-US" dirty="0"/>
          </a:p>
        </p:txBody>
      </p:sp>
      <p:sp>
        <p:nvSpPr>
          <p:cNvPr id="19" name="Text Placeholder 13"/>
          <p:cNvSpPr>
            <a:spLocks noGrp="1"/>
          </p:cNvSpPr>
          <p:nvPr>
            <p:ph type="body" sz="quarter" idx="36"/>
          </p:nvPr>
        </p:nvSpPr>
        <p:spPr>
          <a:xfrm>
            <a:off x="1735136" y="4417141"/>
            <a:ext cx="7178677" cy="822960"/>
          </a:xfrm>
          <a:solidFill>
            <a:schemeClr val="bg1"/>
          </a:solidFill>
          <a:ln w="12700" cap="flat" cmpd="sng" algn="ctr">
            <a:solidFill>
              <a:schemeClr val="tx1"/>
            </a:solidFill>
            <a:prstDash val="solid"/>
            <a:round/>
            <a:headEnd type="none" w="med" len="med"/>
            <a:tailEnd type="none" w="med" len="med"/>
          </a:ln>
        </p:spPr>
        <p:txBody>
          <a:bodyPr lIns="548640" tIns="91440" rIns="182880" bIns="137160" anchor="ctr"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ext Placeholder 19"/>
          <p:cNvSpPr>
            <a:spLocks noGrp="1"/>
          </p:cNvSpPr>
          <p:nvPr>
            <p:ph type="body" sz="quarter" idx="37"/>
          </p:nvPr>
        </p:nvSpPr>
        <p:spPr>
          <a:xfrm>
            <a:off x="228600" y="4417141"/>
            <a:ext cx="1905000" cy="822960"/>
          </a:xfrm>
          <a:prstGeom prst="homePlate">
            <a:avLst>
              <a:gd name="adj" fmla="val 29359"/>
            </a:avLst>
          </a:prstGeom>
          <a:solidFill>
            <a:schemeClr val="tx1"/>
          </a:solidFill>
          <a:ln w="12700" cap="flat" cmpd="sng" algn="ctr">
            <a:solidFill>
              <a:schemeClr val="tx1"/>
            </a:solidFill>
            <a:prstDash val="solid"/>
            <a:round/>
            <a:headEnd type="none" w="med" len="med"/>
            <a:tailEnd type="none" w="med" len="med"/>
          </a:ln>
        </p:spPr>
        <p:txBody>
          <a:bodyPr vert="horz" lIns="91440" tIns="0" rIns="91440" bIns="18288" rtlCol="0" anchor="ctr" anchorCtr="0">
            <a:noAutofit/>
          </a:bodyPr>
          <a:lstStyle>
            <a:lvl1pPr>
              <a:buNone/>
              <a:defRPr lang="en-US" sz="1100" b="1" kern="1200" cap="all" baseline="0" dirty="0">
                <a:solidFill>
                  <a:schemeClr val="bg1"/>
                </a:solidFill>
                <a:latin typeface="Arial"/>
                <a:ea typeface="+mn-ea"/>
                <a:cs typeface="Arial"/>
              </a:defRPr>
            </a:lvl1pPr>
          </a:lstStyle>
          <a:p>
            <a:pPr marL="0" lvl="0" indent="0" algn="l" defTabSz="914400" rtl="0" eaLnBrk="1" latinLnBrk="0" hangingPunct="1">
              <a:lnSpc>
                <a:spcPct val="100000"/>
              </a:lnSpc>
              <a:spcBef>
                <a:spcPts val="0"/>
              </a:spcBef>
              <a:spcAft>
                <a:spcPts val="600"/>
              </a:spcAft>
              <a:buFont typeface="Arial" pitchFamily="34" charset="0"/>
              <a:buNone/>
            </a:pPr>
            <a:endParaRPr lang="en-US" dirty="0"/>
          </a:p>
        </p:txBody>
      </p:sp>
      <p:sp>
        <p:nvSpPr>
          <p:cNvPr id="21" name="Text Placeholder 13"/>
          <p:cNvSpPr>
            <a:spLocks noGrp="1"/>
          </p:cNvSpPr>
          <p:nvPr>
            <p:ph type="body" sz="quarter" idx="38"/>
          </p:nvPr>
        </p:nvSpPr>
        <p:spPr>
          <a:xfrm>
            <a:off x="1735136" y="5352415"/>
            <a:ext cx="7178677" cy="822960"/>
          </a:xfrm>
          <a:solidFill>
            <a:schemeClr val="bg1"/>
          </a:solidFill>
          <a:ln w="12700" cap="flat" cmpd="sng" algn="ctr">
            <a:solidFill>
              <a:schemeClr val="tx1"/>
            </a:solidFill>
            <a:prstDash val="solid"/>
            <a:round/>
            <a:headEnd type="none" w="med" len="med"/>
            <a:tailEnd type="none" w="med" len="med"/>
          </a:ln>
        </p:spPr>
        <p:txBody>
          <a:bodyPr lIns="548640" tIns="91440" rIns="182880" bIns="137160" anchor="ctr"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ext Placeholder 19"/>
          <p:cNvSpPr>
            <a:spLocks noGrp="1"/>
          </p:cNvSpPr>
          <p:nvPr>
            <p:ph type="body" sz="quarter" idx="39"/>
          </p:nvPr>
        </p:nvSpPr>
        <p:spPr>
          <a:xfrm>
            <a:off x="228600" y="5352415"/>
            <a:ext cx="1905000" cy="822960"/>
          </a:xfrm>
          <a:prstGeom prst="homePlate">
            <a:avLst>
              <a:gd name="adj" fmla="val 29359"/>
            </a:avLst>
          </a:prstGeom>
          <a:solidFill>
            <a:schemeClr val="tx1"/>
          </a:solidFill>
          <a:ln w="12700" cap="flat" cmpd="sng" algn="ctr">
            <a:solidFill>
              <a:schemeClr val="tx1"/>
            </a:solidFill>
            <a:prstDash val="solid"/>
            <a:round/>
            <a:headEnd type="none" w="med" len="med"/>
            <a:tailEnd type="none" w="med" len="med"/>
          </a:ln>
        </p:spPr>
        <p:txBody>
          <a:bodyPr vert="horz" lIns="91440" tIns="0" rIns="91440" bIns="18288" rtlCol="0" anchor="ctr" anchorCtr="0">
            <a:noAutofit/>
          </a:bodyPr>
          <a:lstStyle>
            <a:lvl1pPr>
              <a:buNone/>
              <a:defRPr lang="en-US" sz="1100" b="1" kern="1200" cap="all" baseline="0" dirty="0">
                <a:solidFill>
                  <a:schemeClr val="bg1"/>
                </a:solidFill>
                <a:latin typeface="Arial"/>
                <a:ea typeface="+mn-ea"/>
                <a:cs typeface="Arial"/>
              </a:defRPr>
            </a:lvl1pPr>
          </a:lstStyle>
          <a:p>
            <a:pPr marL="0" lvl="0" indent="0" algn="l" defTabSz="914400" rtl="0" eaLnBrk="1" latinLnBrk="0" hangingPunct="1">
              <a:lnSpc>
                <a:spcPct val="100000"/>
              </a:lnSpc>
              <a:spcBef>
                <a:spcPts val="0"/>
              </a:spcBef>
              <a:spcAft>
                <a:spcPts val="600"/>
              </a:spcAft>
              <a:buFont typeface="Arial" pitchFamily="34" charset="0"/>
              <a:buNone/>
            </a:pPr>
            <a:endParaRPr lang="en-US" dirty="0"/>
          </a:p>
        </p:txBody>
      </p:sp>
    </p:spTree>
    <p:extLst>
      <p:ext uri="{BB962C8B-B14F-4D97-AF65-F5344CB8AC3E}">
        <p14:creationId xmlns:p14="http://schemas.microsoft.com/office/powerpoint/2010/main" val="203898493"/>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CG Text Blocks - Major and Sub Points">
    <p:spTree>
      <p:nvGrpSpPr>
        <p:cNvPr id="1" name=""/>
        <p:cNvGrpSpPr/>
        <p:nvPr/>
      </p:nvGrpSpPr>
      <p:grpSpPr>
        <a:xfrm>
          <a:off x="0" y="0"/>
          <a:ext cx="0" cy="0"/>
          <a:chOff x="0" y="0"/>
          <a:chExt cx="0" cy="0"/>
        </a:xfrm>
      </p:grpSpPr>
      <p:sp>
        <p:nvSpPr>
          <p:cNvPr id="10" name="Text Placeholder 15"/>
          <p:cNvSpPr>
            <a:spLocks noGrp="1"/>
          </p:cNvSpPr>
          <p:nvPr>
            <p:ph type="body" sz="quarter" idx="21"/>
          </p:nvPr>
        </p:nvSpPr>
        <p:spPr>
          <a:xfrm>
            <a:off x="230011" y="1612900"/>
            <a:ext cx="1371600" cy="2194560"/>
          </a:xfrm>
          <a:prstGeom prst="rect">
            <a:avLst/>
          </a:prstGeom>
          <a:solidFill>
            <a:schemeClr val="tx1"/>
          </a:solidFill>
          <a:ln w="12700" cap="flat" cmpd="sng" algn="ctr">
            <a:solidFill>
              <a:schemeClr val="tx1"/>
            </a:solidFill>
            <a:prstDash val="solid"/>
            <a:round/>
            <a:headEnd type="none" w="med" len="med"/>
            <a:tailEnd type="none" w="med" len="med"/>
          </a:ln>
        </p:spPr>
        <p:txBody>
          <a:bodyPr vert="horz" lIns="91440" tIns="0" rIns="91440" bIns="18288" rtlCol="0" anchor="ctr" anchorCtr="0">
            <a:noAutofit/>
          </a:bodyPr>
          <a:lstStyle>
            <a:lvl1pPr marL="0" indent="0">
              <a:buNone/>
              <a:defRPr lang="en-US" sz="1100" b="1" kern="1200" cap="all" baseline="0" dirty="0">
                <a:solidFill>
                  <a:schemeClr val="bg1"/>
                </a:solidFill>
                <a:latin typeface="Arial"/>
                <a:ea typeface="+mn-ea"/>
                <a:cs typeface="Arial"/>
              </a:defRPr>
            </a:lvl1pPr>
          </a:lstStyle>
          <a:p>
            <a:pPr marL="0" lvl="0" indent="0" algn="l" defTabSz="914400" rtl="0" eaLnBrk="1" latinLnBrk="0" hangingPunct="1">
              <a:lnSpc>
                <a:spcPct val="100000"/>
              </a:lnSpc>
              <a:spcBef>
                <a:spcPts val="0"/>
              </a:spcBef>
              <a:spcAft>
                <a:spcPts val="600"/>
              </a:spcAft>
              <a:buFont typeface="Arial" pitchFamily="34" charset="0"/>
              <a:buNone/>
            </a:pPr>
            <a:endParaRPr lang="en-US" dirty="0"/>
          </a:p>
        </p:txBody>
      </p:sp>
      <p:sp>
        <p:nvSpPr>
          <p:cNvPr id="12" name="Text Placeholder 15"/>
          <p:cNvSpPr>
            <a:spLocks noGrp="1"/>
          </p:cNvSpPr>
          <p:nvPr>
            <p:ph type="body" sz="quarter" idx="23"/>
          </p:nvPr>
        </p:nvSpPr>
        <p:spPr>
          <a:xfrm>
            <a:off x="1683749" y="1612900"/>
            <a:ext cx="1143000" cy="731520"/>
          </a:xfrm>
          <a:prstGeom prst="rect">
            <a:avLst/>
          </a:prstGeom>
          <a:solidFill>
            <a:schemeClr val="bg1">
              <a:lumMod val="75000"/>
            </a:schemeClr>
          </a:solidFill>
          <a:ln w="12700" cap="flat" cmpd="sng" algn="ctr">
            <a:solidFill>
              <a:schemeClr val="tx1"/>
            </a:solidFill>
            <a:prstDash val="solid"/>
            <a:round/>
            <a:headEnd type="none" w="med" len="med"/>
            <a:tailEnd type="none" w="med" len="med"/>
          </a:ln>
        </p:spPr>
        <p:txBody>
          <a:bodyPr lIns="91440" rIns="45720" anchor="ctr">
            <a:noAutofit/>
          </a:bodyPr>
          <a:lstStyle>
            <a:lvl1pPr marL="0" indent="0">
              <a:buNone/>
              <a:defRPr sz="1200" b="1">
                <a:solidFill>
                  <a:schemeClr val="tx1"/>
                </a:solidFill>
              </a:defRPr>
            </a:lvl1pPr>
          </a:lstStyle>
          <a:p>
            <a:pPr lvl="0"/>
            <a:endParaRPr lang="en-US" dirty="0"/>
          </a:p>
        </p:txBody>
      </p:sp>
      <p:sp>
        <p:nvSpPr>
          <p:cNvPr id="18" name="Text Placeholder 15"/>
          <p:cNvSpPr>
            <a:spLocks noGrp="1"/>
          </p:cNvSpPr>
          <p:nvPr>
            <p:ph type="body" sz="quarter" idx="25"/>
          </p:nvPr>
        </p:nvSpPr>
        <p:spPr>
          <a:xfrm>
            <a:off x="1682338" y="2438400"/>
            <a:ext cx="1143000" cy="1371600"/>
          </a:xfrm>
          <a:prstGeom prst="rect">
            <a:avLst/>
          </a:prstGeom>
          <a:solidFill>
            <a:schemeClr val="bg1">
              <a:lumMod val="75000"/>
            </a:schemeClr>
          </a:solidFill>
          <a:ln w="12700" cap="flat" cmpd="sng" algn="ctr">
            <a:solidFill>
              <a:schemeClr val="tx1"/>
            </a:solidFill>
            <a:prstDash val="solid"/>
            <a:round/>
            <a:headEnd type="none" w="med" len="med"/>
            <a:tailEnd type="none" w="med" len="med"/>
          </a:ln>
        </p:spPr>
        <p:txBody>
          <a:bodyPr lIns="91440" rIns="45720" anchor="ctr">
            <a:noAutofit/>
          </a:bodyPr>
          <a:lstStyle>
            <a:lvl1pPr marL="0" indent="0">
              <a:buNone/>
              <a:defRPr sz="1200" b="1">
                <a:solidFill>
                  <a:schemeClr val="tx1"/>
                </a:solidFill>
              </a:defRPr>
            </a:lvl1pPr>
          </a:lstStyle>
          <a:p>
            <a:pPr lvl="0"/>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17" name="Footer Placeholder 16"/>
          <p:cNvSpPr>
            <a:spLocks noGrp="1"/>
          </p:cNvSpPr>
          <p:nvPr>
            <p:ph type="ftr" sz="quarter" idx="31"/>
          </p:nvPr>
        </p:nvSpPr>
        <p:spPr/>
        <p:txBody>
          <a:bodyPr/>
          <a:lstStyle/>
          <a:p>
            <a:r>
              <a:rPr lang="en-US" smtClean="0"/>
              <a:t>Dr. Romina Polley</a:t>
            </a:r>
            <a:endParaRPr lang="en-US" dirty="0"/>
          </a:p>
        </p:txBody>
      </p:sp>
      <p:sp>
        <p:nvSpPr>
          <p:cNvPr id="27" name="Text Placeholder 13"/>
          <p:cNvSpPr>
            <a:spLocks noGrp="1"/>
          </p:cNvSpPr>
          <p:nvPr>
            <p:ph type="body" sz="quarter" idx="35"/>
          </p:nvPr>
        </p:nvSpPr>
        <p:spPr>
          <a:xfrm>
            <a:off x="2823633" y="1612900"/>
            <a:ext cx="6090180" cy="731520"/>
          </a:xfrm>
          <a:solidFill>
            <a:schemeClr val="bg1"/>
          </a:solidFill>
          <a:ln w="12700" cap="flat" cmpd="sng" algn="ctr">
            <a:solidFill>
              <a:schemeClr val="tx1"/>
            </a:solidFill>
            <a:prstDash val="solid"/>
            <a:round/>
            <a:headEnd type="none" w="med" len="med"/>
            <a:tailEnd type="none" w="med" len="med"/>
          </a:ln>
        </p:spPr>
        <p:txBody>
          <a:bodyPr lIns="91440" tIns="91440" rIns="91440" bIns="137160" anchor="ctr"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ext Placeholder 13"/>
          <p:cNvSpPr>
            <a:spLocks noGrp="1"/>
          </p:cNvSpPr>
          <p:nvPr>
            <p:ph type="body" sz="quarter" idx="36"/>
          </p:nvPr>
        </p:nvSpPr>
        <p:spPr>
          <a:xfrm>
            <a:off x="2823633" y="2438400"/>
            <a:ext cx="6090180" cy="1371600"/>
          </a:xfrm>
          <a:solidFill>
            <a:schemeClr val="bg1"/>
          </a:solidFill>
          <a:ln w="12700" cap="flat" cmpd="sng" algn="ctr">
            <a:solidFill>
              <a:schemeClr val="tx1"/>
            </a:solidFill>
            <a:prstDash val="solid"/>
            <a:round/>
            <a:headEnd type="none" w="med" len="med"/>
            <a:tailEnd type="none" w="med" len="med"/>
          </a:ln>
        </p:spPr>
        <p:txBody>
          <a:bodyPr lIns="91440" tIns="91440" rIns="91440" bIns="137160" anchor="ctr"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8" name="Text Placeholder 15"/>
          <p:cNvSpPr>
            <a:spLocks noGrp="1"/>
          </p:cNvSpPr>
          <p:nvPr>
            <p:ph type="body" sz="quarter" idx="37"/>
          </p:nvPr>
        </p:nvSpPr>
        <p:spPr>
          <a:xfrm>
            <a:off x="230011" y="3980920"/>
            <a:ext cx="1371600" cy="2194560"/>
          </a:xfrm>
          <a:prstGeom prst="rect">
            <a:avLst/>
          </a:prstGeom>
          <a:solidFill>
            <a:schemeClr val="tx1"/>
          </a:solidFill>
          <a:ln w="12700" cap="flat" cmpd="sng" algn="ctr">
            <a:solidFill>
              <a:schemeClr val="tx1"/>
            </a:solidFill>
            <a:prstDash val="solid"/>
            <a:round/>
            <a:headEnd type="none" w="med" len="med"/>
            <a:tailEnd type="none" w="med" len="med"/>
          </a:ln>
        </p:spPr>
        <p:txBody>
          <a:bodyPr vert="horz" lIns="91440" tIns="0" rIns="91440" bIns="18288" rtlCol="0" anchor="ctr" anchorCtr="0">
            <a:noAutofit/>
          </a:bodyPr>
          <a:lstStyle>
            <a:lvl1pPr marL="0" indent="0">
              <a:buNone/>
              <a:defRPr lang="en-US" sz="1100" b="1" kern="1200" cap="all" baseline="0" dirty="0">
                <a:solidFill>
                  <a:schemeClr val="bg1"/>
                </a:solidFill>
                <a:latin typeface="Arial"/>
                <a:ea typeface="+mn-ea"/>
                <a:cs typeface="Arial"/>
              </a:defRPr>
            </a:lvl1pPr>
          </a:lstStyle>
          <a:p>
            <a:pPr marL="0" lvl="0" indent="0" algn="l" defTabSz="914400" rtl="0" eaLnBrk="1" latinLnBrk="0" hangingPunct="1">
              <a:lnSpc>
                <a:spcPct val="100000"/>
              </a:lnSpc>
              <a:spcBef>
                <a:spcPts val="0"/>
              </a:spcBef>
              <a:spcAft>
                <a:spcPts val="600"/>
              </a:spcAft>
              <a:buFont typeface="Arial" pitchFamily="34" charset="0"/>
              <a:buNone/>
            </a:pPr>
            <a:endParaRPr lang="en-US" dirty="0"/>
          </a:p>
        </p:txBody>
      </p:sp>
      <p:sp>
        <p:nvSpPr>
          <p:cNvPr id="29" name="Text Placeholder 15"/>
          <p:cNvSpPr>
            <a:spLocks noGrp="1"/>
          </p:cNvSpPr>
          <p:nvPr>
            <p:ph type="body" sz="quarter" idx="38"/>
          </p:nvPr>
        </p:nvSpPr>
        <p:spPr>
          <a:xfrm>
            <a:off x="1683749" y="3980920"/>
            <a:ext cx="1143000" cy="731520"/>
          </a:xfrm>
          <a:prstGeom prst="rect">
            <a:avLst/>
          </a:prstGeom>
          <a:solidFill>
            <a:schemeClr val="bg1">
              <a:lumMod val="75000"/>
            </a:schemeClr>
          </a:solidFill>
          <a:ln w="12700" cap="flat" cmpd="sng" algn="ctr">
            <a:solidFill>
              <a:schemeClr val="tx1"/>
            </a:solidFill>
            <a:prstDash val="solid"/>
            <a:round/>
            <a:headEnd type="none" w="med" len="med"/>
            <a:tailEnd type="none" w="med" len="med"/>
          </a:ln>
        </p:spPr>
        <p:txBody>
          <a:bodyPr lIns="91440" rIns="45720" anchor="ctr">
            <a:noAutofit/>
          </a:bodyPr>
          <a:lstStyle>
            <a:lvl1pPr marL="0" indent="0">
              <a:buNone/>
              <a:defRPr sz="1200" b="1">
                <a:solidFill>
                  <a:schemeClr val="tx1"/>
                </a:solidFill>
              </a:defRPr>
            </a:lvl1pPr>
          </a:lstStyle>
          <a:p>
            <a:pPr lvl="0"/>
            <a:endParaRPr lang="en-US" dirty="0"/>
          </a:p>
        </p:txBody>
      </p:sp>
      <p:sp>
        <p:nvSpPr>
          <p:cNvPr id="30" name="Text Placeholder 15"/>
          <p:cNvSpPr>
            <a:spLocks noGrp="1"/>
          </p:cNvSpPr>
          <p:nvPr>
            <p:ph type="body" sz="quarter" idx="39"/>
          </p:nvPr>
        </p:nvSpPr>
        <p:spPr>
          <a:xfrm>
            <a:off x="1682338" y="4806420"/>
            <a:ext cx="1143000" cy="1371600"/>
          </a:xfrm>
          <a:prstGeom prst="rect">
            <a:avLst/>
          </a:prstGeom>
          <a:solidFill>
            <a:schemeClr val="bg1">
              <a:lumMod val="75000"/>
            </a:schemeClr>
          </a:solidFill>
          <a:ln w="12700" cap="flat" cmpd="sng" algn="ctr">
            <a:solidFill>
              <a:schemeClr val="tx1"/>
            </a:solidFill>
            <a:prstDash val="solid"/>
            <a:round/>
            <a:headEnd type="none" w="med" len="med"/>
            <a:tailEnd type="none" w="med" len="med"/>
          </a:ln>
        </p:spPr>
        <p:txBody>
          <a:bodyPr lIns="91440" rIns="45720" anchor="ctr">
            <a:noAutofit/>
          </a:bodyPr>
          <a:lstStyle>
            <a:lvl1pPr marL="0" indent="0">
              <a:buNone/>
              <a:defRPr sz="1200" b="1">
                <a:solidFill>
                  <a:schemeClr val="tx1"/>
                </a:solidFill>
              </a:defRPr>
            </a:lvl1pPr>
          </a:lstStyle>
          <a:p>
            <a:pPr lvl="0"/>
            <a:endParaRPr lang="en-US" dirty="0"/>
          </a:p>
        </p:txBody>
      </p:sp>
      <p:sp>
        <p:nvSpPr>
          <p:cNvPr id="31" name="Text Placeholder 13"/>
          <p:cNvSpPr>
            <a:spLocks noGrp="1"/>
          </p:cNvSpPr>
          <p:nvPr>
            <p:ph type="body" sz="quarter" idx="40"/>
          </p:nvPr>
        </p:nvSpPr>
        <p:spPr>
          <a:xfrm>
            <a:off x="2823633" y="3980920"/>
            <a:ext cx="6090180" cy="731520"/>
          </a:xfrm>
          <a:solidFill>
            <a:schemeClr val="bg1"/>
          </a:solidFill>
          <a:ln w="12700" cap="flat" cmpd="sng" algn="ctr">
            <a:solidFill>
              <a:schemeClr val="tx1"/>
            </a:solidFill>
            <a:prstDash val="solid"/>
            <a:round/>
            <a:headEnd type="none" w="med" len="med"/>
            <a:tailEnd type="none" w="med" len="med"/>
          </a:ln>
        </p:spPr>
        <p:txBody>
          <a:bodyPr lIns="91440" tIns="91440" rIns="91440" bIns="137160" anchor="ctr"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2" name="Text Placeholder 13"/>
          <p:cNvSpPr>
            <a:spLocks noGrp="1"/>
          </p:cNvSpPr>
          <p:nvPr>
            <p:ph type="body" sz="quarter" idx="41"/>
          </p:nvPr>
        </p:nvSpPr>
        <p:spPr>
          <a:xfrm>
            <a:off x="2823633" y="4806420"/>
            <a:ext cx="6090180" cy="1371600"/>
          </a:xfrm>
          <a:solidFill>
            <a:schemeClr val="bg1"/>
          </a:solidFill>
          <a:ln w="12700" cap="flat" cmpd="sng" algn="ctr">
            <a:solidFill>
              <a:schemeClr val="tx1"/>
            </a:solidFill>
            <a:prstDash val="solid"/>
            <a:round/>
            <a:headEnd type="none" w="med" len="med"/>
            <a:tailEnd type="none" w="med" len="med"/>
          </a:ln>
        </p:spPr>
        <p:txBody>
          <a:bodyPr lIns="91440" tIns="91440" rIns="91440" bIns="137160" anchor="ctr"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80598742"/>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CG Consequences Vertical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17" name="Footer Placeholder 16"/>
          <p:cNvSpPr>
            <a:spLocks noGrp="1"/>
          </p:cNvSpPr>
          <p:nvPr>
            <p:ph type="ftr" sz="quarter" idx="31"/>
          </p:nvPr>
        </p:nvSpPr>
        <p:spPr/>
        <p:txBody>
          <a:bodyPr/>
          <a:lstStyle/>
          <a:p>
            <a:r>
              <a:rPr lang="en-US" smtClean="0"/>
              <a:t>Dr. Romina Polley</a:t>
            </a:r>
            <a:endParaRPr lang="en-US" dirty="0"/>
          </a:p>
        </p:txBody>
      </p:sp>
      <p:sp>
        <p:nvSpPr>
          <p:cNvPr id="14" name="Freeform 4"/>
          <p:cNvSpPr>
            <a:spLocks/>
          </p:cNvSpPr>
          <p:nvPr userDrawn="1"/>
        </p:nvSpPr>
        <p:spPr bwMode="auto">
          <a:xfrm>
            <a:off x="228600" y="2104926"/>
            <a:ext cx="4199468" cy="4070449"/>
          </a:xfrm>
          <a:custGeom>
            <a:avLst/>
            <a:gdLst>
              <a:gd name="connsiteX0" fmla="*/ 0 w 2475"/>
              <a:gd name="connsiteY0" fmla="*/ 236 h 2312"/>
              <a:gd name="connsiteX1" fmla="*/ 1228 w 2475"/>
              <a:gd name="connsiteY1" fmla="*/ 0 h 2312"/>
              <a:gd name="connsiteX2" fmla="*/ 2475 w 2475"/>
              <a:gd name="connsiteY2" fmla="*/ 236 h 2312"/>
              <a:gd name="connsiteX3" fmla="*/ 2475 w 2475"/>
              <a:gd name="connsiteY3" fmla="*/ 2312 h 2312"/>
              <a:gd name="connsiteX4" fmla="*/ 0 w 2475"/>
              <a:gd name="connsiteY4" fmla="*/ 2312 h 2312"/>
              <a:gd name="connsiteX5" fmla="*/ 0 w 2475"/>
              <a:gd name="connsiteY5" fmla="*/ 236 h 2312"/>
              <a:gd name="connsiteX0" fmla="*/ 0 w 2475"/>
              <a:gd name="connsiteY0" fmla="*/ 0 h 2469"/>
              <a:gd name="connsiteX1" fmla="*/ 1228 w 2475"/>
              <a:gd name="connsiteY1" fmla="*/ 157 h 2469"/>
              <a:gd name="connsiteX2" fmla="*/ 2475 w 2475"/>
              <a:gd name="connsiteY2" fmla="*/ 393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7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228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35 w 2475"/>
              <a:gd name="connsiteY3" fmla="*/ 107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5 w 2475"/>
              <a:gd name="connsiteY2" fmla="*/ 107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6" fmla="*/ 1235 w 2475"/>
              <a:gd name="connsiteY6" fmla="*/ 107 h 2469"/>
              <a:gd name="connsiteX0" fmla="*/ 1235 w 2475"/>
              <a:gd name="connsiteY0" fmla="*/ 501 h 2863"/>
              <a:gd name="connsiteX1" fmla="*/ 2475 w 2475"/>
              <a:gd name="connsiteY1" fmla="*/ 394 h 2863"/>
              <a:gd name="connsiteX2" fmla="*/ 2475 w 2475"/>
              <a:gd name="connsiteY2" fmla="*/ 2863 h 2863"/>
              <a:gd name="connsiteX3" fmla="*/ 0 w 2475"/>
              <a:gd name="connsiteY3" fmla="*/ 2863 h 2863"/>
              <a:gd name="connsiteX4" fmla="*/ 0 w 2475"/>
              <a:gd name="connsiteY4" fmla="*/ 394 h 2863"/>
              <a:gd name="connsiteX5" fmla="*/ 1235 w 2475"/>
              <a:gd name="connsiteY5" fmla="*/ 501 h 2863"/>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07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18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18 h 2469"/>
              <a:gd name="connsiteX0" fmla="*/ 1235 w 2475"/>
              <a:gd name="connsiteY0" fmla="*/ 14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7 h 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5" h="2469">
                <a:moveTo>
                  <a:pt x="1235" y="147"/>
                </a:moveTo>
                <a:lnTo>
                  <a:pt x="2475" y="0"/>
                </a:lnTo>
                <a:lnTo>
                  <a:pt x="2475" y="2469"/>
                </a:lnTo>
                <a:lnTo>
                  <a:pt x="0" y="2469"/>
                </a:lnTo>
                <a:lnTo>
                  <a:pt x="0" y="0"/>
                </a:lnTo>
                <a:lnTo>
                  <a:pt x="1235" y="147"/>
                </a:lnTo>
                <a:close/>
              </a:path>
            </a:pathLst>
          </a:custGeom>
          <a:solidFill>
            <a:schemeClr val="bg1"/>
          </a:solidFill>
          <a:ln w="12700" cap="flat" cmpd="sng">
            <a:solidFill>
              <a:schemeClr val="tx1"/>
            </a:solidFill>
            <a:prstDash val="solid"/>
            <a:round/>
            <a:headEnd/>
            <a:tailEnd/>
          </a:ln>
          <a:effectLst/>
        </p:spPr>
        <p:txBody>
          <a:bodyPr wrap="square" lIns="182880" tIns="365760" rIns="182880" bIns="182880" anchor="t" anchorCtr="0"/>
          <a:lstStyle/>
          <a:p>
            <a:pPr marL="166688" lvl="1" indent="-166688" defTabSz="330200">
              <a:lnSpc>
                <a:spcPct val="95000"/>
              </a:lnSpc>
              <a:spcBef>
                <a:spcPct val="25000"/>
              </a:spcBef>
              <a:buClr>
                <a:srgbClr val="68ABFF"/>
              </a:buClr>
              <a:buSzPct val="140000"/>
              <a:tabLst>
                <a:tab pos="8521700" algn="r"/>
              </a:tabLst>
            </a:pPr>
            <a:endParaRPr lang="en-GB" altLang="de-DE" dirty="0">
              <a:solidFill>
                <a:srgbClr val="000000"/>
              </a:solidFill>
            </a:endParaRPr>
          </a:p>
        </p:txBody>
      </p:sp>
      <p:sp>
        <p:nvSpPr>
          <p:cNvPr id="15" name="Text Placeholder 8"/>
          <p:cNvSpPr>
            <a:spLocks noGrp="1"/>
          </p:cNvSpPr>
          <p:nvPr>
            <p:ph type="body" sz="quarter" idx="21"/>
          </p:nvPr>
        </p:nvSpPr>
        <p:spPr>
          <a:xfrm rot="5400000">
            <a:off x="2009886" y="-169973"/>
            <a:ext cx="636898" cy="4199470"/>
          </a:xfrm>
          <a:prstGeom prst="homePlate">
            <a:avLst>
              <a:gd name="adj" fmla="val 35000"/>
            </a:avLst>
          </a:prstGeom>
          <a:solidFill>
            <a:schemeClr val="tx1"/>
          </a:solidFill>
          <a:ln w="12700">
            <a:solidFill>
              <a:schemeClr val="tx1"/>
            </a:solidFill>
          </a:ln>
        </p:spPr>
        <p:txBody>
          <a:bodyPr vert="vert270" anchor="ctr">
            <a:normAutofit/>
          </a:bodyPr>
          <a:lstStyle>
            <a:lvl1pPr marL="0" indent="0" algn="ctr">
              <a:lnSpc>
                <a:spcPts val="1400"/>
              </a:lnSpc>
              <a:spcBef>
                <a:spcPts val="0"/>
              </a:spcBef>
              <a:buNone/>
              <a:defRPr lang="en-US" sz="1400" b="1" kern="1200" cap="all" baseline="0" dirty="0">
                <a:solidFill>
                  <a:schemeClr val="bg1"/>
                </a:solidFill>
                <a:latin typeface="Arial"/>
                <a:ea typeface="+mn-ea"/>
                <a:cs typeface="Arial"/>
              </a:defRPr>
            </a:lvl1pPr>
            <a:lvl2pPr indent="0" algn="ctr">
              <a:spcBef>
                <a:spcPts val="0"/>
              </a:spcBef>
              <a:buNone/>
              <a:defRPr sz="1200" b="1"/>
            </a:lvl2pPr>
            <a:lvl3pPr indent="0" algn="ctr">
              <a:spcBef>
                <a:spcPts val="0"/>
              </a:spcBef>
              <a:buNone/>
              <a:defRPr sz="1200" b="1"/>
            </a:lvl3pPr>
            <a:lvl4pPr indent="0" algn="ctr">
              <a:spcBef>
                <a:spcPts val="0"/>
              </a:spcBef>
              <a:buNone/>
              <a:defRPr sz="1200" b="1"/>
            </a:lvl4pPr>
            <a:lvl5pPr indent="0" algn="ctr">
              <a:spcBef>
                <a:spcPts val="0"/>
              </a:spcBef>
              <a:buNone/>
              <a:defRPr sz="1200" b="1"/>
            </a:lvl5pPr>
          </a:lstStyle>
          <a:p>
            <a:pPr lvl="0"/>
            <a:endParaRPr lang="en-US" dirty="0"/>
          </a:p>
        </p:txBody>
      </p:sp>
      <p:sp>
        <p:nvSpPr>
          <p:cNvPr id="19" name="Content Placeholder 4"/>
          <p:cNvSpPr>
            <a:spLocks noGrp="1"/>
          </p:cNvSpPr>
          <p:nvPr>
            <p:ph sz="quarter" idx="11"/>
          </p:nvPr>
        </p:nvSpPr>
        <p:spPr>
          <a:xfrm>
            <a:off x="271376" y="2379134"/>
            <a:ext cx="4114800" cy="3749040"/>
          </a:xfrm>
          <a:noFill/>
          <a:ln w="6350" cap="flat" cmpd="sng" algn="ctr">
            <a:noFill/>
            <a:prstDash val="solid"/>
            <a:round/>
            <a:headEnd type="none" w="med" len="med"/>
            <a:tailEnd type="none" w="med" len="med"/>
          </a:ln>
        </p:spPr>
        <p:txBody>
          <a:bodyPr wrap="square" lIns="182880" tIns="137160" rIns="182880" bIns="182880">
            <a:noAutofit/>
          </a:bodyPr>
          <a:lstStyle>
            <a:lvl1pPr>
              <a:defRPr sz="1400"/>
            </a:lvl1pPr>
            <a:lvl2pPr>
              <a:tabLst>
                <a:tab pos="284163" algn="l"/>
              </a:tabLst>
              <a:defRPr sz="1400"/>
            </a:lvl2pPr>
            <a:lvl3pPr marL="401638" indent="-117475">
              <a:defRPr sz="1200"/>
            </a:lvl3pPr>
            <a:lvl4pPr marL="512763" indent="-111125">
              <a:defRPr sz="1100"/>
            </a:lvl4pPr>
            <a:lvl5pPr marL="630238" indent="-117475">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Freeform 4"/>
          <p:cNvSpPr>
            <a:spLocks/>
          </p:cNvSpPr>
          <p:nvPr userDrawn="1"/>
        </p:nvSpPr>
        <p:spPr bwMode="auto">
          <a:xfrm>
            <a:off x="4704057" y="2104926"/>
            <a:ext cx="4199468" cy="4070449"/>
          </a:xfrm>
          <a:custGeom>
            <a:avLst/>
            <a:gdLst>
              <a:gd name="connsiteX0" fmla="*/ 0 w 2475"/>
              <a:gd name="connsiteY0" fmla="*/ 236 h 2312"/>
              <a:gd name="connsiteX1" fmla="*/ 1228 w 2475"/>
              <a:gd name="connsiteY1" fmla="*/ 0 h 2312"/>
              <a:gd name="connsiteX2" fmla="*/ 2475 w 2475"/>
              <a:gd name="connsiteY2" fmla="*/ 236 h 2312"/>
              <a:gd name="connsiteX3" fmla="*/ 2475 w 2475"/>
              <a:gd name="connsiteY3" fmla="*/ 2312 h 2312"/>
              <a:gd name="connsiteX4" fmla="*/ 0 w 2475"/>
              <a:gd name="connsiteY4" fmla="*/ 2312 h 2312"/>
              <a:gd name="connsiteX5" fmla="*/ 0 w 2475"/>
              <a:gd name="connsiteY5" fmla="*/ 236 h 2312"/>
              <a:gd name="connsiteX0" fmla="*/ 0 w 2475"/>
              <a:gd name="connsiteY0" fmla="*/ 0 h 2469"/>
              <a:gd name="connsiteX1" fmla="*/ 1228 w 2475"/>
              <a:gd name="connsiteY1" fmla="*/ 157 h 2469"/>
              <a:gd name="connsiteX2" fmla="*/ 2475 w 2475"/>
              <a:gd name="connsiteY2" fmla="*/ 393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7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228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35 w 2475"/>
              <a:gd name="connsiteY3" fmla="*/ 107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5 w 2475"/>
              <a:gd name="connsiteY2" fmla="*/ 107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6" fmla="*/ 1235 w 2475"/>
              <a:gd name="connsiteY6" fmla="*/ 107 h 2469"/>
              <a:gd name="connsiteX0" fmla="*/ 1235 w 2475"/>
              <a:gd name="connsiteY0" fmla="*/ 501 h 2863"/>
              <a:gd name="connsiteX1" fmla="*/ 2475 w 2475"/>
              <a:gd name="connsiteY1" fmla="*/ 394 h 2863"/>
              <a:gd name="connsiteX2" fmla="*/ 2475 w 2475"/>
              <a:gd name="connsiteY2" fmla="*/ 2863 h 2863"/>
              <a:gd name="connsiteX3" fmla="*/ 0 w 2475"/>
              <a:gd name="connsiteY3" fmla="*/ 2863 h 2863"/>
              <a:gd name="connsiteX4" fmla="*/ 0 w 2475"/>
              <a:gd name="connsiteY4" fmla="*/ 394 h 2863"/>
              <a:gd name="connsiteX5" fmla="*/ 1235 w 2475"/>
              <a:gd name="connsiteY5" fmla="*/ 501 h 2863"/>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07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18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18 h 2469"/>
              <a:gd name="connsiteX0" fmla="*/ 1235 w 2475"/>
              <a:gd name="connsiteY0" fmla="*/ 14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7 h 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5" h="2469">
                <a:moveTo>
                  <a:pt x="1235" y="147"/>
                </a:moveTo>
                <a:lnTo>
                  <a:pt x="2475" y="0"/>
                </a:lnTo>
                <a:lnTo>
                  <a:pt x="2475" y="2469"/>
                </a:lnTo>
                <a:lnTo>
                  <a:pt x="0" y="2469"/>
                </a:lnTo>
                <a:lnTo>
                  <a:pt x="0" y="0"/>
                </a:lnTo>
                <a:lnTo>
                  <a:pt x="1235" y="147"/>
                </a:lnTo>
                <a:close/>
              </a:path>
            </a:pathLst>
          </a:custGeom>
          <a:solidFill>
            <a:schemeClr val="bg1"/>
          </a:solidFill>
          <a:ln w="12700" cap="flat" cmpd="sng">
            <a:solidFill>
              <a:schemeClr val="tx1"/>
            </a:solidFill>
            <a:prstDash val="solid"/>
            <a:round/>
            <a:headEnd/>
            <a:tailEnd/>
          </a:ln>
          <a:effectLst/>
        </p:spPr>
        <p:txBody>
          <a:bodyPr wrap="square" lIns="182880" tIns="365760" rIns="182880" bIns="182880" anchor="t" anchorCtr="0"/>
          <a:lstStyle/>
          <a:p>
            <a:pPr marL="166688" lvl="1" indent="-166688" defTabSz="330200">
              <a:lnSpc>
                <a:spcPct val="95000"/>
              </a:lnSpc>
              <a:spcBef>
                <a:spcPct val="25000"/>
              </a:spcBef>
              <a:buClr>
                <a:srgbClr val="68ABFF"/>
              </a:buClr>
              <a:buSzPct val="140000"/>
              <a:tabLst>
                <a:tab pos="8521700" algn="r"/>
              </a:tabLst>
            </a:pPr>
            <a:endParaRPr lang="en-GB" altLang="de-DE" dirty="0">
              <a:solidFill>
                <a:srgbClr val="000000"/>
              </a:solidFill>
            </a:endParaRPr>
          </a:p>
        </p:txBody>
      </p:sp>
      <p:sp>
        <p:nvSpPr>
          <p:cNvPr id="22" name="Text Placeholder 8"/>
          <p:cNvSpPr>
            <a:spLocks noGrp="1"/>
          </p:cNvSpPr>
          <p:nvPr>
            <p:ph type="body" sz="quarter" idx="32"/>
          </p:nvPr>
        </p:nvSpPr>
        <p:spPr>
          <a:xfrm rot="5400000">
            <a:off x="6485343" y="-169973"/>
            <a:ext cx="636898" cy="4199470"/>
          </a:xfrm>
          <a:prstGeom prst="homePlate">
            <a:avLst>
              <a:gd name="adj" fmla="val 35000"/>
            </a:avLst>
          </a:prstGeom>
          <a:solidFill>
            <a:schemeClr val="tx1"/>
          </a:solidFill>
          <a:ln w="12700">
            <a:solidFill>
              <a:schemeClr val="tx1"/>
            </a:solidFill>
          </a:ln>
        </p:spPr>
        <p:txBody>
          <a:bodyPr vert="vert270" anchor="ctr">
            <a:normAutofit/>
          </a:bodyPr>
          <a:lstStyle>
            <a:lvl1pPr marL="0" indent="0" algn="ctr">
              <a:lnSpc>
                <a:spcPts val="1400"/>
              </a:lnSpc>
              <a:spcBef>
                <a:spcPts val="0"/>
              </a:spcBef>
              <a:buNone/>
              <a:defRPr lang="en-US" sz="1400" b="1" kern="1200" cap="all" baseline="0" dirty="0">
                <a:solidFill>
                  <a:schemeClr val="bg1"/>
                </a:solidFill>
                <a:latin typeface="Arial"/>
                <a:ea typeface="+mn-ea"/>
                <a:cs typeface="Arial"/>
              </a:defRPr>
            </a:lvl1pPr>
            <a:lvl2pPr indent="0" algn="ctr">
              <a:spcBef>
                <a:spcPts val="0"/>
              </a:spcBef>
              <a:buNone/>
              <a:defRPr sz="1200" b="1"/>
            </a:lvl2pPr>
            <a:lvl3pPr indent="0" algn="ctr">
              <a:spcBef>
                <a:spcPts val="0"/>
              </a:spcBef>
              <a:buNone/>
              <a:defRPr sz="1200" b="1"/>
            </a:lvl3pPr>
            <a:lvl4pPr indent="0" algn="ctr">
              <a:spcBef>
                <a:spcPts val="0"/>
              </a:spcBef>
              <a:buNone/>
              <a:defRPr sz="1200" b="1"/>
            </a:lvl4pPr>
            <a:lvl5pPr indent="0" algn="ctr">
              <a:spcBef>
                <a:spcPts val="0"/>
              </a:spcBef>
              <a:buNone/>
              <a:defRPr sz="1200" b="1"/>
            </a:lvl5pPr>
          </a:lstStyle>
          <a:p>
            <a:pPr lvl="0"/>
            <a:endParaRPr lang="en-US" dirty="0"/>
          </a:p>
        </p:txBody>
      </p:sp>
      <p:sp>
        <p:nvSpPr>
          <p:cNvPr id="23" name="Content Placeholder 4"/>
          <p:cNvSpPr>
            <a:spLocks noGrp="1"/>
          </p:cNvSpPr>
          <p:nvPr>
            <p:ph sz="quarter" idx="33"/>
          </p:nvPr>
        </p:nvSpPr>
        <p:spPr>
          <a:xfrm>
            <a:off x="4743713" y="2379134"/>
            <a:ext cx="4114800" cy="3749040"/>
          </a:xfrm>
          <a:noFill/>
          <a:ln w="6350" cap="flat" cmpd="sng" algn="ctr">
            <a:noFill/>
            <a:prstDash val="solid"/>
            <a:round/>
            <a:headEnd type="none" w="med" len="med"/>
            <a:tailEnd type="none" w="med" len="med"/>
          </a:ln>
        </p:spPr>
        <p:txBody>
          <a:bodyPr wrap="square" lIns="182880" tIns="137160" rIns="182880" bIns="182880">
            <a:noAutofit/>
          </a:bodyPr>
          <a:lstStyle>
            <a:lvl1pPr>
              <a:defRPr sz="1400"/>
            </a:lvl1pPr>
            <a:lvl2pPr>
              <a:defRPr sz="1400"/>
            </a:lvl2pPr>
            <a:lvl3pPr marL="401638" indent="-112713">
              <a:defRPr sz="1200"/>
            </a:lvl3pPr>
            <a:lvl4pPr marL="512763" indent="-111125">
              <a:defRPr sz="1100"/>
            </a:lvl4pPr>
            <a:lvl5pPr marL="630238" indent="-117475">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12381147"/>
      </p:ext>
    </p:extLst>
  </p:cSld>
  <p:clrMapOvr>
    <a:masterClrMapping/>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CG Consequences Vertical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17" name="Footer Placeholder 16"/>
          <p:cNvSpPr>
            <a:spLocks noGrp="1"/>
          </p:cNvSpPr>
          <p:nvPr>
            <p:ph type="ftr" sz="quarter" idx="31"/>
          </p:nvPr>
        </p:nvSpPr>
        <p:spPr/>
        <p:txBody>
          <a:bodyPr/>
          <a:lstStyle/>
          <a:p>
            <a:r>
              <a:rPr lang="en-US" smtClean="0"/>
              <a:t>Dr. Romina Polley</a:t>
            </a:r>
            <a:endParaRPr lang="en-US" dirty="0"/>
          </a:p>
        </p:txBody>
      </p:sp>
      <p:sp>
        <p:nvSpPr>
          <p:cNvPr id="14" name="Freeform 4"/>
          <p:cNvSpPr>
            <a:spLocks/>
          </p:cNvSpPr>
          <p:nvPr userDrawn="1"/>
        </p:nvSpPr>
        <p:spPr bwMode="auto">
          <a:xfrm>
            <a:off x="228600" y="2104926"/>
            <a:ext cx="2057400" cy="4070449"/>
          </a:xfrm>
          <a:custGeom>
            <a:avLst/>
            <a:gdLst>
              <a:gd name="connsiteX0" fmla="*/ 0 w 2475"/>
              <a:gd name="connsiteY0" fmla="*/ 236 h 2312"/>
              <a:gd name="connsiteX1" fmla="*/ 1228 w 2475"/>
              <a:gd name="connsiteY1" fmla="*/ 0 h 2312"/>
              <a:gd name="connsiteX2" fmla="*/ 2475 w 2475"/>
              <a:gd name="connsiteY2" fmla="*/ 236 h 2312"/>
              <a:gd name="connsiteX3" fmla="*/ 2475 w 2475"/>
              <a:gd name="connsiteY3" fmla="*/ 2312 h 2312"/>
              <a:gd name="connsiteX4" fmla="*/ 0 w 2475"/>
              <a:gd name="connsiteY4" fmla="*/ 2312 h 2312"/>
              <a:gd name="connsiteX5" fmla="*/ 0 w 2475"/>
              <a:gd name="connsiteY5" fmla="*/ 236 h 2312"/>
              <a:gd name="connsiteX0" fmla="*/ 0 w 2475"/>
              <a:gd name="connsiteY0" fmla="*/ 0 h 2469"/>
              <a:gd name="connsiteX1" fmla="*/ 1228 w 2475"/>
              <a:gd name="connsiteY1" fmla="*/ 157 h 2469"/>
              <a:gd name="connsiteX2" fmla="*/ 2475 w 2475"/>
              <a:gd name="connsiteY2" fmla="*/ 393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7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228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35 w 2475"/>
              <a:gd name="connsiteY3" fmla="*/ 107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5 w 2475"/>
              <a:gd name="connsiteY2" fmla="*/ 107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6" fmla="*/ 1235 w 2475"/>
              <a:gd name="connsiteY6" fmla="*/ 107 h 2469"/>
              <a:gd name="connsiteX0" fmla="*/ 1235 w 2475"/>
              <a:gd name="connsiteY0" fmla="*/ 501 h 2863"/>
              <a:gd name="connsiteX1" fmla="*/ 2475 w 2475"/>
              <a:gd name="connsiteY1" fmla="*/ 394 h 2863"/>
              <a:gd name="connsiteX2" fmla="*/ 2475 w 2475"/>
              <a:gd name="connsiteY2" fmla="*/ 2863 h 2863"/>
              <a:gd name="connsiteX3" fmla="*/ 0 w 2475"/>
              <a:gd name="connsiteY3" fmla="*/ 2863 h 2863"/>
              <a:gd name="connsiteX4" fmla="*/ 0 w 2475"/>
              <a:gd name="connsiteY4" fmla="*/ 394 h 2863"/>
              <a:gd name="connsiteX5" fmla="*/ 1235 w 2475"/>
              <a:gd name="connsiteY5" fmla="*/ 501 h 2863"/>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07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18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18 h 2469"/>
              <a:gd name="connsiteX0" fmla="*/ 1235 w 2475"/>
              <a:gd name="connsiteY0" fmla="*/ 14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7 h 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5" h="2469">
                <a:moveTo>
                  <a:pt x="1235" y="147"/>
                </a:moveTo>
                <a:lnTo>
                  <a:pt x="2475" y="0"/>
                </a:lnTo>
                <a:lnTo>
                  <a:pt x="2475" y="2469"/>
                </a:lnTo>
                <a:lnTo>
                  <a:pt x="0" y="2469"/>
                </a:lnTo>
                <a:lnTo>
                  <a:pt x="0" y="0"/>
                </a:lnTo>
                <a:lnTo>
                  <a:pt x="1235" y="147"/>
                </a:lnTo>
                <a:close/>
              </a:path>
            </a:pathLst>
          </a:custGeom>
          <a:solidFill>
            <a:schemeClr val="bg1"/>
          </a:solidFill>
          <a:ln w="12700" cap="flat" cmpd="sng">
            <a:solidFill>
              <a:schemeClr val="tx1"/>
            </a:solidFill>
            <a:prstDash val="solid"/>
            <a:round/>
            <a:headEnd/>
            <a:tailEnd/>
          </a:ln>
          <a:effectLst/>
        </p:spPr>
        <p:txBody>
          <a:bodyPr wrap="square" lIns="182880" tIns="365760" rIns="182880" bIns="182880" anchor="t" anchorCtr="0"/>
          <a:lstStyle/>
          <a:p>
            <a:pPr marL="166688" lvl="1" indent="-166688" defTabSz="330200">
              <a:lnSpc>
                <a:spcPct val="95000"/>
              </a:lnSpc>
              <a:spcBef>
                <a:spcPct val="25000"/>
              </a:spcBef>
              <a:buClr>
                <a:srgbClr val="68ABFF"/>
              </a:buClr>
              <a:buSzPct val="140000"/>
              <a:tabLst>
                <a:tab pos="8521700" algn="r"/>
              </a:tabLst>
            </a:pPr>
            <a:endParaRPr lang="en-GB" altLang="de-DE" dirty="0">
              <a:solidFill>
                <a:srgbClr val="000000"/>
              </a:solidFill>
            </a:endParaRPr>
          </a:p>
        </p:txBody>
      </p:sp>
      <p:sp>
        <p:nvSpPr>
          <p:cNvPr id="15" name="Text Placeholder 8"/>
          <p:cNvSpPr>
            <a:spLocks noGrp="1"/>
          </p:cNvSpPr>
          <p:nvPr>
            <p:ph type="body" sz="quarter" idx="21"/>
          </p:nvPr>
        </p:nvSpPr>
        <p:spPr>
          <a:xfrm rot="5400000">
            <a:off x="938851" y="901062"/>
            <a:ext cx="636898" cy="2057400"/>
          </a:xfrm>
          <a:prstGeom prst="homePlate">
            <a:avLst>
              <a:gd name="adj" fmla="val 35000"/>
            </a:avLst>
          </a:prstGeom>
          <a:solidFill>
            <a:schemeClr val="tx1"/>
          </a:solidFill>
          <a:ln w="12700">
            <a:solidFill>
              <a:schemeClr val="tx1"/>
            </a:solidFill>
          </a:ln>
        </p:spPr>
        <p:txBody>
          <a:bodyPr vert="vert270" anchor="ctr">
            <a:normAutofit/>
          </a:bodyPr>
          <a:lstStyle>
            <a:lvl1pPr marL="0" indent="0" algn="ctr">
              <a:lnSpc>
                <a:spcPts val="1400"/>
              </a:lnSpc>
              <a:spcBef>
                <a:spcPts val="0"/>
              </a:spcBef>
              <a:buNone/>
              <a:defRPr lang="en-US" sz="1200" b="1" kern="1200" cap="all" baseline="0" dirty="0">
                <a:solidFill>
                  <a:schemeClr val="bg1"/>
                </a:solidFill>
                <a:latin typeface="Arial"/>
                <a:ea typeface="+mn-ea"/>
                <a:cs typeface="Arial"/>
              </a:defRPr>
            </a:lvl1pPr>
            <a:lvl2pPr indent="0" algn="ctr">
              <a:spcBef>
                <a:spcPts val="0"/>
              </a:spcBef>
              <a:buNone/>
              <a:defRPr sz="1200" b="1"/>
            </a:lvl2pPr>
            <a:lvl3pPr indent="0" algn="ctr">
              <a:spcBef>
                <a:spcPts val="0"/>
              </a:spcBef>
              <a:buNone/>
              <a:defRPr sz="1200" b="1"/>
            </a:lvl3pPr>
            <a:lvl4pPr indent="0" algn="ctr">
              <a:spcBef>
                <a:spcPts val="0"/>
              </a:spcBef>
              <a:buNone/>
              <a:defRPr sz="1200" b="1"/>
            </a:lvl4pPr>
            <a:lvl5pPr indent="0" algn="ctr">
              <a:spcBef>
                <a:spcPts val="0"/>
              </a:spcBef>
              <a:buNone/>
              <a:defRPr sz="1200" b="1"/>
            </a:lvl5pPr>
          </a:lstStyle>
          <a:p>
            <a:pPr lvl="0"/>
            <a:endParaRPr lang="en-US" dirty="0"/>
          </a:p>
        </p:txBody>
      </p:sp>
      <p:sp>
        <p:nvSpPr>
          <p:cNvPr id="19" name="Content Placeholder 4"/>
          <p:cNvSpPr>
            <a:spLocks noGrp="1"/>
          </p:cNvSpPr>
          <p:nvPr>
            <p:ph sz="quarter" idx="11"/>
          </p:nvPr>
        </p:nvSpPr>
        <p:spPr>
          <a:xfrm>
            <a:off x="254001" y="2382078"/>
            <a:ext cx="2011680" cy="3749040"/>
          </a:xfrm>
          <a:noFill/>
          <a:ln w="6350" cap="flat" cmpd="sng" algn="ctr">
            <a:noFill/>
            <a:prstDash val="solid"/>
            <a:round/>
            <a:headEnd type="none" w="med" len="med"/>
            <a:tailEnd type="none" w="med" len="med"/>
          </a:ln>
        </p:spPr>
        <p:txBody>
          <a:bodyPr wrap="square" lIns="182880" tIns="91440" rIns="182880" bIns="182880">
            <a:noAutofit/>
          </a:bodyPr>
          <a:lstStyle>
            <a:lvl1pPr>
              <a:defRPr sz="1200"/>
            </a:lvl1pPr>
            <a:lvl2pPr>
              <a:defRPr sz="1200"/>
            </a:lvl2pPr>
            <a:lvl3pPr>
              <a:defRPr sz="1100"/>
            </a:lvl3pPr>
            <a:lvl4pPr>
              <a:defRPr sz="1050"/>
            </a:lvl4pPr>
            <a:lvl5pPr>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5" name="Freeform 4"/>
          <p:cNvSpPr>
            <a:spLocks/>
          </p:cNvSpPr>
          <p:nvPr userDrawn="1"/>
        </p:nvSpPr>
        <p:spPr bwMode="auto">
          <a:xfrm>
            <a:off x="6866467" y="2104926"/>
            <a:ext cx="2057400" cy="4070449"/>
          </a:xfrm>
          <a:custGeom>
            <a:avLst/>
            <a:gdLst>
              <a:gd name="connsiteX0" fmla="*/ 0 w 2475"/>
              <a:gd name="connsiteY0" fmla="*/ 236 h 2312"/>
              <a:gd name="connsiteX1" fmla="*/ 1228 w 2475"/>
              <a:gd name="connsiteY1" fmla="*/ 0 h 2312"/>
              <a:gd name="connsiteX2" fmla="*/ 2475 w 2475"/>
              <a:gd name="connsiteY2" fmla="*/ 236 h 2312"/>
              <a:gd name="connsiteX3" fmla="*/ 2475 w 2475"/>
              <a:gd name="connsiteY3" fmla="*/ 2312 h 2312"/>
              <a:gd name="connsiteX4" fmla="*/ 0 w 2475"/>
              <a:gd name="connsiteY4" fmla="*/ 2312 h 2312"/>
              <a:gd name="connsiteX5" fmla="*/ 0 w 2475"/>
              <a:gd name="connsiteY5" fmla="*/ 236 h 2312"/>
              <a:gd name="connsiteX0" fmla="*/ 0 w 2475"/>
              <a:gd name="connsiteY0" fmla="*/ 0 h 2469"/>
              <a:gd name="connsiteX1" fmla="*/ 1228 w 2475"/>
              <a:gd name="connsiteY1" fmla="*/ 157 h 2469"/>
              <a:gd name="connsiteX2" fmla="*/ 2475 w 2475"/>
              <a:gd name="connsiteY2" fmla="*/ 393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7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228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35 w 2475"/>
              <a:gd name="connsiteY3" fmla="*/ 107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5 w 2475"/>
              <a:gd name="connsiteY2" fmla="*/ 107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6" fmla="*/ 1235 w 2475"/>
              <a:gd name="connsiteY6" fmla="*/ 107 h 2469"/>
              <a:gd name="connsiteX0" fmla="*/ 1235 w 2475"/>
              <a:gd name="connsiteY0" fmla="*/ 501 h 2863"/>
              <a:gd name="connsiteX1" fmla="*/ 2475 w 2475"/>
              <a:gd name="connsiteY1" fmla="*/ 394 h 2863"/>
              <a:gd name="connsiteX2" fmla="*/ 2475 w 2475"/>
              <a:gd name="connsiteY2" fmla="*/ 2863 h 2863"/>
              <a:gd name="connsiteX3" fmla="*/ 0 w 2475"/>
              <a:gd name="connsiteY3" fmla="*/ 2863 h 2863"/>
              <a:gd name="connsiteX4" fmla="*/ 0 w 2475"/>
              <a:gd name="connsiteY4" fmla="*/ 394 h 2863"/>
              <a:gd name="connsiteX5" fmla="*/ 1235 w 2475"/>
              <a:gd name="connsiteY5" fmla="*/ 501 h 2863"/>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07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18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18 h 2469"/>
              <a:gd name="connsiteX0" fmla="*/ 1235 w 2475"/>
              <a:gd name="connsiteY0" fmla="*/ 14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7 h 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5" h="2469">
                <a:moveTo>
                  <a:pt x="1235" y="147"/>
                </a:moveTo>
                <a:lnTo>
                  <a:pt x="2475" y="0"/>
                </a:lnTo>
                <a:lnTo>
                  <a:pt x="2475" y="2469"/>
                </a:lnTo>
                <a:lnTo>
                  <a:pt x="0" y="2469"/>
                </a:lnTo>
                <a:lnTo>
                  <a:pt x="0" y="0"/>
                </a:lnTo>
                <a:lnTo>
                  <a:pt x="1235" y="147"/>
                </a:lnTo>
                <a:close/>
              </a:path>
            </a:pathLst>
          </a:custGeom>
          <a:solidFill>
            <a:schemeClr val="bg1"/>
          </a:solidFill>
          <a:ln w="12700" cap="flat" cmpd="sng">
            <a:solidFill>
              <a:schemeClr val="tx1"/>
            </a:solidFill>
            <a:prstDash val="solid"/>
            <a:round/>
            <a:headEnd/>
            <a:tailEnd/>
          </a:ln>
          <a:effectLst/>
        </p:spPr>
        <p:txBody>
          <a:bodyPr wrap="square" lIns="182880" tIns="365760" rIns="182880" bIns="182880" anchor="t" anchorCtr="0"/>
          <a:lstStyle/>
          <a:p>
            <a:pPr marL="166688" lvl="1" indent="-166688" defTabSz="330200">
              <a:lnSpc>
                <a:spcPct val="95000"/>
              </a:lnSpc>
              <a:spcBef>
                <a:spcPct val="25000"/>
              </a:spcBef>
              <a:buClr>
                <a:srgbClr val="68ABFF"/>
              </a:buClr>
              <a:buSzPct val="140000"/>
              <a:tabLst>
                <a:tab pos="8521700" algn="r"/>
              </a:tabLst>
            </a:pPr>
            <a:endParaRPr lang="en-GB" altLang="de-DE" dirty="0">
              <a:solidFill>
                <a:srgbClr val="000000"/>
              </a:solidFill>
            </a:endParaRPr>
          </a:p>
        </p:txBody>
      </p:sp>
      <p:sp>
        <p:nvSpPr>
          <p:cNvPr id="46" name="Text Placeholder 8"/>
          <p:cNvSpPr>
            <a:spLocks noGrp="1"/>
          </p:cNvSpPr>
          <p:nvPr>
            <p:ph type="body" sz="quarter" idx="40"/>
          </p:nvPr>
        </p:nvSpPr>
        <p:spPr>
          <a:xfrm rot="5400000">
            <a:off x="7576718" y="901062"/>
            <a:ext cx="636898" cy="2057400"/>
          </a:xfrm>
          <a:prstGeom prst="homePlate">
            <a:avLst>
              <a:gd name="adj" fmla="val 35000"/>
            </a:avLst>
          </a:prstGeom>
          <a:solidFill>
            <a:schemeClr val="tx1"/>
          </a:solidFill>
          <a:ln w="12700">
            <a:solidFill>
              <a:schemeClr val="tx1"/>
            </a:solidFill>
          </a:ln>
        </p:spPr>
        <p:txBody>
          <a:bodyPr vert="vert270" anchor="ctr">
            <a:normAutofit/>
          </a:bodyPr>
          <a:lstStyle>
            <a:lvl1pPr marL="0" indent="0" algn="ctr">
              <a:lnSpc>
                <a:spcPts val="1400"/>
              </a:lnSpc>
              <a:spcBef>
                <a:spcPts val="0"/>
              </a:spcBef>
              <a:buNone/>
              <a:defRPr lang="en-US" sz="1200" b="1" kern="1200" cap="all" baseline="0" dirty="0">
                <a:solidFill>
                  <a:schemeClr val="bg1"/>
                </a:solidFill>
                <a:latin typeface="Arial"/>
                <a:ea typeface="+mn-ea"/>
                <a:cs typeface="Arial"/>
              </a:defRPr>
            </a:lvl1pPr>
            <a:lvl2pPr indent="0" algn="ctr">
              <a:spcBef>
                <a:spcPts val="0"/>
              </a:spcBef>
              <a:buNone/>
              <a:defRPr sz="1200" b="1"/>
            </a:lvl2pPr>
            <a:lvl3pPr indent="0" algn="ctr">
              <a:spcBef>
                <a:spcPts val="0"/>
              </a:spcBef>
              <a:buNone/>
              <a:defRPr sz="1200" b="1"/>
            </a:lvl3pPr>
            <a:lvl4pPr indent="0" algn="ctr">
              <a:spcBef>
                <a:spcPts val="0"/>
              </a:spcBef>
              <a:buNone/>
              <a:defRPr sz="1200" b="1"/>
            </a:lvl4pPr>
            <a:lvl5pPr indent="0" algn="ctr">
              <a:spcBef>
                <a:spcPts val="0"/>
              </a:spcBef>
              <a:buNone/>
              <a:defRPr sz="1200" b="1"/>
            </a:lvl5pPr>
          </a:lstStyle>
          <a:p>
            <a:pPr lvl="0"/>
            <a:endParaRPr lang="en-US" dirty="0"/>
          </a:p>
        </p:txBody>
      </p:sp>
      <p:sp>
        <p:nvSpPr>
          <p:cNvPr id="47" name="Content Placeholder 4"/>
          <p:cNvSpPr>
            <a:spLocks noGrp="1"/>
          </p:cNvSpPr>
          <p:nvPr>
            <p:ph sz="quarter" idx="41"/>
          </p:nvPr>
        </p:nvSpPr>
        <p:spPr>
          <a:xfrm>
            <a:off x="6891868" y="2382078"/>
            <a:ext cx="2011680" cy="3749040"/>
          </a:xfrm>
          <a:noFill/>
          <a:ln w="6350" cap="flat" cmpd="sng" algn="ctr">
            <a:noFill/>
            <a:prstDash val="solid"/>
            <a:round/>
            <a:headEnd type="none" w="med" len="med"/>
            <a:tailEnd type="none" w="med" len="med"/>
          </a:ln>
        </p:spPr>
        <p:txBody>
          <a:bodyPr wrap="square" lIns="182880" tIns="91440" rIns="182880" bIns="182880">
            <a:noAutofit/>
          </a:bodyPr>
          <a:lstStyle>
            <a:lvl1pPr>
              <a:defRPr sz="1200"/>
            </a:lvl1pPr>
            <a:lvl2pPr>
              <a:defRPr sz="1200"/>
            </a:lvl2pPr>
            <a:lvl3pPr>
              <a:defRPr sz="1100"/>
            </a:lvl3pPr>
            <a:lvl4pPr>
              <a:defRPr sz="1050"/>
            </a:lvl4pPr>
            <a:lvl5pPr>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8" name="Freeform 4"/>
          <p:cNvSpPr>
            <a:spLocks/>
          </p:cNvSpPr>
          <p:nvPr userDrawn="1"/>
        </p:nvSpPr>
        <p:spPr bwMode="auto">
          <a:xfrm>
            <a:off x="4653844" y="2104926"/>
            <a:ext cx="2057400" cy="4070449"/>
          </a:xfrm>
          <a:custGeom>
            <a:avLst/>
            <a:gdLst>
              <a:gd name="connsiteX0" fmla="*/ 0 w 2475"/>
              <a:gd name="connsiteY0" fmla="*/ 236 h 2312"/>
              <a:gd name="connsiteX1" fmla="*/ 1228 w 2475"/>
              <a:gd name="connsiteY1" fmla="*/ 0 h 2312"/>
              <a:gd name="connsiteX2" fmla="*/ 2475 w 2475"/>
              <a:gd name="connsiteY2" fmla="*/ 236 h 2312"/>
              <a:gd name="connsiteX3" fmla="*/ 2475 w 2475"/>
              <a:gd name="connsiteY3" fmla="*/ 2312 h 2312"/>
              <a:gd name="connsiteX4" fmla="*/ 0 w 2475"/>
              <a:gd name="connsiteY4" fmla="*/ 2312 h 2312"/>
              <a:gd name="connsiteX5" fmla="*/ 0 w 2475"/>
              <a:gd name="connsiteY5" fmla="*/ 236 h 2312"/>
              <a:gd name="connsiteX0" fmla="*/ 0 w 2475"/>
              <a:gd name="connsiteY0" fmla="*/ 0 h 2469"/>
              <a:gd name="connsiteX1" fmla="*/ 1228 w 2475"/>
              <a:gd name="connsiteY1" fmla="*/ 157 h 2469"/>
              <a:gd name="connsiteX2" fmla="*/ 2475 w 2475"/>
              <a:gd name="connsiteY2" fmla="*/ 393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7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228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35 w 2475"/>
              <a:gd name="connsiteY3" fmla="*/ 107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5 w 2475"/>
              <a:gd name="connsiteY2" fmla="*/ 107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6" fmla="*/ 1235 w 2475"/>
              <a:gd name="connsiteY6" fmla="*/ 107 h 2469"/>
              <a:gd name="connsiteX0" fmla="*/ 1235 w 2475"/>
              <a:gd name="connsiteY0" fmla="*/ 501 h 2863"/>
              <a:gd name="connsiteX1" fmla="*/ 2475 w 2475"/>
              <a:gd name="connsiteY1" fmla="*/ 394 h 2863"/>
              <a:gd name="connsiteX2" fmla="*/ 2475 w 2475"/>
              <a:gd name="connsiteY2" fmla="*/ 2863 h 2863"/>
              <a:gd name="connsiteX3" fmla="*/ 0 w 2475"/>
              <a:gd name="connsiteY3" fmla="*/ 2863 h 2863"/>
              <a:gd name="connsiteX4" fmla="*/ 0 w 2475"/>
              <a:gd name="connsiteY4" fmla="*/ 394 h 2863"/>
              <a:gd name="connsiteX5" fmla="*/ 1235 w 2475"/>
              <a:gd name="connsiteY5" fmla="*/ 501 h 2863"/>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07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18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18 h 2469"/>
              <a:gd name="connsiteX0" fmla="*/ 1235 w 2475"/>
              <a:gd name="connsiteY0" fmla="*/ 14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7 h 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5" h="2469">
                <a:moveTo>
                  <a:pt x="1235" y="147"/>
                </a:moveTo>
                <a:lnTo>
                  <a:pt x="2475" y="0"/>
                </a:lnTo>
                <a:lnTo>
                  <a:pt x="2475" y="2469"/>
                </a:lnTo>
                <a:lnTo>
                  <a:pt x="0" y="2469"/>
                </a:lnTo>
                <a:lnTo>
                  <a:pt x="0" y="0"/>
                </a:lnTo>
                <a:lnTo>
                  <a:pt x="1235" y="147"/>
                </a:lnTo>
                <a:close/>
              </a:path>
            </a:pathLst>
          </a:custGeom>
          <a:solidFill>
            <a:schemeClr val="bg1"/>
          </a:solidFill>
          <a:ln w="12700" cap="flat" cmpd="sng">
            <a:solidFill>
              <a:schemeClr val="tx1"/>
            </a:solidFill>
            <a:prstDash val="solid"/>
            <a:round/>
            <a:headEnd/>
            <a:tailEnd/>
          </a:ln>
          <a:effectLst/>
        </p:spPr>
        <p:txBody>
          <a:bodyPr wrap="square" lIns="182880" tIns="365760" rIns="182880" bIns="182880" anchor="t" anchorCtr="0"/>
          <a:lstStyle/>
          <a:p>
            <a:pPr marL="166688" lvl="1" indent="-166688" defTabSz="330200">
              <a:lnSpc>
                <a:spcPct val="95000"/>
              </a:lnSpc>
              <a:spcBef>
                <a:spcPct val="25000"/>
              </a:spcBef>
              <a:buClr>
                <a:srgbClr val="68ABFF"/>
              </a:buClr>
              <a:buSzPct val="140000"/>
              <a:tabLst>
                <a:tab pos="8521700" algn="r"/>
              </a:tabLst>
            </a:pPr>
            <a:endParaRPr lang="en-GB" altLang="de-DE" dirty="0">
              <a:solidFill>
                <a:srgbClr val="000000"/>
              </a:solidFill>
            </a:endParaRPr>
          </a:p>
        </p:txBody>
      </p:sp>
      <p:sp>
        <p:nvSpPr>
          <p:cNvPr id="49" name="Text Placeholder 8"/>
          <p:cNvSpPr>
            <a:spLocks noGrp="1"/>
          </p:cNvSpPr>
          <p:nvPr>
            <p:ph type="body" sz="quarter" idx="42"/>
          </p:nvPr>
        </p:nvSpPr>
        <p:spPr>
          <a:xfrm rot="5400000">
            <a:off x="5364095" y="901062"/>
            <a:ext cx="636898" cy="2057400"/>
          </a:xfrm>
          <a:prstGeom prst="homePlate">
            <a:avLst>
              <a:gd name="adj" fmla="val 35000"/>
            </a:avLst>
          </a:prstGeom>
          <a:solidFill>
            <a:schemeClr val="tx1"/>
          </a:solidFill>
          <a:ln w="12700">
            <a:solidFill>
              <a:schemeClr val="tx1"/>
            </a:solidFill>
          </a:ln>
        </p:spPr>
        <p:txBody>
          <a:bodyPr vert="vert270" anchor="ctr">
            <a:normAutofit/>
          </a:bodyPr>
          <a:lstStyle>
            <a:lvl1pPr marL="0" indent="0" algn="ctr">
              <a:lnSpc>
                <a:spcPts val="1400"/>
              </a:lnSpc>
              <a:spcBef>
                <a:spcPts val="0"/>
              </a:spcBef>
              <a:buNone/>
              <a:defRPr lang="en-US" sz="1200" b="1" kern="1200" cap="all" baseline="0" dirty="0">
                <a:solidFill>
                  <a:schemeClr val="bg1"/>
                </a:solidFill>
                <a:latin typeface="Arial"/>
                <a:ea typeface="+mn-ea"/>
                <a:cs typeface="Arial"/>
              </a:defRPr>
            </a:lvl1pPr>
            <a:lvl2pPr indent="0" algn="ctr">
              <a:spcBef>
                <a:spcPts val="0"/>
              </a:spcBef>
              <a:buNone/>
              <a:defRPr sz="1200" b="1"/>
            </a:lvl2pPr>
            <a:lvl3pPr indent="0" algn="ctr">
              <a:spcBef>
                <a:spcPts val="0"/>
              </a:spcBef>
              <a:buNone/>
              <a:defRPr sz="1200" b="1"/>
            </a:lvl3pPr>
            <a:lvl4pPr indent="0" algn="ctr">
              <a:spcBef>
                <a:spcPts val="0"/>
              </a:spcBef>
              <a:buNone/>
              <a:defRPr sz="1200" b="1"/>
            </a:lvl4pPr>
            <a:lvl5pPr indent="0" algn="ctr">
              <a:spcBef>
                <a:spcPts val="0"/>
              </a:spcBef>
              <a:buNone/>
              <a:defRPr sz="1200" b="1"/>
            </a:lvl5pPr>
          </a:lstStyle>
          <a:p>
            <a:pPr lvl="0"/>
            <a:endParaRPr lang="en-US" dirty="0"/>
          </a:p>
        </p:txBody>
      </p:sp>
      <p:sp>
        <p:nvSpPr>
          <p:cNvPr id="50" name="Content Placeholder 4"/>
          <p:cNvSpPr>
            <a:spLocks noGrp="1"/>
          </p:cNvSpPr>
          <p:nvPr>
            <p:ph sz="quarter" idx="43"/>
          </p:nvPr>
        </p:nvSpPr>
        <p:spPr>
          <a:xfrm>
            <a:off x="4679245" y="2382078"/>
            <a:ext cx="2011680" cy="3749040"/>
          </a:xfrm>
          <a:noFill/>
          <a:ln w="6350" cap="flat" cmpd="sng" algn="ctr">
            <a:noFill/>
            <a:prstDash val="solid"/>
            <a:round/>
            <a:headEnd type="none" w="med" len="med"/>
            <a:tailEnd type="none" w="med" len="med"/>
          </a:ln>
        </p:spPr>
        <p:txBody>
          <a:bodyPr wrap="square" lIns="182880" tIns="91440" rIns="182880" bIns="182880">
            <a:noAutofit/>
          </a:bodyPr>
          <a:lstStyle>
            <a:lvl1pPr>
              <a:defRPr sz="1200"/>
            </a:lvl1pPr>
            <a:lvl2pPr>
              <a:defRPr sz="1200"/>
            </a:lvl2pPr>
            <a:lvl3pPr>
              <a:defRPr sz="1100"/>
            </a:lvl3pPr>
            <a:lvl4pPr>
              <a:defRPr sz="1050"/>
            </a:lvl4pPr>
            <a:lvl5pPr>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1" name="Freeform 4"/>
          <p:cNvSpPr>
            <a:spLocks/>
          </p:cNvSpPr>
          <p:nvPr userDrawn="1"/>
        </p:nvSpPr>
        <p:spPr bwMode="auto">
          <a:xfrm>
            <a:off x="2441222" y="2104926"/>
            <a:ext cx="2057400" cy="4070449"/>
          </a:xfrm>
          <a:custGeom>
            <a:avLst/>
            <a:gdLst>
              <a:gd name="connsiteX0" fmla="*/ 0 w 2475"/>
              <a:gd name="connsiteY0" fmla="*/ 236 h 2312"/>
              <a:gd name="connsiteX1" fmla="*/ 1228 w 2475"/>
              <a:gd name="connsiteY1" fmla="*/ 0 h 2312"/>
              <a:gd name="connsiteX2" fmla="*/ 2475 w 2475"/>
              <a:gd name="connsiteY2" fmla="*/ 236 h 2312"/>
              <a:gd name="connsiteX3" fmla="*/ 2475 w 2475"/>
              <a:gd name="connsiteY3" fmla="*/ 2312 h 2312"/>
              <a:gd name="connsiteX4" fmla="*/ 0 w 2475"/>
              <a:gd name="connsiteY4" fmla="*/ 2312 h 2312"/>
              <a:gd name="connsiteX5" fmla="*/ 0 w 2475"/>
              <a:gd name="connsiteY5" fmla="*/ 236 h 2312"/>
              <a:gd name="connsiteX0" fmla="*/ 0 w 2475"/>
              <a:gd name="connsiteY0" fmla="*/ 0 h 2469"/>
              <a:gd name="connsiteX1" fmla="*/ 1228 w 2475"/>
              <a:gd name="connsiteY1" fmla="*/ 157 h 2469"/>
              <a:gd name="connsiteX2" fmla="*/ 2475 w 2475"/>
              <a:gd name="connsiteY2" fmla="*/ 393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7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228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35 w 2475"/>
              <a:gd name="connsiteY3" fmla="*/ 107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5 w 2475"/>
              <a:gd name="connsiteY2" fmla="*/ 107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6" fmla="*/ 1235 w 2475"/>
              <a:gd name="connsiteY6" fmla="*/ 107 h 2469"/>
              <a:gd name="connsiteX0" fmla="*/ 1235 w 2475"/>
              <a:gd name="connsiteY0" fmla="*/ 501 h 2863"/>
              <a:gd name="connsiteX1" fmla="*/ 2475 w 2475"/>
              <a:gd name="connsiteY1" fmla="*/ 394 h 2863"/>
              <a:gd name="connsiteX2" fmla="*/ 2475 w 2475"/>
              <a:gd name="connsiteY2" fmla="*/ 2863 h 2863"/>
              <a:gd name="connsiteX3" fmla="*/ 0 w 2475"/>
              <a:gd name="connsiteY3" fmla="*/ 2863 h 2863"/>
              <a:gd name="connsiteX4" fmla="*/ 0 w 2475"/>
              <a:gd name="connsiteY4" fmla="*/ 394 h 2863"/>
              <a:gd name="connsiteX5" fmla="*/ 1235 w 2475"/>
              <a:gd name="connsiteY5" fmla="*/ 501 h 2863"/>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07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18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18 h 2469"/>
              <a:gd name="connsiteX0" fmla="*/ 1235 w 2475"/>
              <a:gd name="connsiteY0" fmla="*/ 14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7 h 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5" h="2469">
                <a:moveTo>
                  <a:pt x="1235" y="147"/>
                </a:moveTo>
                <a:lnTo>
                  <a:pt x="2475" y="0"/>
                </a:lnTo>
                <a:lnTo>
                  <a:pt x="2475" y="2469"/>
                </a:lnTo>
                <a:lnTo>
                  <a:pt x="0" y="2469"/>
                </a:lnTo>
                <a:lnTo>
                  <a:pt x="0" y="0"/>
                </a:lnTo>
                <a:lnTo>
                  <a:pt x="1235" y="147"/>
                </a:lnTo>
                <a:close/>
              </a:path>
            </a:pathLst>
          </a:custGeom>
          <a:solidFill>
            <a:schemeClr val="bg1"/>
          </a:solidFill>
          <a:ln w="12700" cap="flat" cmpd="sng">
            <a:solidFill>
              <a:schemeClr val="tx1"/>
            </a:solidFill>
            <a:prstDash val="solid"/>
            <a:round/>
            <a:headEnd/>
            <a:tailEnd/>
          </a:ln>
          <a:effectLst/>
        </p:spPr>
        <p:txBody>
          <a:bodyPr wrap="square" lIns="182880" tIns="365760" rIns="182880" bIns="182880" anchor="t" anchorCtr="0"/>
          <a:lstStyle/>
          <a:p>
            <a:pPr marL="166688" lvl="1" indent="-166688" defTabSz="330200">
              <a:lnSpc>
                <a:spcPct val="95000"/>
              </a:lnSpc>
              <a:spcBef>
                <a:spcPct val="25000"/>
              </a:spcBef>
              <a:buClr>
                <a:srgbClr val="68ABFF"/>
              </a:buClr>
              <a:buSzPct val="140000"/>
              <a:tabLst>
                <a:tab pos="8521700" algn="r"/>
              </a:tabLst>
            </a:pPr>
            <a:endParaRPr lang="en-GB" altLang="de-DE" dirty="0">
              <a:solidFill>
                <a:srgbClr val="000000"/>
              </a:solidFill>
            </a:endParaRPr>
          </a:p>
        </p:txBody>
      </p:sp>
      <p:sp>
        <p:nvSpPr>
          <p:cNvPr id="52" name="Text Placeholder 8"/>
          <p:cNvSpPr>
            <a:spLocks noGrp="1"/>
          </p:cNvSpPr>
          <p:nvPr>
            <p:ph type="body" sz="quarter" idx="44"/>
          </p:nvPr>
        </p:nvSpPr>
        <p:spPr>
          <a:xfrm rot="5400000">
            <a:off x="3151473" y="901062"/>
            <a:ext cx="636898" cy="2057400"/>
          </a:xfrm>
          <a:prstGeom prst="homePlate">
            <a:avLst>
              <a:gd name="adj" fmla="val 35000"/>
            </a:avLst>
          </a:prstGeom>
          <a:solidFill>
            <a:schemeClr val="tx1"/>
          </a:solidFill>
          <a:ln w="12700">
            <a:solidFill>
              <a:schemeClr val="tx1"/>
            </a:solidFill>
          </a:ln>
        </p:spPr>
        <p:txBody>
          <a:bodyPr vert="vert270" anchor="ctr">
            <a:normAutofit/>
          </a:bodyPr>
          <a:lstStyle>
            <a:lvl1pPr marL="0" indent="0" algn="ctr">
              <a:lnSpc>
                <a:spcPts val="1400"/>
              </a:lnSpc>
              <a:spcBef>
                <a:spcPts val="0"/>
              </a:spcBef>
              <a:buNone/>
              <a:defRPr lang="en-US" sz="1200" b="1" kern="1200" cap="all" baseline="0" dirty="0">
                <a:solidFill>
                  <a:schemeClr val="bg1"/>
                </a:solidFill>
                <a:latin typeface="Arial"/>
                <a:ea typeface="+mn-ea"/>
                <a:cs typeface="Arial"/>
              </a:defRPr>
            </a:lvl1pPr>
            <a:lvl2pPr indent="0" algn="ctr">
              <a:spcBef>
                <a:spcPts val="0"/>
              </a:spcBef>
              <a:buNone/>
              <a:defRPr sz="1200" b="1"/>
            </a:lvl2pPr>
            <a:lvl3pPr indent="0" algn="ctr">
              <a:spcBef>
                <a:spcPts val="0"/>
              </a:spcBef>
              <a:buNone/>
              <a:defRPr sz="1200" b="1"/>
            </a:lvl3pPr>
            <a:lvl4pPr indent="0" algn="ctr">
              <a:spcBef>
                <a:spcPts val="0"/>
              </a:spcBef>
              <a:buNone/>
              <a:defRPr sz="1200" b="1"/>
            </a:lvl4pPr>
            <a:lvl5pPr indent="0" algn="ctr">
              <a:spcBef>
                <a:spcPts val="0"/>
              </a:spcBef>
              <a:buNone/>
              <a:defRPr sz="1200" b="1"/>
            </a:lvl5pPr>
          </a:lstStyle>
          <a:p>
            <a:pPr lvl="0"/>
            <a:endParaRPr lang="en-US" dirty="0"/>
          </a:p>
        </p:txBody>
      </p:sp>
      <p:sp>
        <p:nvSpPr>
          <p:cNvPr id="53" name="Content Placeholder 4"/>
          <p:cNvSpPr>
            <a:spLocks noGrp="1"/>
          </p:cNvSpPr>
          <p:nvPr>
            <p:ph sz="quarter" idx="45"/>
          </p:nvPr>
        </p:nvSpPr>
        <p:spPr>
          <a:xfrm>
            <a:off x="2466623" y="2382078"/>
            <a:ext cx="2011680" cy="3749040"/>
          </a:xfrm>
          <a:noFill/>
          <a:ln w="6350" cap="flat" cmpd="sng" algn="ctr">
            <a:noFill/>
            <a:prstDash val="solid"/>
            <a:round/>
            <a:headEnd type="none" w="med" len="med"/>
            <a:tailEnd type="none" w="med" len="med"/>
          </a:ln>
        </p:spPr>
        <p:txBody>
          <a:bodyPr wrap="square" lIns="182880" tIns="91440" rIns="182880" bIns="182880">
            <a:noAutofit/>
          </a:bodyPr>
          <a:lstStyle>
            <a:lvl1pPr>
              <a:defRPr sz="1200"/>
            </a:lvl1pPr>
            <a:lvl2pPr>
              <a:defRPr sz="1200"/>
            </a:lvl2pPr>
            <a:lvl3pPr>
              <a:defRPr sz="1100"/>
            </a:lvl3pPr>
            <a:lvl4pPr>
              <a:defRPr sz="1050"/>
            </a:lvl4pPr>
            <a:lvl5pPr>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11185912"/>
      </p:ext>
    </p:extLst>
  </p:cSld>
  <p:clrMapOvr>
    <a:masterClrMapping/>
  </p:clrMapOvr>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CG Pro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6" name="Text Placeholder 13"/>
          <p:cNvSpPr>
            <a:spLocks noGrp="1"/>
          </p:cNvSpPr>
          <p:nvPr>
            <p:ph type="body" sz="quarter" idx="20"/>
          </p:nvPr>
        </p:nvSpPr>
        <p:spPr>
          <a:xfrm>
            <a:off x="228600" y="2133600"/>
            <a:ext cx="2734733" cy="4041775"/>
          </a:xfrm>
          <a:solidFill>
            <a:schemeClr val="bg1"/>
          </a:solidFill>
          <a:ln w="12700">
            <a:solidFill>
              <a:schemeClr val="tx1"/>
            </a:solidFill>
          </a:ln>
        </p:spPr>
        <p:txBody>
          <a:bodyPr lIns="182880" tIns="137160" rIns="182880" bIns="137160" anchor="t"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Footer Placeholder 16"/>
          <p:cNvSpPr>
            <a:spLocks noGrp="1"/>
          </p:cNvSpPr>
          <p:nvPr>
            <p:ph type="ftr" sz="quarter" idx="31"/>
          </p:nvPr>
        </p:nvSpPr>
        <p:spPr/>
        <p:txBody>
          <a:bodyPr/>
          <a:lstStyle/>
          <a:p>
            <a:r>
              <a:rPr lang="en-US" smtClean="0"/>
              <a:t>Dr. Romina Polley</a:t>
            </a:r>
            <a:endParaRPr lang="en-US" dirty="0"/>
          </a:p>
        </p:txBody>
      </p:sp>
      <p:sp>
        <p:nvSpPr>
          <p:cNvPr id="14" name="Text Placeholder 12"/>
          <p:cNvSpPr>
            <a:spLocks noGrp="1"/>
          </p:cNvSpPr>
          <p:nvPr>
            <p:ph type="body" sz="quarter" idx="12" hasCustomPrompt="1"/>
          </p:nvPr>
        </p:nvSpPr>
        <p:spPr>
          <a:xfrm>
            <a:off x="228600" y="1603375"/>
            <a:ext cx="2880360" cy="457200"/>
          </a:xfrm>
          <a:prstGeom prst="homePlate">
            <a:avLst>
              <a:gd name="adj" fmla="val 33316"/>
            </a:avLst>
          </a:prstGeom>
          <a:solidFill>
            <a:schemeClr val="tx1"/>
          </a:solidFill>
          <a:ln w="12700">
            <a:solidFill>
              <a:schemeClr val="tx1"/>
            </a:solidFill>
          </a:ln>
        </p:spPr>
        <p:txBody>
          <a:bodyPr lIns="137160" tIns="137160" rIns="274320" bIns="137160" anchor="ctr"/>
          <a:lstStyle>
            <a:lvl1pPr marL="0" indent="0" algn="l">
              <a:buNone/>
              <a:defRPr sz="1200" b="1" cap="all" baseline="0">
                <a:solidFill>
                  <a:schemeClr val="bg1"/>
                </a:solidFill>
                <a:latin typeface="Arial"/>
                <a:cs typeface="Arial"/>
              </a:defRPr>
            </a:lvl1pPr>
            <a:lvl2pPr marL="341313" indent="-169863">
              <a:defRPr sz="1200"/>
            </a:lvl2pPr>
            <a:lvl3pPr marL="512763" indent="-171450">
              <a:defRPr sz="1200"/>
            </a:lvl3pPr>
            <a:lvl4pPr marL="682625" indent="-169863">
              <a:defRPr sz="1200"/>
            </a:lvl4pPr>
            <a:lvl5pPr marL="854075" indent="-171450">
              <a:defRPr sz="1200"/>
            </a:lvl5pPr>
          </a:lstStyle>
          <a:p>
            <a:pPr lvl="0"/>
            <a:r>
              <a:rPr lang="en-US" dirty="0" smtClean="0"/>
              <a:t>Enter Phase</a:t>
            </a:r>
            <a:endParaRPr lang="en-US" dirty="0"/>
          </a:p>
        </p:txBody>
      </p:sp>
      <p:sp>
        <p:nvSpPr>
          <p:cNvPr id="15" name="Text Placeholder 13"/>
          <p:cNvSpPr>
            <a:spLocks noGrp="1"/>
          </p:cNvSpPr>
          <p:nvPr>
            <p:ph type="body" sz="quarter" idx="17" hasCustomPrompt="1"/>
          </p:nvPr>
        </p:nvSpPr>
        <p:spPr>
          <a:xfrm>
            <a:off x="3131820" y="1603375"/>
            <a:ext cx="2880360" cy="461963"/>
          </a:xfrm>
          <a:prstGeom prst="chevron">
            <a:avLst>
              <a:gd name="adj" fmla="val 34831"/>
            </a:avLst>
          </a:prstGeom>
          <a:solidFill>
            <a:srgbClr val="000000"/>
          </a:solidFill>
          <a:ln w="12700">
            <a:solidFill>
              <a:schemeClr val="tx1"/>
            </a:solidFill>
          </a:ln>
        </p:spPr>
        <p:txBody>
          <a:bodyPr lIns="91440" rIns="91440" anchor="ctr"/>
          <a:lstStyle>
            <a:lvl1pPr>
              <a:buNone/>
              <a:defRPr sz="1200" b="1" cap="all" baseline="0">
                <a:solidFill>
                  <a:schemeClr val="bg1"/>
                </a:solidFill>
                <a:latin typeface="Arial"/>
                <a:cs typeface="Arial"/>
              </a:defRPr>
            </a:lvl1pPr>
          </a:lstStyle>
          <a:p>
            <a:r>
              <a:rPr lang="en-US" dirty="0" smtClean="0"/>
              <a:t>Enter Phase</a:t>
            </a:r>
          </a:p>
        </p:txBody>
      </p:sp>
      <p:sp>
        <p:nvSpPr>
          <p:cNvPr id="23" name="Text Placeholder 13"/>
          <p:cNvSpPr>
            <a:spLocks noGrp="1"/>
          </p:cNvSpPr>
          <p:nvPr>
            <p:ph type="body" sz="quarter" idx="29" hasCustomPrompt="1"/>
          </p:nvPr>
        </p:nvSpPr>
        <p:spPr>
          <a:xfrm>
            <a:off x="6035040" y="1603375"/>
            <a:ext cx="2880360" cy="461963"/>
          </a:xfrm>
          <a:prstGeom prst="chevron">
            <a:avLst>
              <a:gd name="adj" fmla="val 34831"/>
            </a:avLst>
          </a:prstGeom>
          <a:solidFill>
            <a:srgbClr val="000000"/>
          </a:solidFill>
          <a:ln w="12700">
            <a:solidFill>
              <a:schemeClr val="tx1"/>
            </a:solidFill>
          </a:ln>
        </p:spPr>
        <p:txBody>
          <a:bodyPr lIns="91440" rIns="91440" anchor="ctr"/>
          <a:lstStyle>
            <a:lvl1pPr>
              <a:buNone/>
              <a:defRPr sz="1200" b="1" cap="all" baseline="0">
                <a:solidFill>
                  <a:schemeClr val="bg1"/>
                </a:solidFill>
                <a:latin typeface="Arial"/>
                <a:cs typeface="Arial"/>
              </a:defRPr>
            </a:lvl1pPr>
          </a:lstStyle>
          <a:p>
            <a:r>
              <a:rPr lang="en-US" dirty="0" smtClean="0"/>
              <a:t>Enter Phase</a:t>
            </a:r>
          </a:p>
        </p:txBody>
      </p:sp>
      <p:sp>
        <p:nvSpPr>
          <p:cNvPr id="27" name="Text Placeholder 13"/>
          <p:cNvSpPr>
            <a:spLocks noGrp="1"/>
          </p:cNvSpPr>
          <p:nvPr>
            <p:ph type="body" sz="quarter" idx="32"/>
          </p:nvPr>
        </p:nvSpPr>
        <p:spPr>
          <a:xfrm>
            <a:off x="3124200" y="2133600"/>
            <a:ext cx="2734733" cy="4041775"/>
          </a:xfrm>
          <a:solidFill>
            <a:schemeClr val="bg1"/>
          </a:solidFill>
          <a:ln w="12700">
            <a:solidFill>
              <a:schemeClr val="tx1"/>
            </a:solidFill>
          </a:ln>
        </p:spPr>
        <p:txBody>
          <a:bodyPr lIns="182880" tIns="137160" rIns="182880" bIns="137160" anchor="t"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8" name="Text Placeholder 13"/>
          <p:cNvSpPr>
            <a:spLocks noGrp="1"/>
          </p:cNvSpPr>
          <p:nvPr>
            <p:ph type="body" sz="quarter" idx="33"/>
          </p:nvPr>
        </p:nvSpPr>
        <p:spPr>
          <a:xfrm>
            <a:off x="6019800" y="2133600"/>
            <a:ext cx="2734733" cy="4041775"/>
          </a:xfrm>
          <a:solidFill>
            <a:schemeClr val="bg1"/>
          </a:solidFill>
          <a:ln w="12700">
            <a:solidFill>
              <a:schemeClr val="tx1"/>
            </a:solidFill>
          </a:ln>
        </p:spPr>
        <p:txBody>
          <a:bodyPr lIns="182880" tIns="137160" rIns="182880" bIns="137160" anchor="t"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45094005"/>
      </p:ext>
    </p:extLst>
  </p:cSld>
  <p:clrMapOvr>
    <a:masterClrMapping/>
  </p:clrMapOvr>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CG Targ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6" name="Text Placeholder 13"/>
          <p:cNvSpPr>
            <a:spLocks noGrp="1"/>
          </p:cNvSpPr>
          <p:nvPr>
            <p:ph type="body" sz="quarter" idx="20"/>
          </p:nvPr>
        </p:nvSpPr>
        <p:spPr>
          <a:xfrm>
            <a:off x="6873876" y="1600199"/>
            <a:ext cx="2039938" cy="4575175"/>
          </a:xfrm>
          <a:solidFill>
            <a:schemeClr val="bg1"/>
          </a:solidFill>
          <a:ln w="12700">
            <a:solidFill>
              <a:schemeClr val="tx1"/>
            </a:solidFill>
          </a:ln>
        </p:spPr>
        <p:txBody>
          <a:bodyPr lIns="182880" tIns="91440" rIns="182880" bIns="137160" anchor="t" anchorCtr="0">
            <a:noAutofit/>
          </a:bodyPr>
          <a:lstStyle>
            <a:lvl1pPr>
              <a:defRPr sz="1200"/>
            </a:lvl1pPr>
            <a:lvl2pPr marL="225425" indent="-225425">
              <a:tabLst>
                <a:tab pos="225425" algn="l"/>
              </a:tabLst>
              <a:defRPr sz="1200"/>
            </a:lvl2pPr>
            <a:lvl3pPr marL="342900" indent="-114300">
              <a:defRPr sz="1100"/>
            </a:lvl3pPr>
            <a:lvl4pPr marL="457200" indent="-114300">
              <a:defRPr sz="1100"/>
            </a:lvl4pPr>
            <a:lvl5pPr marL="571500" indent="-114300">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Footer Placeholder 16"/>
          <p:cNvSpPr>
            <a:spLocks noGrp="1"/>
          </p:cNvSpPr>
          <p:nvPr>
            <p:ph type="ftr" sz="quarter" idx="31"/>
          </p:nvPr>
        </p:nvSpPr>
        <p:spPr/>
        <p:txBody>
          <a:bodyPr/>
          <a:lstStyle/>
          <a:p>
            <a:r>
              <a:rPr lang="en-US" smtClean="0"/>
              <a:t>Dr. Romina Polley</a:t>
            </a:r>
            <a:endParaRPr lang="en-US" dirty="0"/>
          </a:p>
        </p:txBody>
      </p:sp>
      <p:sp>
        <p:nvSpPr>
          <p:cNvPr id="14" name="Text Placeholder 5"/>
          <p:cNvSpPr>
            <a:spLocks noGrp="1"/>
          </p:cNvSpPr>
          <p:nvPr>
            <p:ph type="body" sz="quarter" idx="21" hasCustomPrompt="1"/>
          </p:nvPr>
        </p:nvSpPr>
        <p:spPr>
          <a:xfrm>
            <a:off x="228600" y="1597025"/>
            <a:ext cx="1600200" cy="1417320"/>
          </a:xfrm>
          <a:prstGeom prst="rect">
            <a:avLst/>
          </a:prstGeom>
          <a:solidFill>
            <a:schemeClr val="tx1"/>
          </a:solidFill>
          <a:ln w="12700">
            <a:solidFill>
              <a:schemeClr val="tx1"/>
            </a:solidFill>
          </a:ln>
        </p:spPr>
        <p:txBody>
          <a:bodyPr lIns="182880" rIns="91440" anchor="ctr">
            <a:noAutofit/>
          </a:bodyPr>
          <a:lstStyle>
            <a:lvl1pPr marL="118872" marR="0" indent="-118872" algn="l" defTabSz="914400" rtl="0" eaLnBrk="1" fontAlgn="auto" latinLnBrk="0" hangingPunct="1">
              <a:lnSpc>
                <a:spcPct val="100000"/>
              </a:lnSpc>
              <a:spcBef>
                <a:spcPct val="20000"/>
              </a:spcBef>
              <a:spcAft>
                <a:spcPts val="0"/>
              </a:spcAft>
              <a:buClr>
                <a:srgbClr val="C0C0C0"/>
              </a:buClr>
              <a:buSzTx/>
              <a:buFont typeface="Wingdings 2" pitchFamily="18" charset="2"/>
              <a:buNone/>
              <a:tabLst/>
              <a:defRPr sz="1100" b="1" cap="all" baseline="0">
                <a:solidFill>
                  <a:schemeClr val="bg1"/>
                </a:solidFill>
                <a:latin typeface="Arial"/>
                <a:cs typeface="Arial"/>
              </a:defRPr>
            </a:lvl1pPr>
            <a:lvl2pPr marL="117475" indent="0">
              <a:buFontTx/>
              <a:buNone/>
              <a:defRPr sz="1000"/>
            </a:lvl2pPr>
          </a:lstStyle>
          <a:p>
            <a:pPr lvl="0"/>
            <a:r>
              <a:rPr lang="en-US" dirty="0" smtClean="0"/>
              <a:t>Click to Type</a:t>
            </a:r>
          </a:p>
        </p:txBody>
      </p:sp>
      <p:sp>
        <p:nvSpPr>
          <p:cNvPr id="24" name="Text Placeholder 5"/>
          <p:cNvSpPr>
            <a:spLocks noGrp="1"/>
          </p:cNvSpPr>
          <p:nvPr>
            <p:ph type="body" sz="quarter" idx="32" hasCustomPrompt="1"/>
          </p:nvPr>
        </p:nvSpPr>
        <p:spPr>
          <a:xfrm>
            <a:off x="228600" y="3177646"/>
            <a:ext cx="1600200" cy="1417320"/>
          </a:xfrm>
          <a:prstGeom prst="rect">
            <a:avLst/>
          </a:prstGeom>
          <a:solidFill>
            <a:schemeClr val="tx1"/>
          </a:solidFill>
          <a:ln w="12700">
            <a:solidFill>
              <a:schemeClr val="tx1"/>
            </a:solidFill>
          </a:ln>
        </p:spPr>
        <p:txBody>
          <a:bodyPr lIns="182880" rIns="91440" anchor="ctr">
            <a:noAutofit/>
          </a:bodyPr>
          <a:lstStyle>
            <a:lvl1pPr marL="118872" marR="0" indent="-118872" algn="l" defTabSz="914400" rtl="0" eaLnBrk="1" fontAlgn="auto" latinLnBrk="0" hangingPunct="1">
              <a:lnSpc>
                <a:spcPct val="100000"/>
              </a:lnSpc>
              <a:spcBef>
                <a:spcPct val="20000"/>
              </a:spcBef>
              <a:spcAft>
                <a:spcPts val="0"/>
              </a:spcAft>
              <a:buClr>
                <a:srgbClr val="C0C0C0"/>
              </a:buClr>
              <a:buSzTx/>
              <a:buFont typeface="Wingdings 2" pitchFamily="18" charset="2"/>
              <a:buNone/>
              <a:tabLst/>
              <a:defRPr sz="1100" b="1" cap="all" baseline="0">
                <a:solidFill>
                  <a:schemeClr val="bg1"/>
                </a:solidFill>
                <a:latin typeface="Arial"/>
                <a:cs typeface="Arial"/>
              </a:defRPr>
            </a:lvl1pPr>
            <a:lvl2pPr marL="117475" indent="0">
              <a:buFontTx/>
              <a:buNone/>
              <a:defRPr sz="1000"/>
            </a:lvl2pPr>
          </a:lstStyle>
          <a:p>
            <a:pPr lvl="0"/>
            <a:r>
              <a:rPr lang="en-US" dirty="0" smtClean="0"/>
              <a:t>Click to Type</a:t>
            </a:r>
          </a:p>
        </p:txBody>
      </p:sp>
      <p:sp>
        <p:nvSpPr>
          <p:cNvPr id="26" name="Text Placeholder 5"/>
          <p:cNvSpPr>
            <a:spLocks noGrp="1"/>
          </p:cNvSpPr>
          <p:nvPr>
            <p:ph type="body" sz="quarter" idx="33" hasCustomPrompt="1"/>
          </p:nvPr>
        </p:nvSpPr>
        <p:spPr>
          <a:xfrm>
            <a:off x="228600" y="4758267"/>
            <a:ext cx="1600200" cy="1417320"/>
          </a:xfrm>
          <a:prstGeom prst="rect">
            <a:avLst/>
          </a:prstGeom>
          <a:solidFill>
            <a:schemeClr val="tx1"/>
          </a:solidFill>
          <a:ln w="12700">
            <a:solidFill>
              <a:schemeClr val="tx1"/>
            </a:solidFill>
          </a:ln>
        </p:spPr>
        <p:txBody>
          <a:bodyPr lIns="182880" rIns="91440" anchor="ctr">
            <a:noAutofit/>
          </a:bodyPr>
          <a:lstStyle>
            <a:lvl1pPr marL="118872" marR="0" indent="-118872" algn="l" defTabSz="914400" rtl="0" eaLnBrk="1" fontAlgn="auto" latinLnBrk="0" hangingPunct="1">
              <a:lnSpc>
                <a:spcPct val="100000"/>
              </a:lnSpc>
              <a:spcBef>
                <a:spcPct val="20000"/>
              </a:spcBef>
              <a:spcAft>
                <a:spcPts val="0"/>
              </a:spcAft>
              <a:buClr>
                <a:srgbClr val="C0C0C0"/>
              </a:buClr>
              <a:buSzTx/>
              <a:buFont typeface="Wingdings 2" pitchFamily="18" charset="2"/>
              <a:buNone/>
              <a:tabLst/>
              <a:defRPr sz="1100" b="1" cap="all" baseline="0">
                <a:solidFill>
                  <a:schemeClr val="bg1"/>
                </a:solidFill>
                <a:latin typeface="Arial"/>
                <a:cs typeface="Arial"/>
              </a:defRPr>
            </a:lvl1pPr>
            <a:lvl2pPr marL="117475" indent="0">
              <a:buFontTx/>
              <a:buNone/>
              <a:defRPr sz="1000"/>
            </a:lvl2pPr>
          </a:lstStyle>
          <a:p>
            <a:pPr lvl="0"/>
            <a:r>
              <a:rPr lang="en-US" dirty="0" smtClean="0"/>
              <a:t>Click to Type</a:t>
            </a:r>
          </a:p>
        </p:txBody>
      </p:sp>
      <p:sp>
        <p:nvSpPr>
          <p:cNvPr id="32" name="Text Placeholder 5"/>
          <p:cNvSpPr>
            <a:spLocks noGrp="1"/>
          </p:cNvSpPr>
          <p:nvPr>
            <p:ph type="body" sz="quarter" idx="30" hasCustomPrompt="1"/>
          </p:nvPr>
        </p:nvSpPr>
        <p:spPr>
          <a:xfrm>
            <a:off x="1828799" y="1597025"/>
            <a:ext cx="5029200" cy="1417320"/>
          </a:xfrm>
          <a:prstGeom prst="homePlate">
            <a:avLst>
              <a:gd name="adj" fmla="val 25111"/>
            </a:avLst>
          </a:prstGeom>
          <a:solidFill>
            <a:schemeClr val="bg1"/>
          </a:solidFill>
          <a:ln w="12700">
            <a:solidFill>
              <a:schemeClr val="tx1"/>
            </a:solidFill>
          </a:ln>
        </p:spPr>
        <p:txBody>
          <a:bodyPr lIns="182880" rIns="457200" bIns="91440" anchor="ctr">
            <a:noAutofit/>
          </a:bodyPr>
          <a:lstStyle>
            <a:lvl1pPr marL="164592" marR="0" indent="-164592" algn="l" defTabSz="914400" rtl="0" eaLnBrk="1" fontAlgn="auto" latinLnBrk="0" hangingPunct="1">
              <a:lnSpc>
                <a:spcPct val="100000"/>
              </a:lnSpc>
              <a:spcBef>
                <a:spcPts val="0"/>
              </a:spcBef>
              <a:spcAft>
                <a:spcPts val="600"/>
              </a:spcAft>
              <a:buClr>
                <a:schemeClr val="accent1"/>
              </a:buClr>
              <a:buSzTx/>
              <a:buFont typeface="Wingdings 2" pitchFamily="18" charset="2"/>
              <a:buNone/>
              <a:tabLst/>
              <a:defRPr sz="1200" baseline="0"/>
            </a:lvl1pPr>
            <a:lvl2pPr marL="228600" indent="-228600">
              <a:spcBef>
                <a:spcPts val="0"/>
              </a:spcBef>
              <a:spcAft>
                <a:spcPts val="600"/>
              </a:spcAft>
              <a:buClrTx/>
              <a:buFont typeface="Lucida Grande"/>
              <a:buChar char="—"/>
              <a:tabLst/>
              <a:defRPr sz="1200" baseline="0"/>
            </a:lvl2pPr>
            <a:lvl3pPr marL="347663" indent="-119063">
              <a:spcBef>
                <a:spcPts val="0"/>
              </a:spcBef>
              <a:spcAft>
                <a:spcPts val="600"/>
              </a:spcAft>
              <a:buClrTx/>
              <a:buFont typeface="Arial"/>
              <a:buChar char="•"/>
              <a:defRPr sz="1200" baseline="0"/>
            </a:lvl3pPr>
            <a:lvl4pPr marL="603504" indent="-164592">
              <a:buClr>
                <a:srgbClr val="B01C2E"/>
              </a:buClr>
              <a:buFont typeface="Arial" pitchFamily="34" charset="0"/>
              <a:buChar char="–"/>
              <a:defRPr sz="1200"/>
            </a:lvl4pPr>
            <a:lvl5pPr marL="768096" indent="-164592">
              <a:buClr>
                <a:srgbClr val="B01C2E"/>
              </a:buClr>
              <a:buFont typeface="Arial" pitchFamily="34" charset="0"/>
              <a:buChar char="–"/>
              <a:defRPr sz="1200"/>
            </a:lvl5pPr>
            <a:lvl6pPr marL="914400" indent="-164592">
              <a:buClr>
                <a:srgbClr val="B01C2E"/>
              </a:buClr>
              <a:buFont typeface="Arial" pitchFamily="34" charset="0"/>
              <a:buChar char="–"/>
              <a:defRPr sz="1200"/>
            </a:lvl6pPr>
          </a:lstStyle>
          <a:p>
            <a:pPr lvl="0"/>
            <a:r>
              <a:rPr lang="en-US" dirty="0" smtClean="0"/>
              <a:t>Level 1</a:t>
            </a:r>
          </a:p>
          <a:p>
            <a:pPr lvl="1"/>
            <a:r>
              <a:rPr lang="en-US" sz="1200" dirty="0" smtClean="0"/>
              <a:t>Level 2</a:t>
            </a:r>
          </a:p>
          <a:p>
            <a:pPr lvl="2"/>
            <a:r>
              <a:rPr lang="en-US" sz="1200" dirty="0" smtClean="0"/>
              <a:t>Level 3</a:t>
            </a:r>
          </a:p>
        </p:txBody>
      </p:sp>
      <p:sp>
        <p:nvSpPr>
          <p:cNvPr id="33" name="Text Placeholder 5"/>
          <p:cNvSpPr>
            <a:spLocks noGrp="1"/>
          </p:cNvSpPr>
          <p:nvPr>
            <p:ph type="body" sz="quarter" idx="34" hasCustomPrompt="1"/>
          </p:nvPr>
        </p:nvSpPr>
        <p:spPr>
          <a:xfrm>
            <a:off x="1828799" y="3177646"/>
            <a:ext cx="5029200" cy="1417320"/>
          </a:xfrm>
          <a:prstGeom prst="homePlate">
            <a:avLst>
              <a:gd name="adj" fmla="val 25111"/>
            </a:avLst>
          </a:prstGeom>
          <a:solidFill>
            <a:schemeClr val="bg1"/>
          </a:solidFill>
          <a:ln w="12700">
            <a:solidFill>
              <a:schemeClr val="tx1"/>
            </a:solidFill>
          </a:ln>
        </p:spPr>
        <p:txBody>
          <a:bodyPr lIns="182880" rIns="457200" bIns="91440" anchor="ctr">
            <a:noAutofit/>
          </a:bodyPr>
          <a:lstStyle>
            <a:lvl1pPr marL="164592" marR="0" indent="-164592" algn="l" defTabSz="914400" rtl="0" eaLnBrk="1" fontAlgn="auto" latinLnBrk="0" hangingPunct="1">
              <a:lnSpc>
                <a:spcPct val="100000"/>
              </a:lnSpc>
              <a:spcBef>
                <a:spcPts val="0"/>
              </a:spcBef>
              <a:spcAft>
                <a:spcPts val="600"/>
              </a:spcAft>
              <a:buClr>
                <a:schemeClr val="accent1"/>
              </a:buClr>
              <a:buSzTx/>
              <a:buFont typeface="Wingdings 2" pitchFamily="18" charset="2"/>
              <a:buNone/>
              <a:tabLst/>
              <a:defRPr sz="1200" baseline="0"/>
            </a:lvl1pPr>
            <a:lvl2pPr marL="228600" indent="-228600">
              <a:spcBef>
                <a:spcPts val="0"/>
              </a:spcBef>
              <a:spcAft>
                <a:spcPts val="600"/>
              </a:spcAft>
              <a:buClrTx/>
              <a:buFont typeface="Lucida Grande"/>
              <a:buChar char="—"/>
              <a:tabLst/>
              <a:defRPr sz="1200" baseline="0"/>
            </a:lvl2pPr>
            <a:lvl3pPr marL="347663" indent="-119063">
              <a:spcBef>
                <a:spcPts val="0"/>
              </a:spcBef>
              <a:spcAft>
                <a:spcPts val="600"/>
              </a:spcAft>
              <a:buClrTx/>
              <a:buFont typeface="Arial"/>
              <a:buChar char="•"/>
              <a:defRPr sz="1200" baseline="0"/>
            </a:lvl3pPr>
            <a:lvl4pPr marL="603504" indent="-164592">
              <a:buClr>
                <a:srgbClr val="B01C2E"/>
              </a:buClr>
              <a:buFont typeface="Arial" pitchFamily="34" charset="0"/>
              <a:buChar char="–"/>
              <a:defRPr sz="1200"/>
            </a:lvl4pPr>
            <a:lvl5pPr marL="768096" indent="-164592">
              <a:buClr>
                <a:srgbClr val="B01C2E"/>
              </a:buClr>
              <a:buFont typeface="Arial" pitchFamily="34" charset="0"/>
              <a:buChar char="–"/>
              <a:defRPr sz="1200"/>
            </a:lvl5pPr>
            <a:lvl6pPr marL="914400" indent="-164592">
              <a:buClr>
                <a:srgbClr val="B01C2E"/>
              </a:buClr>
              <a:buFont typeface="Arial" pitchFamily="34" charset="0"/>
              <a:buChar char="–"/>
              <a:defRPr sz="1200"/>
            </a:lvl6pPr>
          </a:lstStyle>
          <a:p>
            <a:pPr lvl="0"/>
            <a:r>
              <a:rPr lang="en-US" dirty="0" smtClean="0"/>
              <a:t>Level 1</a:t>
            </a:r>
          </a:p>
          <a:p>
            <a:pPr lvl="1"/>
            <a:r>
              <a:rPr lang="en-US" sz="1200" dirty="0" smtClean="0"/>
              <a:t>Level 2</a:t>
            </a:r>
          </a:p>
          <a:p>
            <a:pPr lvl="2"/>
            <a:r>
              <a:rPr lang="en-US" sz="1200" dirty="0" smtClean="0"/>
              <a:t>Level 3</a:t>
            </a:r>
          </a:p>
        </p:txBody>
      </p:sp>
      <p:sp>
        <p:nvSpPr>
          <p:cNvPr id="34" name="Text Placeholder 5"/>
          <p:cNvSpPr>
            <a:spLocks noGrp="1"/>
          </p:cNvSpPr>
          <p:nvPr>
            <p:ph type="body" sz="quarter" idx="35" hasCustomPrompt="1"/>
          </p:nvPr>
        </p:nvSpPr>
        <p:spPr>
          <a:xfrm>
            <a:off x="1828799" y="4758267"/>
            <a:ext cx="5029200" cy="1417320"/>
          </a:xfrm>
          <a:prstGeom prst="homePlate">
            <a:avLst>
              <a:gd name="adj" fmla="val 25111"/>
            </a:avLst>
          </a:prstGeom>
          <a:solidFill>
            <a:schemeClr val="bg1"/>
          </a:solidFill>
          <a:ln w="12700">
            <a:solidFill>
              <a:schemeClr val="tx1"/>
            </a:solidFill>
          </a:ln>
        </p:spPr>
        <p:txBody>
          <a:bodyPr lIns="182880" rIns="457200" bIns="91440" anchor="ctr">
            <a:noAutofit/>
          </a:bodyPr>
          <a:lstStyle>
            <a:lvl1pPr marL="164592" marR="0" indent="-164592" algn="l" defTabSz="914400" rtl="0" eaLnBrk="1" fontAlgn="auto" latinLnBrk="0" hangingPunct="1">
              <a:lnSpc>
                <a:spcPct val="100000"/>
              </a:lnSpc>
              <a:spcBef>
                <a:spcPts val="0"/>
              </a:spcBef>
              <a:spcAft>
                <a:spcPts val="600"/>
              </a:spcAft>
              <a:buClr>
                <a:schemeClr val="accent1"/>
              </a:buClr>
              <a:buSzTx/>
              <a:buFont typeface="Wingdings 2" pitchFamily="18" charset="2"/>
              <a:buNone/>
              <a:tabLst/>
              <a:defRPr sz="1200" baseline="0"/>
            </a:lvl1pPr>
            <a:lvl2pPr marL="228600" indent="-228600">
              <a:spcBef>
                <a:spcPts val="0"/>
              </a:spcBef>
              <a:spcAft>
                <a:spcPts val="600"/>
              </a:spcAft>
              <a:buClrTx/>
              <a:buFont typeface="Lucida Grande"/>
              <a:buChar char="—"/>
              <a:tabLst/>
              <a:defRPr sz="1200" baseline="0"/>
            </a:lvl2pPr>
            <a:lvl3pPr marL="347663" indent="-119063">
              <a:spcBef>
                <a:spcPts val="0"/>
              </a:spcBef>
              <a:spcAft>
                <a:spcPts val="600"/>
              </a:spcAft>
              <a:buClrTx/>
              <a:buFont typeface="Arial"/>
              <a:buChar char="•"/>
              <a:defRPr sz="1200" baseline="0"/>
            </a:lvl3pPr>
            <a:lvl4pPr marL="603504" indent="-164592">
              <a:buClr>
                <a:srgbClr val="B01C2E"/>
              </a:buClr>
              <a:buFont typeface="Arial" pitchFamily="34" charset="0"/>
              <a:buChar char="–"/>
              <a:defRPr sz="1200"/>
            </a:lvl4pPr>
            <a:lvl5pPr marL="768096" indent="-164592">
              <a:buClr>
                <a:srgbClr val="B01C2E"/>
              </a:buClr>
              <a:buFont typeface="Arial" pitchFamily="34" charset="0"/>
              <a:buChar char="–"/>
              <a:defRPr sz="1200"/>
            </a:lvl5pPr>
            <a:lvl6pPr marL="914400" indent="-164592">
              <a:buClr>
                <a:srgbClr val="B01C2E"/>
              </a:buClr>
              <a:buFont typeface="Arial" pitchFamily="34" charset="0"/>
              <a:buChar char="–"/>
              <a:defRPr sz="1200"/>
            </a:lvl6pPr>
          </a:lstStyle>
          <a:p>
            <a:pPr lvl="0"/>
            <a:r>
              <a:rPr lang="en-US" dirty="0" smtClean="0"/>
              <a:t>Level 1</a:t>
            </a:r>
          </a:p>
          <a:p>
            <a:pPr lvl="1"/>
            <a:r>
              <a:rPr lang="en-US" sz="1200" dirty="0" smtClean="0"/>
              <a:t>Level 2</a:t>
            </a:r>
          </a:p>
          <a:p>
            <a:pPr lvl="2"/>
            <a:r>
              <a:rPr lang="en-US" sz="1200" dirty="0" smtClean="0"/>
              <a:t>Level 3</a:t>
            </a:r>
          </a:p>
        </p:txBody>
      </p:sp>
    </p:spTree>
    <p:extLst>
      <p:ext uri="{BB962C8B-B14F-4D97-AF65-F5344CB8AC3E}">
        <p14:creationId xmlns:p14="http://schemas.microsoft.com/office/powerpoint/2010/main" val="2951824898"/>
      </p:ext>
    </p:extLst>
  </p:cSld>
  <p:clrMapOvr>
    <a:masterClrMapping/>
  </p:clrMapOvr>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CG Text blocks - Two palettes moving forward">
    <p:spTree>
      <p:nvGrpSpPr>
        <p:cNvPr id="1" name=""/>
        <p:cNvGrpSpPr/>
        <p:nvPr/>
      </p:nvGrpSpPr>
      <p:grpSpPr>
        <a:xfrm>
          <a:off x="0" y="0"/>
          <a:ext cx="0" cy="0"/>
          <a:chOff x="0" y="0"/>
          <a:chExt cx="0" cy="0"/>
        </a:xfrm>
      </p:grpSpPr>
      <p:sp>
        <p:nvSpPr>
          <p:cNvPr id="13" name="Right Arrow 12"/>
          <p:cNvSpPr/>
          <p:nvPr userDrawn="1"/>
        </p:nvSpPr>
        <p:spPr>
          <a:xfrm>
            <a:off x="228600" y="3131708"/>
            <a:ext cx="8685213" cy="1730050"/>
          </a:xfrm>
          <a:prstGeom prst="rightArrow">
            <a:avLst/>
          </a:prstGeom>
          <a:gradFill flip="none" rotWithShape="1">
            <a:gsLst>
              <a:gs pos="0">
                <a:schemeClr val="accent6"/>
              </a:gs>
              <a:gs pos="100000">
                <a:schemeClr val="accent6">
                  <a:lumMod val="20000"/>
                  <a:lumOff val="80000"/>
                </a:schemeClr>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Content Placeholder 4"/>
          <p:cNvSpPr>
            <a:spLocks noGrp="1"/>
          </p:cNvSpPr>
          <p:nvPr>
            <p:ph sz="quarter" idx="11"/>
          </p:nvPr>
        </p:nvSpPr>
        <p:spPr>
          <a:xfrm>
            <a:off x="548683" y="1970088"/>
            <a:ext cx="3353971" cy="4202112"/>
          </a:xfrm>
          <a:solidFill>
            <a:schemeClr val="bg1"/>
          </a:solidFill>
          <a:ln w="12700" cap="flat" cmpd="sng" algn="ctr">
            <a:solidFill>
              <a:schemeClr val="tx1"/>
            </a:solidFill>
            <a:prstDash val="solid"/>
            <a:round/>
            <a:headEnd type="none" w="med" len="med"/>
            <a:tailEnd type="none" w="med" len="med"/>
          </a:ln>
        </p:spPr>
        <p:txBody>
          <a:bodyPr wrap="square" lIns="182880" tIns="137160" rIns="182880" bIns="182880">
            <a:noAutofit/>
          </a:bodyPr>
          <a:lstStyle>
            <a:lvl1pPr>
              <a:defRPr sz="1400"/>
            </a:lvl1pPr>
            <a:lvl2pPr>
              <a:defRPr sz="14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6"/>
          <p:cNvSpPr>
            <a:spLocks noGrp="1"/>
          </p:cNvSpPr>
          <p:nvPr>
            <p:ph sz="quarter" idx="12"/>
          </p:nvPr>
        </p:nvSpPr>
        <p:spPr>
          <a:xfrm>
            <a:off x="4215220" y="1971710"/>
            <a:ext cx="3353971" cy="4200490"/>
          </a:xfrm>
          <a:solidFill>
            <a:schemeClr val="bg1"/>
          </a:solidFill>
          <a:ln w="12700" cap="flat" cmpd="sng" algn="ctr">
            <a:solidFill>
              <a:schemeClr val="tx1"/>
            </a:solidFill>
            <a:prstDash val="solid"/>
            <a:round/>
            <a:headEnd type="none" w="med" len="med"/>
            <a:tailEnd type="none" w="med" len="med"/>
          </a:ln>
        </p:spPr>
        <p:txBody>
          <a:bodyPr wrap="square" lIns="182880" tIns="137160" rIns="182880" bIns="182880">
            <a:noAutofit/>
          </a:bodyPr>
          <a:lstStyle>
            <a:lvl1pPr>
              <a:defRPr sz="1400"/>
            </a:lvl1pPr>
            <a:lvl2pPr>
              <a:defRPr sz="14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3"/>
          </p:nvPr>
        </p:nvSpPr>
        <p:spPr>
          <a:xfrm>
            <a:off x="548683" y="1612238"/>
            <a:ext cx="3353971" cy="36576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defRPr sz="1200" b="1" cap="all" baseline="0">
                <a:solidFill>
                  <a:schemeClr val="bg1"/>
                </a:solidFill>
                <a:latin typeface="Arial"/>
                <a:cs typeface="Arial"/>
              </a:defRPr>
            </a:lvl1pPr>
          </a:lstStyle>
          <a:p>
            <a:pPr lvl="0"/>
            <a:r>
              <a:rPr lang="en-US" dirty="0" smtClean="0"/>
              <a:t>Click to edit Master text styles</a:t>
            </a:r>
            <a:endParaRPr lang="en-US" dirty="0"/>
          </a:p>
        </p:txBody>
      </p:sp>
      <p:sp>
        <p:nvSpPr>
          <p:cNvPr id="10" name="Text Placeholder 8"/>
          <p:cNvSpPr>
            <a:spLocks noGrp="1"/>
          </p:cNvSpPr>
          <p:nvPr>
            <p:ph type="body" sz="quarter" idx="14"/>
          </p:nvPr>
        </p:nvSpPr>
        <p:spPr>
          <a:xfrm>
            <a:off x="4216466" y="1612238"/>
            <a:ext cx="3353971" cy="36576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defRPr sz="1200" b="1" cap="all" baseline="0">
                <a:solidFill>
                  <a:schemeClr val="bg1"/>
                </a:solidFill>
                <a:latin typeface="Arial"/>
                <a:cs typeface="Arial"/>
              </a:defRPr>
            </a:lvl1pPr>
          </a:lstStyle>
          <a:p>
            <a:pPr lvl="0"/>
            <a:r>
              <a:rPr lang="en-US" dirty="0" smtClean="0"/>
              <a:t>Click to edit Master text styles</a:t>
            </a:r>
            <a:endParaRPr lang="en-US" dirty="0"/>
          </a:p>
        </p:txBody>
      </p:sp>
      <p:sp>
        <p:nvSpPr>
          <p:cNvPr id="11" name="Footer Placeholder 10"/>
          <p:cNvSpPr>
            <a:spLocks noGrp="1"/>
          </p:cNvSpPr>
          <p:nvPr>
            <p:ph type="ftr" sz="quarter" idx="15"/>
          </p:nvPr>
        </p:nvSpPr>
        <p:spPr/>
        <p:txBody>
          <a:bodyPr/>
          <a:lstStyle/>
          <a:p>
            <a:r>
              <a:rPr lang="en-US" smtClean="0"/>
              <a:t>Dr. Romina Polley</a:t>
            </a:r>
            <a:endParaRPr lang="en-US" dirty="0"/>
          </a:p>
        </p:txBody>
      </p:sp>
    </p:spTree>
    <p:extLst>
      <p:ext uri="{BB962C8B-B14F-4D97-AF65-F5344CB8AC3E}">
        <p14:creationId xmlns:p14="http://schemas.microsoft.com/office/powerpoint/2010/main" val="3159657710"/>
      </p:ext>
    </p:extLst>
  </p:cSld>
  <p:clrMapOvr>
    <a:masterClrMapping/>
  </p:clrMapOvr>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CG Confli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11" name="Footer Placeholder 10"/>
          <p:cNvSpPr>
            <a:spLocks noGrp="1"/>
          </p:cNvSpPr>
          <p:nvPr>
            <p:ph type="ftr" sz="quarter" idx="15"/>
          </p:nvPr>
        </p:nvSpPr>
        <p:spPr/>
        <p:txBody>
          <a:bodyPr/>
          <a:lstStyle/>
          <a:p>
            <a:r>
              <a:rPr lang="en-US" smtClean="0"/>
              <a:t>Dr. Romina Polley</a:t>
            </a:r>
            <a:endParaRPr lang="en-US" dirty="0"/>
          </a:p>
        </p:txBody>
      </p:sp>
      <p:sp>
        <p:nvSpPr>
          <p:cNvPr id="12" name="Text Placeholder 17"/>
          <p:cNvSpPr>
            <a:spLocks noGrp="1"/>
          </p:cNvSpPr>
          <p:nvPr>
            <p:ph type="body" sz="quarter" idx="21" hasCustomPrompt="1"/>
          </p:nvPr>
        </p:nvSpPr>
        <p:spPr>
          <a:xfrm>
            <a:off x="228600" y="1597025"/>
            <a:ext cx="3383844" cy="457200"/>
          </a:xfrm>
          <a:prstGeom prst="rect">
            <a:avLst/>
          </a:prstGeom>
          <a:solidFill>
            <a:schemeClr val="tx1"/>
          </a:solidFill>
          <a:ln w="12700">
            <a:solidFill>
              <a:schemeClr val="tx1"/>
            </a:solidFill>
          </a:ln>
        </p:spPr>
        <p:txBody>
          <a:bodyPr anchor="ctr"/>
          <a:lstStyle>
            <a:lvl1pPr algn="ctr">
              <a:buNone/>
              <a:defRPr sz="1200" b="1" cap="all" baseline="0">
                <a:solidFill>
                  <a:schemeClr val="bg1"/>
                </a:solidFill>
                <a:latin typeface="Arial"/>
                <a:cs typeface="Arial"/>
              </a:defRPr>
            </a:lvl1pPr>
          </a:lstStyle>
          <a:p>
            <a:pPr lvl="0"/>
            <a:r>
              <a:rPr lang="en-US" dirty="0" smtClean="0"/>
              <a:t>Click to Type</a:t>
            </a:r>
            <a:endParaRPr lang="en-US" dirty="0"/>
          </a:p>
        </p:txBody>
      </p:sp>
      <p:sp>
        <p:nvSpPr>
          <p:cNvPr id="14" name="Text Placeholder 17"/>
          <p:cNvSpPr>
            <a:spLocks noGrp="1"/>
          </p:cNvSpPr>
          <p:nvPr>
            <p:ph type="body" sz="quarter" idx="23" hasCustomPrompt="1"/>
          </p:nvPr>
        </p:nvSpPr>
        <p:spPr>
          <a:xfrm>
            <a:off x="5526263" y="1597025"/>
            <a:ext cx="3383280" cy="457200"/>
          </a:xfrm>
          <a:prstGeom prst="rect">
            <a:avLst/>
          </a:prstGeom>
          <a:solidFill>
            <a:schemeClr val="tx1"/>
          </a:solidFill>
          <a:ln w="12700">
            <a:solidFill>
              <a:schemeClr val="tx1"/>
            </a:solidFill>
          </a:ln>
        </p:spPr>
        <p:txBody>
          <a:bodyPr anchor="ctr">
            <a:noAutofit/>
          </a:bodyPr>
          <a:lstStyle>
            <a:lvl1pPr algn="ctr">
              <a:buNone/>
              <a:defRPr sz="1200" b="1" cap="all" baseline="0">
                <a:solidFill>
                  <a:schemeClr val="bg1"/>
                </a:solidFill>
                <a:latin typeface="Arial"/>
                <a:cs typeface="Arial"/>
              </a:defRPr>
            </a:lvl1pPr>
          </a:lstStyle>
          <a:p>
            <a:pPr lvl="0"/>
            <a:r>
              <a:rPr lang="en-US" dirty="0" smtClean="0"/>
              <a:t>Click to Type</a:t>
            </a:r>
            <a:endParaRPr lang="en-US" dirty="0"/>
          </a:p>
        </p:txBody>
      </p:sp>
      <p:sp>
        <p:nvSpPr>
          <p:cNvPr id="15" name="Freeform 7"/>
          <p:cNvSpPr>
            <a:spLocks/>
          </p:cNvSpPr>
          <p:nvPr userDrawn="1"/>
        </p:nvSpPr>
        <p:spPr bwMode="auto">
          <a:xfrm>
            <a:off x="4394458" y="2971805"/>
            <a:ext cx="526534" cy="1963948"/>
          </a:xfrm>
          <a:custGeom>
            <a:avLst/>
            <a:gdLst/>
            <a:ahLst/>
            <a:cxnLst>
              <a:cxn ang="0">
                <a:pos x="72" y="0"/>
              </a:cxn>
              <a:cxn ang="0">
                <a:pos x="0" y="232"/>
              </a:cxn>
              <a:cxn ang="0">
                <a:pos x="48" y="232"/>
              </a:cxn>
              <a:cxn ang="0">
                <a:pos x="0" y="376"/>
              </a:cxn>
              <a:cxn ang="0">
                <a:pos x="72" y="376"/>
              </a:cxn>
              <a:cxn ang="0">
                <a:pos x="32" y="504"/>
              </a:cxn>
              <a:cxn ang="0">
                <a:pos x="0" y="504"/>
              </a:cxn>
              <a:cxn ang="0">
                <a:pos x="0" y="608"/>
              </a:cxn>
              <a:cxn ang="0">
                <a:pos x="96" y="496"/>
              </a:cxn>
              <a:cxn ang="0">
                <a:pos x="48" y="504"/>
              </a:cxn>
              <a:cxn ang="0">
                <a:pos x="144" y="336"/>
              </a:cxn>
              <a:cxn ang="0">
                <a:pos x="72" y="336"/>
              </a:cxn>
              <a:cxn ang="0">
                <a:pos x="144" y="192"/>
              </a:cxn>
              <a:cxn ang="0">
                <a:pos x="88" y="192"/>
              </a:cxn>
              <a:cxn ang="0">
                <a:pos x="176" y="0"/>
              </a:cxn>
              <a:cxn ang="0">
                <a:pos x="72" y="0"/>
              </a:cxn>
            </a:cxnLst>
            <a:rect l="0" t="0" r="r" b="b"/>
            <a:pathLst>
              <a:path w="176" h="608">
                <a:moveTo>
                  <a:pt x="72" y="0"/>
                </a:moveTo>
                <a:lnTo>
                  <a:pt x="0" y="232"/>
                </a:lnTo>
                <a:lnTo>
                  <a:pt x="48" y="232"/>
                </a:lnTo>
                <a:lnTo>
                  <a:pt x="0" y="376"/>
                </a:lnTo>
                <a:lnTo>
                  <a:pt x="72" y="376"/>
                </a:lnTo>
                <a:lnTo>
                  <a:pt x="32" y="504"/>
                </a:lnTo>
                <a:lnTo>
                  <a:pt x="0" y="504"/>
                </a:lnTo>
                <a:lnTo>
                  <a:pt x="0" y="608"/>
                </a:lnTo>
                <a:lnTo>
                  <a:pt x="96" y="496"/>
                </a:lnTo>
                <a:lnTo>
                  <a:pt x="48" y="504"/>
                </a:lnTo>
                <a:lnTo>
                  <a:pt x="144" y="336"/>
                </a:lnTo>
                <a:lnTo>
                  <a:pt x="72" y="336"/>
                </a:lnTo>
                <a:lnTo>
                  <a:pt x="144" y="192"/>
                </a:lnTo>
                <a:lnTo>
                  <a:pt x="88" y="192"/>
                </a:lnTo>
                <a:lnTo>
                  <a:pt x="176" y="0"/>
                </a:lnTo>
                <a:lnTo>
                  <a:pt x="72" y="0"/>
                </a:lnTo>
                <a:close/>
              </a:path>
            </a:pathLst>
          </a:custGeom>
          <a:solidFill>
            <a:schemeClr val="accent6"/>
          </a:solidFill>
          <a:ln w="6350" cap="flat" cmpd="sng">
            <a:noFill/>
            <a:prstDash val="solid"/>
            <a:round/>
            <a:headEnd/>
            <a:tailEnd/>
          </a:ln>
          <a:effectLst/>
        </p:spPr>
        <p:txBody>
          <a:bodyPr lIns="72000" tIns="72000" rIns="72000" bIns="72000" anchor="ctr"/>
          <a:lstStyle/>
          <a:p>
            <a:endParaRPr lang="en-US">
              <a:solidFill>
                <a:prstClr val="black"/>
              </a:solidFill>
            </a:endParaRPr>
          </a:p>
        </p:txBody>
      </p:sp>
      <p:sp>
        <p:nvSpPr>
          <p:cNvPr id="16" name="Content Placeholder 10"/>
          <p:cNvSpPr>
            <a:spLocks noGrp="1"/>
          </p:cNvSpPr>
          <p:nvPr>
            <p:ph sz="quarter" idx="20" hasCustomPrompt="1"/>
          </p:nvPr>
        </p:nvSpPr>
        <p:spPr bwMode="auto">
          <a:xfrm>
            <a:off x="228600" y="2053519"/>
            <a:ext cx="3657600" cy="4114800"/>
          </a:xfrm>
          <a:prstGeom prst="homePlate">
            <a:avLst>
              <a:gd name="adj" fmla="val 7533"/>
            </a:avLst>
          </a:prstGeom>
          <a:solidFill>
            <a:schemeClr val="bg1"/>
          </a:solidFill>
          <a:ln w="12700">
            <a:solidFill>
              <a:schemeClr val="tx1"/>
            </a:solidFill>
          </a:ln>
        </p:spPr>
        <p:txBody>
          <a:bodyPr lIns="182880" tIns="91440" rIns="365760">
            <a:noAutofit/>
          </a:bodyPr>
          <a:lstStyle>
            <a:lvl1pPr marL="0" indent="0">
              <a:spcBef>
                <a:spcPts val="0"/>
              </a:spcBef>
              <a:buClr>
                <a:schemeClr val="tx1"/>
              </a:buClr>
              <a:buFont typeface="Wingdings" charset="2"/>
              <a:buNone/>
              <a:defRPr sz="1400"/>
            </a:lvl1pPr>
            <a:lvl2pPr marL="288925" indent="-288925">
              <a:spcBef>
                <a:spcPts val="0"/>
              </a:spcBef>
              <a:buClrTx/>
              <a:buFont typeface="Lucida Grande"/>
              <a:buChar char="—"/>
              <a:tabLst/>
              <a:defRPr sz="1400"/>
            </a:lvl2pPr>
            <a:lvl3pPr marL="458788" indent="-169863">
              <a:spcBef>
                <a:spcPts val="0"/>
              </a:spcBef>
              <a:buClrTx/>
              <a:buFont typeface="Arial"/>
              <a:buChar char="•"/>
              <a:defRPr sz="1200"/>
            </a:lvl3pPr>
            <a:lvl4pPr marL="628650" indent="-169863">
              <a:spcBef>
                <a:spcPts val="0"/>
              </a:spcBef>
              <a:buClrTx/>
              <a:buFont typeface="Arial"/>
              <a:buChar char="•"/>
              <a:defRPr sz="1200"/>
            </a:lvl4pPr>
            <a:lvl5pPr marL="796925" indent="-168275">
              <a:spcBef>
                <a:spcPts val="0"/>
              </a:spcBef>
              <a:buClr>
                <a:schemeClr val="tx1"/>
              </a:buClr>
              <a:buFont typeface="Arial"/>
              <a:buChar char="•"/>
              <a:defRPr sz="1200"/>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7" name="Content Placeholder 10"/>
          <p:cNvSpPr>
            <a:spLocks noGrp="1"/>
          </p:cNvSpPr>
          <p:nvPr>
            <p:ph sz="quarter" idx="24" hasCustomPrompt="1"/>
          </p:nvPr>
        </p:nvSpPr>
        <p:spPr>
          <a:xfrm flipH="1">
            <a:off x="5251943" y="2053519"/>
            <a:ext cx="3657600" cy="4114800"/>
          </a:xfrm>
          <a:prstGeom prst="homePlate">
            <a:avLst>
              <a:gd name="adj" fmla="val 7343"/>
            </a:avLst>
          </a:prstGeom>
          <a:solidFill>
            <a:schemeClr val="bg1"/>
          </a:solidFill>
          <a:ln w="12700">
            <a:solidFill>
              <a:schemeClr val="tx1"/>
            </a:solidFill>
          </a:ln>
        </p:spPr>
        <p:txBody>
          <a:bodyPr lIns="365760" tIns="91440" rIns="182880">
            <a:noAutofit/>
          </a:bodyPr>
          <a:lstStyle>
            <a:lvl1pPr marL="0" indent="0">
              <a:spcBef>
                <a:spcPts val="0"/>
              </a:spcBef>
              <a:buClr>
                <a:schemeClr val="tx1"/>
              </a:buClr>
              <a:buFont typeface="Lucida Grande"/>
              <a:buNone/>
              <a:defRPr sz="1400"/>
            </a:lvl1pPr>
            <a:lvl2pPr marL="288925" indent="-288925">
              <a:spcBef>
                <a:spcPts val="0"/>
              </a:spcBef>
              <a:buClr>
                <a:schemeClr val="tx1"/>
              </a:buClr>
              <a:buFont typeface="Lucida Grande"/>
              <a:buChar char="—"/>
              <a:tabLst/>
              <a:defRPr sz="1400"/>
            </a:lvl2pPr>
            <a:lvl3pPr marL="458788" indent="-169863">
              <a:spcBef>
                <a:spcPts val="0"/>
              </a:spcBef>
              <a:buClr>
                <a:schemeClr val="tx1"/>
              </a:buClr>
              <a:buFont typeface="Arial"/>
              <a:buChar char="•"/>
              <a:tabLst/>
              <a:defRPr sz="1200"/>
            </a:lvl3pPr>
            <a:lvl4pPr marL="628650" indent="-169863">
              <a:spcBef>
                <a:spcPts val="0"/>
              </a:spcBef>
              <a:buClr>
                <a:schemeClr val="tx1"/>
              </a:buClr>
              <a:buFont typeface="Arial"/>
              <a:buChar char="•"/>
              <a:defRPr sz="1200"/>
            </a:lvl4pPr>
            <a:lvl5pPr marL="796925" indent="-168275">
              <a:spcBef>
                <a:spcPts val="0"/>
              </a:spcBef>
              <a:buClr>
                <a:schemeClr val="tx1"/>
              </a:buClr>
              <a:buFont typeface="Arial"/>
              <a:buChar char="•"/>
              <a:tabLst/>
              <a:defRPr sz="1200"/>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22900234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G Four Across - Group">
    <p:spTree>
      <p:nvGrpSpPr>
        <p:cNvPr id="1" name=""/>
        <p:cNvGrpSpPr/>
        <p:nvPr/>
      </p:nvGrpSpPr>
      <p:grpSpPr>
        <a:xfrm>
          <a:off x="0" y="0"/>
          <a:ext cx="0" cy="0"/>
          <a:chOff x="0" y="0"/>
          <a:chExt cx="0" cy="0"/>
        </a:xfrm>
      </p:grpSpPr>
      <p:sp>
        <p:nvSpPr>
          <p:cNvPr id="10" name="Rectangle 9"/>
          <p:cNvSpPr/>
          <p:nvPr userDrawn="1"/>
        </p:nvSpPr>
        <p:spPr>
          <a:xfrm>
            <a:off x="228600" y="1600200"/>
            <a:ext cx="8685213" cy="4572000"/>
          </a:xfrm>
          <a:prstGeom prst="rect">
            <a:avLst/>
          </a:prstGeom>
          <a:solidFill>
            <a:srgbClr val="D7F0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7"/>
          <p:cNvSpPr>
            <a:spLocks noGrp="1"/>
          </p:cNvSpPr>
          <p:nvPr>
            <p:ph sz="quarter" idx="11"/>
          </p:nvPr>
        </p:nvSpPr>
        <p:spPr>
          <a:xfrm>
            <a:off x="428692" y="1770892"/>
            <a:ext cx="1947672" cy="4219713"/>
          </a:xfrm>
          <a:solidFill>
            <a:schemeClr val="bg1"/>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182880" tIns="137160" rIns="182880" bIns="137160">
            <a:noAutofit/>
          </a:bodyPr>
          <a:lstStyle>
            <a:lvl1pPr>
              <a:defRPr sz="1050"/>
            </a:lvl1pPr>
            <a:lvl2pPr marL="230188" indent="-230188">
              <a:tabLst>
                <a:tab pos="231775" algn="l"/>
              </a:tabLst>
              <a:defRPr sz="1050"/>
            </a:lvl2pPr>
            <a:lvl3pPr marL="344488" indent="-112713">
              <a:defRPr sz="1000"/>
            </a:lvl3pPr>
            <a:lvl4pPr marL="457200" indent="-112713">
              <a:defRPr sz="900"/>
            </a:lvl4pPr>
            <a:lvl5pPr marL="569913" indent="-112713">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2"/>
          </p:nvPr>
        </p:nvSpPr>
        <p:spPr>
          <a:xfrm>
            <a:off x="2542202" y="1770892"/>
            <a:ext cx="1947672" cy="4219713"/>
          </a:xfrm>
          <a:solidFill>
            <a:schemeClr val="bg1"/>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182880" tIns="137160" rIns="182880" bIns="137160">
            <a:noAutofit/>
          </a:bodyPr>
          <a:lstStyle>
            <a:lvl1pPr>
              <a:defRPr sz="1050"/>
            </a:lvl1pPr>
            <a:lvl2pPr marL="231775" indent="-231775">
              <a:tabLst>
                <a:tab pos="231775" algn="l"/>
              </a:tabLst>
              <a:defRPr sz="1050"/>
            </a:lvl2pPr>
            <a:lvl3pPr marL="344488" indent="-112713">
              <a:defRPr sz="1000"/>
            </a:lvl3pPr>
            <a:lvl4pPr marL="457200" indent="-112713">
              <a:defRPr sz="900"/>
            </a:lvl4pPr>
            <a:lvl5pPr marL="569913" indent="-112713">
              <a:tabLst/>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15"/>
          <p:cNvSpPr>
            <a:spLocks noGrp="1"/>
          </p:cNvSpPr>
          <p:nvPr>
            <p:ph sz="quarter" idx="13"/>
          </p:nvPr>
        </p:nvSpPr>
        <p:spPr>
          <a:xfrm>
            <a:off x="4655712" y="1770889"/>
            <a:ext cx="1947672" cy="4217536"/>
          </a:xfrm>
          <a:solidFill>
            <a:schemeClr val="bg1"/>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182880" tIns="137160" rIns="182880" bIns="137160">
            <a:noAutofit/>
          </a:bodyPr>
          <a:lstStyle>
            <a:lvl1pPr>
              <a:defRPr sz="1050"/>
            </a:lvl1pPr>
            <a:lvl2pPr marL="231775" indent="-231775">
              <a:tabLst/>
              <a:defRPr sz="1050"/>
            </a:lvl2pPr>
            <a:lvl3pPr marL="344488" indent="-112713">
              <a:defRPr sz="1000"/>
            </a:lvl3pPr>
            <a:lvl4pPr marL="457200" indent="-112713">
              <a:defRPr sz="900"/>
            </a:lvl4pPr>
            <a:lvl5pPr marL="569913" indent="-112713">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15"/>
          <p:cNvSpPr>
            <a:spLocks noGrp="1"/>
          </p:cNvSpPr>
          <p:nvPr>
            <p:ph sz="quarter" idx="14"/>
          </p:nvPr>
        </p:nvSpPr>
        <p:spPr>
          <a:xfrm>
            <a:off x="6769223" y="1770889"/>
            <a:ext cx="1947672" cy="4217536"/>
          </a:xfrm>
          <a:solidFill>
            <a:schemeClr val="bg1"/>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182880" tIns="137160" rIns="182880" bIns="137160">
            <a:noAutofit/>
          </a:bodyPr>
          <a:lstStyle>
            <a:lvl1pPr>
              <a:defRPr sz="1050"/>
            </a:lvl1pPr>
            <a:lvl2pPr marL="231775" indent="-231775">
              <a:tabLst>
                <a:tab pos="231775" algn="l"/>
              </a:tabLst>
              <a:defRPr sz="1050"/>
            </a:lvl2pPr>
            <a:lvl3pPr marL="344488" indent="-112713">
              <a:defRPr sz="1000"/>
            </a:lvl3pPr>
            <a:lvl4pPr marL="457200" indent="-112713">
              <a:defRPr sz="900"/>
            </a:lvl4pPr>
            <a:lvl5pPr marL="569913" indent="-112713">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10"/>
          <p:cNvSpPr>
            <a:spLocks noGrp="1"/>
          </p:cNvSpPr>
          <p:nvPr>
            <p:ph type="ftr" sz="quarter" idx="15"/>
          </p:nvPr>
        </p:nvSpPr>
        <p:spPr/>
        <p:txBody>
          <a:bodyPr/>
          <a:lstStyle/>
          <a:p>
            <a:r>
              <a:rPr lang="en-US" smtClean="0"/>
              <a:t>Dr. Romina Polley</a:t>
            </a:r>
            <a:endParaRPr lang="en-US" dirty="0"/>
          </a:p>
        </p:txBody>
      </p:sp>
    </p:spTree>
  </p:cSld>
  <p:clrMapOvr>
    <a:masterClrMapping/>
  </p:clrMapOvr>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CG Consequences List">
    <p:spTree>
      <p:nvGrpSpPr>
        <p:cNvPr id="1" name=""/>
        <p:cNvGrpSpPr/>
        <p:nvPr/>
      </p:nvGrpSpPr>
      <p:grpSpPr>
        <a:xfrm>
          <a:off x="0" y="0"/>
          <a:ext cx="0" cy="0"/>
          <a:chOff x="0" y="0"/>
          <a:chExt cx="0" cy="0"/>
        </a:xfrm>
      </p:grpSpPr>
      <p:sp>
        <p:nvSpPr>
          <p:cNvPr id="19" name="Text Placeholder 18"/>
          <p:cNvSpPr>
            <a:spLocks noGrp="1"/>
          </p:cNvSpPr>
          <p:nvPr>
            <p:ph type="body" sz="quarter" idx="37"/>
          </p:nvPr>
        </p:nvSpPr>
        <p:spPr>
          <a:xfrm>
            <a:off x="228600" y="1600201"/>
            <a:ext cx="2943225" cy="4572000"/>
          </a:xfrm>
          <a:ln w="12700">
            <a:solidFill>
              <a:schemeClr val="tx1"/>
            </a:solidFill>
          </a:ln>
        </p:spPr>
        <p:txBody>
          <a:bodyPr lIns="182880" tIns="182880" rIns="822960" bIns="182880"/>
          <a:lstStyle>
            <a:lvl1pP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ext Placeholder 18"/>
          <p:cNvSpPr>
            <a:spLocks noGrp="1"/>
          </p:cNvSpPr>
          <p:nvPr>
            <p:ph type="body" sz="quarter" idx="38"/>
          </p:nvPr>
        </p:nvSpPr>
        <p:spPr>
          <a:xfrm>
            <a:off x="5964883" y="1600201"/>
            <a:ext cx="2943225" cy="4572000"/>
          </a:xfrm>
          <a:ln w="12700">
            <a:solidFill>
              <a:schemeClr val="tx1"/>
            </a:solidFill>
          </a:ln>
        </p:spPr>
        <p:txBody>
          <a:bodyPr lIns="822960" tIns="182880" rIns="182880" bIns="182880"/>
          <a:lstStyle>
            <a:lvl1pP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smtClean="0"/>
              <a:t>Dr. Romina Polley</a:t>
            </a:r>
            <a:endParaRPr lang="en-US" dirty="0"/>
          </a:p>
        </p:txBody>
      </p:sp>
      <p:sp>
        <p:nvSpPr>
          <p:cNvPr id="6" name="Text Placeholder 23"/>
          <p:cNvSpPr>
            <a:spLocks noGrp="1"/>
          </p:cNvSpPr>
          <p:nvPr>
            <p:ph type="body" sz="quarter" idx="36"/>
          </p:nvPr>
        </p:nvSpPr>
        <p:spPr>
          <a:xfrm>
            <a:off x="2698115" y="1783409"/>
            <a:ext cx="3931920" cy="548633"/>
          </a:xfrm>
          <a:prstGeom prst="homePlate">
            <a:avLst>
              <a:gd name="adj" fmla="val 16207"/>
            </a:avLst>
          </a:prstGeom>
          <a:solidFill>
            <a:srgbClr val="D7F0FA"/>
          </a:solidFill>
          <a:ln>
            <a:solidFill>
              <a:schemeClr val="tx1"/>
            </a:solidFill>
          </a:ln>
        </p:spPr>
        <p:txBody>
          <a:bodyPr anchor="ctr">
            <a:normAutofit/>
          </a:bodyPr>
          <a:lstStyle>
            <a:lvl1pPr marL="177800" indent="0">
              <a:spcBef>
                <a:spcPts val="0"/>
              </a:spcBef>
              <a:buNone/>
              <a:defRPr sz="1400" b="1"/>
            </a:lvl1pPr>
          </a:lstStyle>
          <a:p>
            <a:pPr lvl="0"/>
            <a:endParaRPr lang="en-US" dirty="0"/>
          </a:p>
        </p:txBody>
      </p:sp>
      <p:sp>
        <p:nvSpPr>
          <p:cNvPr id="7" name="Text Placeholder 23"/>
          <p:cNvSpPr>
            <a:spLocks noGrp="1"/>
          </p:cNvSpPr>
          <p:nvPr>
            <p:ph type="body" sz="quarter" idx="21"/>
          </p:nvPr>
        </p:nvSpPr>
        <p:spPr>
          <a:xfrm>
            <a:off x="2667000" y="2514859"/>
            <a:ext cx="3931920" cy="548633"/>
          </a:xfrm>
          <a:prstGeom prst="homePlate">
            <a:avLst>
              <a:gd name="adj" fmla="val 16207"/>
            </a:avLst>
          </a:prstGeom>
          <a:solidFill>
            <a:srgbClr val="D7F0FA"/>
          </a:solidFill>
          <a:ln>
            <a:solidFill>
              <a:schemeClr val="tx1"/>
            </a:solidFill>
          </a:ln>
        </p:spPr>
        <p:txBody>
          <a:bodyPr anchor="ctr">
            <a:normAutofit/>
          </a:bodyPr>
          <a:lstStyle>
            <a:lvl1pPr marL="177800" indent="0">
              <a:spcBef>
                <a:spcPts val="0"/>
              </a:spcBef>
              <a:buNone/>
              <a:defRPr sz="1400" b="1"/>
            </a:lvl1pPr>
          </a:lstStyle>
          <a:p>
            <a:pPr lvl="0"/>
            <a:endParaRPr lang="en-US" dirty="0"/>
          </a:p>
        </p:txBody>
      </p:sp>
      <p:sp>
        <p:nvSpPr>
          <p:cNvPr id="8" name="Text Placeholder 23"/>
          <p:cNvSpPr>
            <a:spLocks noGrp="1"/>
          </p:cNvSpPr>
          <p:nvPr>
            <p:ph type="body" sz="quarter" idx="22"/>
          </p:nvPr>
        </p:nvSpPr>
        <p:spPr>
          <a:xfrm>
            <a:off x="2667000" y="3246309"/>
            <a:ext cx="3931920" cy="548633"/>
          </a:xfrm>
          <a:prstGeom prst="homePlate">
            <a:avLst>
              <a:gd name="adj" fmla="val 16207"/>
            </a:avLst>
          </a:prstGeom>
          <a:solidFill>
            <a:srgbClr val="D7F0FA"/>
          </a:solidFill>
          <a:ln>
            <a:solidFill>
              <a:schemeClr val="tx1"/>
            </a:solidFill>
          </a:ln>
        </p:spPr>
        <p:txBody>
          <a:bodyPr anchor="ctr">
            <a:normAutofit/>
          </a:bodyPr>
          <a:lstStyle>
            <a:lvl1pPr marL="177800" indent="0">
              <a:spcBef>
                <a:spcPts val="0"/>
              </a:spcBef>
              <a:buNone/>
              <a:defRPr sz="1400" b="1"/>
            </a:lvl1pPr>
          </a:lstStyle>
          <a:p>
            <a:pPr lvl="0"/>
            <a:endParaRPr lang="en-US" dirty="0"/>
          </a:p>
        </p:txBody>
      </p:sp>
      <p:sp>
        <p:nvSpPr>
          <p:cNvPr id="9" name="Text Placeholder 23"/>
          <p:cNvSpPr>
            <a:spLocks noGrp="1"/>
          </p:cNvSpPr>
          <p:nvPr>
            <p:ph type="body" sz="quarter" idx="23"/>
          </p:nvPr>
        </p:nvSpPr>
        <p:spPr>
          <a:xfrm>
            <a:off x="2667000" y="3977759"/>
            <a:ext cx="3931920" cy="548633"/>
          </a:xfrm>
          <a:prstGeom prst="homePlate">
            <a:avLst>
              <a:gd name="adj" fmla="val 16207"/>
            </a:avLst>
          </a:prstGeom>
          <a:solidFill>
            <a:srgbClr val="D7F0FA"/>
          </a:solidFill>
          <a:ln>
            <a:solidFill>
              <a:schemeClr val="tx1"/>
            </a:solidFill>
          </a:ln>
        </p:spPr>
        <p:txBody>
          <a:bodyPr anchor="ctr">
            <a:normAutofit/>
          </a:bodyPr>
          <a:lstStyle>
            <a:lvl1pPr marL="177800" indent="0">
              <a:spcBef>
                <a:spcPts val="0"/>
              </a:spcBef>
              <a:buNone/>
              <a:defRPr sz="1400" b="1"/>
            </a:lvl1pPr>
          </a:lstStyle>
          <a:p>
            <a:pPr lvl="0"/>
            <a:endParaRPr lang="en-US" dirty="0"/>
          </a:p>
        </p:txBody>
      </p:sp>
      <p:sp>
        <p:nvSpPr>
          <p:cNvPr id="10" name="Text Placeholder 23"/>
          <p:cNvSpPr>
            <a:spLocks noGrp="1"/>
          </p:cNvSpPr>
          <p:nvPr>
            <p:ph type="body" sz="quarter" idx="24"/>
          </p:nvPr>
        </p:nvSpPr>
        <p:spPr>
          <a:xfrm>
            <a:off x="2667000" y="4709209"/>
            <a:ext cx="3931920" cy="548633"/>
          </a:xfrm>
          <a:prstGeom prst="homePlate">
            <a:avLst>
              <a:gd name="adj" fmla="val 16207"/>
            </a:avLst>
          </a:prstGeom>
          <a:solidFill>
            <a:srgbClr val="D7F0FA"/>
          </a:solidFill>
          <a:ln>
            <a:solidFill>
              <a:schemeClr val="tx1"/>
            </a:solidFill>
          </a:ln>
        </p:spPr>
        <p:txBody>
          <a:bodyPr anchor="ctr">
            <a:normAutofit/>
          </a:bodyPr>
          <a:lstStyle>
            <a:lvl1pPr marL="177800" indent="0">
              <a:spcBef>
                <a:spcPts val="0"/>
              </a:spcBef>
              <a:buNone/>
              <a:defRPr sz="1400" b="1"/>
            </a:lvl1pPr>
          </a:lstStyle>
          <a:p>
            <a:pPr lvl="0"/>
            <a:endParaRPr lang="en-US" dirty="0"/>
          </a:p>
        </p:txBody>
      </p:sp>
      <p:sp>
        <p:nvSpPr>
          <p:cNvPr id="11" name="Text Placeholder 23"/>
          <p:cNvSpPr>
            <a:spLocks noGrp="1"/>
          </p:cNvSpPr>
          <p:nvPr>
            <p:ph type="body" sz="quarter" idx="25"/>
          </p:nvPr>
        </p:nvSpPr>
        <p:spPr>
          <a:xfrm>
            <a:off x="2667000" y="5440658"/>
            <a:ext cx="3931920" cy="548634"/>
          </a:xfrm>
          <a:prstGeom prst="homePlate">
            <a:avLst>
              <a:gd name="adj" fmla="val 16207"/>
            </a:avLst>
          </a:prstGeom>
          <a:solidFill>
            <a:srgbClr val="D7F0FA"/>
          </a:solidFill>
          <a:ln>
            <a:solidFill>
              <a:schemeClr val="tx1"/>
            </a:solidFill>
          </a:ln>
        </p:spPr>
        <p:txBody>
          <a:bodyPr anchor="ctr">
            <a:normAutofit/>
          </a:bodyPr>
          <a:lstStyle>
            <a:lvl1pPr marL="177800" indent="0">
              <a:spcBef>
                <a:spcPts val="0"/>
              </a:spcBef>
              <a:buNone/>
              <a:defRPr sz="1400" b="1"/>
            </a:lvl1pPr>
          </a:lstStyle>
          <a:p>
            <a:pPr lvl="0"/>
            <a:endParaRPr lang="en-US" dirty="0"/>
          </a:p>
        </p:txBody>
      </p:sp>
      <p:sp>
        <p:nvSpPr>
          <p:cNvPr id="12" name="Text Placeholder 22"/>
          <p:cNvSpPr>
            <a:spLocks noGrp="1"/>
          </p:cNvSpPr>
          <p:nvPr>
            <p:ph type="body" sz="quarter" idx="29" hasCustomPrompt="1"/>
          </p:nvPr>
        </p:nvSpPr>
        <p:spPr>
          <a:xfrm>
            <a:off x="2514600" y="1927410"/>
            <a:ext cx="237744" cy="256032"/>
          </a:xfrm>
          <a:prstGeom prst="rect">
            <a:avLst/>
          </a:prstGeom>
          <a:solidFill>
            <a:schemeClr val="tx1"/>
          </a:solidFill>
          <a:ln>
            <a:solidFill>
              <a:schemeClr val="tx1"/>
            </a:solidFill>
          </a:ln>
        </p:spPr>
        <p:txBody>
          <a:bodyPr lIns="0" tIns="0" rIns="0" bIns="0" anchor="ctr">
            <a:normAutofit/>
          </a:bodyPr>
          <a:lstStyle>
            <a:lvl1pPr marL="0" indent="0" algn="ctr">
              <a:spcBef>
                <a:spcPts val="0"/>
              </a:spcBef>
              <a:buNone/>
              <a:defRPr sz="1400" b="1">
                <a:solidFill>
                  <a:srgbClr val="FFFFFF"/>
                </a:solidFill>
                <a:latin typeface="+mj-lt"/>
              </a:defRPr>
            </a:lvl1pPr>
          </a:lstStyle>
          <a:p>
            <a:pPr lvl="0"/>
            <a:r>
              <a:rPr lang="en-US" dirty="0" smtClean="0"/>
              <a:t>1</a:t>
            </a:r>
            <a:endParaRPr lang="en-US" dirty="0"/>
          </a:p>
        </p:txBody>
      </p:sp>
      <p:sp>
        <p:nvSpPr>
          <p:cNvPr id="13" name="Text Placeholder 22"/>
          <p:cNvSpPr>
            <a:spLocks noGrp="1"/>
          </p:cNvSpPr>
          <p:nvPr>
            <p:ph type="body" sz="quarter" idx="30" hasCustomPrompt="1"/>
          </p:nvPr>
        </p:nvSpPr>
        <p:spPr>
          <a:xfrm>
            <a:off x="2514600" y="2661686"/>
            <a:ext cx="237744" cy="256032"/>
          </a:xfrm>
          <a:prstGeom prst="rect">
            <a:avLst/>
          </a:prstGeom>
          <a:solidFill>
            <a:schemeClr val="tx1"/>
          </a:solidFill>
          <a:ln>
            <a:solidFill>
              <a:schemeClr val="tx1"/>
            </a:solidFill>
          </a:ln>
        </p:spPr>
        <p:txBody>
          <a:bodyPr lIns="0" tIns="0" rIns="0" bIns="0" anchor="ctr">
            <a:normAutofit/>
          </a:bodyPr>
          <a:lstStyle>
            <a:lvl1pPr marL="0" indent="0" algn="ctr">
              <a:spcBef>
                <a:spcPts val="0"/>
              </a:spcBef>
              <a:buNone/>
              <a:defRPr sz="1400" b="1">
                <a:solidFill>
                  <a:srgbClr val="FFFFFF"/>
                </a:solidFill>
                <a:latin typeface="+mj-lt"/>
              </a:defRPr>
            </a:lvl1pPr>
          </a:lstStyle>
          <a:p>
            <a:pPr lvl="0"/>
            <a:r>
              <a:rPr lang="en-US" dirty="0" smtClean="0"/>
              <a:t>2</a:t>
            </a:r>
            <a:endParaRPr lang="en-US" dirty="0"/>
          </a:p>
        </p:txBody>
      </p:sp>
      <p:sp>
        <p:nvSpPr>
          <p:cNvPr id="14" name="Text Placeholder 22"/>
          <p:cNvSpPr>
            <a:spLocks noGrp="1"/>
          </p:cNvSpPr>
          <p:nvPr>
            <p:ph type="body" sz="quarter" idx="31" hasCustomPrompt="1"/>
          </p:nvPr>
        </p:nvSpPr>
        <p:spPr>
          <a:xfrm>
            <a:off x="2514600" y="3395962"/>
            <a:ext cx="237744" cy="256032"/>
          </a:xfrm>
          <a:prstGeom prst="rect">
            <a:avLst/>
          </a:prstGeom>
          <a:solidFill>
            <a:schemeClr val="tx1"/>
          </a:solidFill>
          <a:ln>
            <a:solidFill>
              <a:schemeClr val="tx1"/>
            </a:solidFill>
          </a:ln>
        </p:spPr>
        <p:txBody>
          <a:bodyPr lIns="0" tIns="0" rIns="0" bIns="0" anchor="ctr">
            <a:normAutofit/>
          </a:bodyPr>
          <a:lstStyle>
            <a:lvl1pPr marL="0" indent="0" algn="ctr">
              <a:spcBef>
                <a:spcPts val="0"/>
              </a:spcBef>
              <a:buNone/>
              <a:defRPr sz="1400" b="1">
                <a:solidFill>
                  <a:srgbClr val="FFFFFF"/>
                </a:solidFill>
                <a:latin typeface="+mj-lt"/>
              </a:defRPr>
            </a:lvl1pPr>
          </a:lstStyle>
          <a:p>
            <a:pPr lvl="0"/>
            <a:r>
              <a:rPr lang="en-US" dirty="0" smtClean="0"/>
              <a:t>3</a:t>
            </a:r>
            <a:endParaRPr lang="en-US" dirty="0"/>
          </a:p>
        </p:txBody>
      </p:sp>
      <p:sp>
        <p:nvSpPr>
          <p:cNvPr id="15" name="Text Placeholder 22"/>
          <p:cNvSpPr>
            <a:spLocks noGrp="1"/>
          </p:cNvSpPr>
          <p:nvPr>
            <p:ph type="body" sz="quarter" idx="32" hasCustomPrompt="1"/>
          </p:nvPr>
        </p:nvSpPr>
        <p:spPr>
          <a:xfrm>
            <a:off x="2514600" y="4130238"/>
            <a:ext cx="237744" cy="256032"/>
          </a:xfrm>
          <a:prstGeom prst="rect">
            <a:avLst/>
          </a:prstGeom>
          <a:solidFill>
            <a:schemeClr val="tx1"/>
          </a:solidFill>
          <a:ln>
            <a:solidFill>
              <a:schemeClr val="tx1"/>
            </a:solidFill>
          </a:ln>
        </p:spPr>
        <p:txBody>
          <a:bodyPr lIns="0" tIns="0" rIns="0" bIns="0" anchor="ctr">
            <a:normAutofit/>
          </a:bodyPr>
          <a:lstStyle>
            <a:lvl1pPr marL="0" indent="0" algn="ctr">
              <a:spcBef>
                <a:spcPts val="0"/>
              </a:spcBef>
              <a:buNone/>
              <a:defRPr sz="1400" b="1">
                <a:solidFill>
                  <a:srgbClr val="FFFFFF"/>
                </a:solidFill>
                <a:latin typeface="+mj-lt"/>
              </a:defRPr>
            </a:lvl1pPr>
          </a:lstStyle>
          <a:p>
            <a:pPr lvl="0"/>
            <a:r>
              <a:rPr lang="en-US" dirty="0" smtClean="0"/>
              <a:t>4</a:t>
            </a:r>
            <a:endParaRPr lang="en-US" dirty="0"/>
          </a:p>
        </p:txBody>
      </p:sp>
      <p:sp>
        <p:nvSpPr>
          <p:cNvPr id="16" name="Text Placeholder 22"/>
          <p:cNvSpPr>
            <a:spLocks noGrp="1"/>
          </p:cNvSpPr>
          <p:nvPr>
            <p:ph type="body" sz="quarter" idx="33" hasCustomPrompt="1"/>
          </p:nvPr>
        </p:nvSpPr>
        <p:spPr>
          <a:xfrm>
            <a:off x="2514600" y="4864514"/>
            <a:ext cx="237744" cy="256032"/>
          </a:xfrm>
          <a:prstGeom prst="rect">
            <a:avLst/>
          </a:prstGeom>
          <a:solidFill>
            <a:schemeClr val="tx1"/>
          </a:solidFill>
          <a:ln>
            <a:solidFill>
              <a:schemeClr val="tx1"/>
            </a:solidFill>
          </a:ln>
        </p:spPr>
        <p:txBody>
          <a:bodyPr lIns="0" tIns="0" rIns="0" bIns="0" anchor="ctr">
            <a:normAutofit/>
          </a:bodyPr>
          <a:lstStyle>
            <a:lvl1pPr marL="0" indent="0" algn="ctr">
              <a:spcBef>
                <a:spcPts val="0"/>
              </a:spcBef>
              <a:buNone/>
              <a:defRPr sz="1400" b="1">
                <a:solidFill>
                  <a:srgbClr val="FFFFFF"/>
                </a:solidFill>
                <a:latin typeface="+mj-lt"/>
              </a:defRPr>
            </a:lvl1pPr>
          </a:lstStyle>
          <a:p>
            <a:pPr lvl="0"/>
            <a:r>
              <a:rPr lang="en-US" dirty="0" smtClean="0"/>
              <a:t>5</a:t>
            </a:r>
            <a:endParaRPr lang="en-US" dirty="0"/>
          </a:p>
        </p:txBody>
      </p:sp>
      <p:sp>
        <p:nvSpPr>
          <p:cNvPr id="17" name="Text Placeholder 22"/>
          <p:cNvSpPr>
            <a:spLocks noGrp="1"/>
          </p:cNvSpPr>
          <p:nvPr>
            <p:ph type="body" sz="quarter" idx="34" hasCustomPrompt="1"/>
          </p:nvPr>
        </p:nvSpPr>
        <p:spPr>
          <a:xfrm>
            <a:off x="2514600" y="5598789"/>
            <a:ext cx="237744" cy="256032"/>
          </a:xfrm>
          <a:prstGeom prst="rect">
            <a:avLst/>
          </a:prstGeom>
          <a:solidFill>
            <a:schemeClr val="tx1"/>
          </a:solidFill>
          <a:ln>
            <a:solidFill>
              <a:schemeClr val="tx1"/>
            </a:solidFill>
          </a:ln>
        </p:spPr>
        <p:txBody>
          <a:bodyPr lIns="0" tIns="0" rIns="0" bIns="0" anchor="ctr">
            <a:normAutofit/>
          </a:bodyPr>
          <a:lstStyle>
            <a:lvl1pPr marL="0" indent="0" algn="ctr">
              <a:spcBef>
                <a:spcPts val="0"/>
              </a:spcBef>
              <a:buNone/>
              <a:defRPr sz="1400" b="1">
                <a:solidFill>
                  <a:srgbClr val="FFFFFF"/>
                </a:solidFill>
                <a:latin typeface="+mj-lt"/>
              </a:defRPr>
            </a:lvl1pPr>
          </a:lstStyle>
          <a:p>
            <a:pPr lvl="0"/>
            <a:r>
              <a:rPr lang="en-US" dirty="0" smtClean="0"/>
              <a:t>6</a:t>
            </a:r>
            <a:endParaRPr lang="en-US" dirty="0"/>
          </a:p>
        </p:txBody>
      </p:sp>
    </p:spTree>
    <p:extLst>
      <p:ext uri="{BB962C8B-B14F-4D97-AF65-F5344CB8AC3E}">
        <p14:creationId xmlns:p14="http://schemas.microsoft.com/office/powerpoint/2010/main" val="41834480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G One Large Left Two Small Righ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7"/>
          <p:cNvSpPr>
            <a:spLocks noGrp="1"/>
          </p:cNvSpPr>
          <p:nvPr>
            <p:ph sz="quarter" idx="11"/>
          </p:nvPr>
        </p:nvSpPr>
        <p:spPr>
          <a:xfrm>
            <a:off x="228600" y="1619251"/>
            <a:ext cx="4254500" cy="4553712"/>
          </a:xfrm>
        </p:spPr>
        <p:txBody>
          <a:bodyPr rIns="182880">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15"/>
          <p:cNvSpPr>
            <a:spLocks noGrp="1"/>
          </p:cNvSpPr>
          <p:nvPr>
            <p:ph sz="quarter" idx="13"/>
          </p:nvPr>
        </p:nvSpPr>
        <p:spPr>
          <a:xfrm>
            <a:off x="4655694" y="1619253"/>
            <a:ext cx="2039112" cy="4551363"/>
          </a:xfrm>
        </p:spPr>
        <p:txBody>
          <a:bodyPr>
            <a:noAutofit/>
          </a:bodyPr>
          <a:lstStyle>
            <a:lvl1pPr>
              <a:defRPr sz="1200"/>
            </a:lvl1pPr>
            <a:lvl2pPr marL="230188" indent="-230188">
              <a:tabLst>
                <a:tab pos="230188" algn="l"/>
              </a:tabLst>
              <a:defRPr sz="1200"/>
            </a:lvl2pPr>
            <a:lvl3pPr marL="341313" indent="-111125">
              <a:defRPr sz="1100"/>
            </a:lvl3pPr>
            <a:lvl4pPr marL="460375" indent="-119063">
              <a:tabLst/>
              <a:defRPr sz="1050"/>
            </a:lvl4pPr>
            <a:lvl5pPr marL="684213" indent="-111125">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15"/>
          <p:cNvSpPr>
            <a:spLocks noGrp="1"/>
          </p:cNvSpPr>
          <p:nvPr>
            <p:ph sz="quarter" idx="14"/>
          </p:nvPr>
        </p:nvSpPr>
        <p:spPr>
          <a:xfrm>
            <a:off x="6869241" y="1619253"/>
            <a:ext cx="2039112" cy="4551363"/>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6"/>
          <p:cNvSpPr>
            <a:spLocks noGrp="1"/>
          </p:cNvSpPr>
          <p:nvPr>
            <p:ph type="ftr" sz="quarter" idx="15"/>
          </p:nvPr>
        </p:nvSpPr>
        <p:spPr/>
        <p:txBody>
          <a:bodyPr/>
          <a:lstStyle/>
          <a:p>
            <a:r>
              <a:rPr lang="en-US" smtClean="0"/>
              <a:t>Dr. Romina Polley</a:t>
            </a:r>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G Two Small Left One Large Righ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7"/>
          <p:cNvSpPr>
            <a:spLocks noGrp="1"/>
          </p:cNvSpPr>
          <p:nvPr>
            <p:ph sz="quarter" idx="11"/>
          </p:nvPr>
        </p:nvSpPr>
        <p:spPr>
          <a:xfrm>
            <a:off x="4657725" y="1619251"/>
            <a:ext cx="4254500" cy="4553712"/>
          </a:xfrm>
        </p:spPr>
        <p:txBody>
          <a:bodyPr rIns="182880">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15"/>
          <p:cNvSpPr>
            <a:spLocks noGrp="1"/>
          </p:cNvSpPr>
          <p:nvPr>
            <p:ph sz="quarter" idx="13"/>
          </p:nvPr>
        </p:nvSpPr>
        <p:spPr>
          <a:xfrm>
            <a:off x="228600" y="1619253"/>
            <a:ext cx="2039112" cy="4551363"/>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684213" indent="-111125">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15"/>
          <p:cNvSpPr>
            <a:spLocks noGrp="1"/>
          </p:cNvSpPr>
          <p:nvPr>
            <p:ph sz="quarter" idx="14"/>
          </p:nvPr>
        </p:nvSpPr>
        <p:spPr>
          <a:xfrm>
            <a:off x="2442147" y="1619253"/>
            <a:ext cx="2039112" cy="4551363"/>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6"/>
          <p:cNvSpPr>
            <a:spLocks noGrp="1"/>
          </p:cNvSpPr>
          <p:nvPr>
            <p:ph type="ftr" sz="quarter" idx="15"/>
          </p:nvPr>
        </p:nvSpPr>
        <p:spPr/>
        <p:txBody>
          <a:bodyPr/>
          <a:lstStyle/>
          <a:p>
            <a:r>
              <a:rPr lang="en-US" smtClean="0"/>
              <a:t>Dr. Romina Polley</a:t>
            </a:r>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G Full Page Small Col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7"/>
          <p:cNvSpPr>
            <a:spLocks noGrp="1"/>
          </p:cNvSpPr>
          <p:nvPr>
            <p:ph sz="quarter" idx="11"/>
          </p:nvPr>
        </p:nvSpPr>
        <p:spPr>
          <a:xfrm>
            <a:off x="228600" y="1619251"/>
            <a:ext cx="6474060" cy="4553712"/>
          </a:xfrm>
        </p:spPr>
        <p:txBody>
          <a:bodyPr rIns="182880">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15"/>
          <p:cNvSpPr>
            <a:spLocks noGrp="1"/>
          </p:cNvSpPr>
          <p:nvPr>
            <p:ph sz="quarter" idx="14"/>
          </p:nvPr>
        </p:nvSpPr>
        <p:spPr>
          <a:xfrm>
            <a:off x="6873875" y="1619253"/>
            <a:ext cx="2039938" cy="4551363"/>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5"/>
          </p:nvPr>
        </p:nvSpPr>
        <p:spPr/>
        <p:txBody>
          <a:bodyPr/>
          <a:lstStyle/>
          <a:p>
            <a:r>
              <a:rPr lang="en-US" smtClean="0"/>
              <a:t>Dr. Romina Polley</a:t>
            </a:r>
            <a:endParaRPr lang="en-US" dirty="0"/>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G Full Page Small Col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7"/>
          <p:cNvSpPr>
            <a:spLocks noGrp="1"/>
          </p:cNvSpPr>
          <p:nvPr>
            <p:ph sz="quarter" idx="11"/>
          </p:nvPr>
        </p:nvSpPr>
        <p:spPr>
          <a:xfrm>
            <a:off x="2439753" y="1619251"/>
            <a:ext cx="6474060" cy="4553712"/>
          </a:xfrm>
        </p:spPr>
        <p:txBody>
          <a:bodyPr rIns="182880">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15"/>
          <p:cNvSpPr>
            <a:spLocks noGrp="1"/>
          </p:cNvSpPr>
          <p:nvPr>
            <p:ph sz="quarter" idx="14"/>
          </p:nvPr>
        </p:nvSpPr>
        <p:spPr>
          <a:xfrm>
            <a:off x="228600" y="1619253"/>
            <a:ext cx="2039938" cy="4551363"/>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5"/>
          </p:nvPr>
        </p:nvSpPr>
        <p:spPr/>
        <p:txBody>
          <a:bodyPr/>
          <a:lstStyle/>
          <a:p>
            <a:r>
              <a:rPr lang="en-US" smtClean="0"/>
              <a:t>Dr. Romina Polley</a:t>
            </a:r>
            <a:endParaRPr lang="en-US" dirty="0"/>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G Full Page with Highlight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7"/>
          <p:cNvSpPr>
            <a:spLocks noGrp="1"/>
          </p:cNvSpPr>
          <p:nvPr>
            <p:ph sz="quarter" idx="11"/>
          </p:nvPr>
        </p:nvSpPr>
        <p:spPr>
          <a:xfrm>
            <a:off x="228600" y="1619251"/>
            <a:ext cx="6477000" cy="4553712"/>
          </a:xfrm>
        </p:spPr>
        <p:txBody>
          <a:bodyPr rIns="18288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9"/>
          <p:cNvSpPr>
            <a:spLocks noGrp="1"/>
          </p:cNvSpPr>
          <p:nvPr>
            <p:ph sz="quarter" idx="12" hasCustomPrompt="1"/>
          </p:nvPr>
        </p:nvSpPr>
        <p:spPr>
          <a:xfrm>
            <a:off x="6873875" y="1619250"/>
            <a:ext cx="2039938" cy="1369606"/>
          </a:xfrm>
          <a:solidFill>
            <a:srgbClr val="D7F0FA"/>
          </a:solidFill>
        </p:spPr>
        <p:txBody>
          <a:bodyPr lIns="182880" tIns="137160" rIns="182880" bIns="137160">
            <a:spAutoFit/>
          </a:bodyPr>
          <a:lstStyle>
            <a:lvl1pPr>
              <a:spcBef>
                <a:spcPts val="600"/>
              </a:spcBef>
              <a:defRPr sz="700" b="1" cap="all" spc="100">
                <a:ln w="0" cmpd="sng">
                  <a:noFill/>
                </a:ln>
                <a:latin typeface="Arial"/>
                <a:cs typeface="Arial"/>
              </a:defRPr>
            </a:lvl1pPr>
            <a:lvl2pPr marL="0" indent="0">
              <a:spcBef>
                <a:spcPts val="200"/>
              </a:spcBef>
              <a:spcAft>
                <a:spcPts val="0"/>
              </a:spcAft>
              <a:buNone/>
              <a:defRPr sz="1000" b="1">
                <a:latin typeface="Arial"/>
                <a:cs typeface="Arial"/>
              </a:defRPr>
            </a:lvl2pPr>
            <a:lvl3pPr marL="0" indent="0">
              <a:spcBef>
                <a:spcPts val="200"/>
              </a:spcBef>
              <a:spcAft>
                <a:spcPts val="0"/>
              </a:spcAft>
              <a:buNone/>
              <a:defRPr sz="1000">
                <a:latin typeface="Arial"/>
                <a:cs typeface="Arial"/>
              </a:defRPr>
            </a:lvl3pPr>
            <a:lvl4pPr marL="0" indent="0">
              <a:spcBef>
                <a:spcPts val="200"/>
              </a:spcBef>
              <a:spcAft>
                <a:spcPts val="1200"/>
              </a:spcAft>
              <a:buNone/>
              <a:defRPr sz="900" i="1"/>
            </a:lvl4pPr>
            <a:lvl5pPr marL="0" indent="0">
              <a:spcAft>
                <a:spcPts val="600"/>
              </a:spcAft>
              <a:buNone/>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3"/>
          </p:nvPr>
        </p:nvSpPr>
        <p:spPr/>
        <p:txBody>
          <a:bodyPr/>
          <a:lstStyle/>
          <a:p>
            <a:r>
              <a:rPr lang="en-US" smtClean="0"/>
              <a:t>Dr. Romina Polley</a:t>
            </a:r>
            <a:endParaRPr lang="en-US" dirty="0"/>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G Full Page with Highlight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7"/>
          <p:cNvSpPr>
            <a:spLocks noGrp="1"/>
          </p:cNvSpPr>
          <p:nvPr>
            <p:ph sz="quarter" idx="11"/>
          </p:nvPr>
        </p:nvSpPr>
        <p:spPr>
          <a:xfrm>
            <a:off x="2436813" y="1619251"/>
            <a:ext cx="6477000" cy="4553712"/>
          </a:xfrm>
        </p:spPr>
        <p:txBody>
          <a:bodyPr rIns="18288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9"/>
          <p:cNvSpPr>
            <a:spLocks noGrp="1"/>
          </p:cNvSpPr>
          <p:nvPr>
            <p:ph sz="quarter" idx="12" hasCustomPrompt="1"/>
          </p:nvPr>
        </p:nvSpPr>
        <p:spPr>
          <a:xfrm>
            <a:off x="228600" y="1619250"/>
            <a:ext cx="2039938" cy="1369606"/>
          </a:xfrm>
          <a:solidFill>
            <a:srgbClr val="D7F0FA"/>
          </a:solidFill>
        </p:spPr>
        <p:txBody>
          <a:bodyPr lIns="182880" tIns="137160" rIns="182880" bIns="137160">
            <a:spAutoFit/>
          </a:bodyPr>
          <a:lstStyle>
            <a:lvl1pPr>
              <a:spcBef>
                <a:spcPts val="600"/>
              </a:spcBef>
              <a:defRPr sz="700" b="1" cap="all" spc="100">
                <a:ln w="0" cmpd="sng">
                  <a:noFill/>
                </a:ln>
                <a:latin typeface="Arial"/>
                <a:cs typeface="Arial"/>
              </a:defRPr>
            </a:lvl1pPr>
            <a:lvl2pPr marL="0" indent="0">
              <a:spcBef>
                <a:spcPts val="200"/>
              </a:spcBef>
              <a:spcAft>
                <a:spcPts val="0"/>
              </a:spcAft>
              <a:buNone/>
              <a:defRPr sz="1000" b="1">
                <a:latin typeface="Arial"/>
                <a:cs typeface="Arial"/>
              </a:defRPr>
            </a:lvl2pPr>
            <a:lvl3pPr marL="0" indent="0">
              <a:spcBef>
                <a:spcPts val="200"/>
              </a:spcBef>
              <a:spcAft>
                <a:spcPts val="0"/>
              </a:spcAft>
              <a:buNone/>
              <a:defRPr sz="1000">
                <a:latin typeface="Arial"/>
                <a:cs typeface="Arial"/>
              </a:defRPr>
            </a:lvl3pPr>
            <a:lvl4pPr marL="0" indent="0">
              <a:spcBef>
                <a:spcPts val="200"/>
              </a:spcBef>
              <a:spcAft>
                <a:spcPts val="1200"/>
              </a:spcAft>
              <a:buNone/>
              <a:defRPr sz="900" i="1"/>
            </a:lvl4pPr>
            <a:lvl5pPr marL="0" indent="0">
              <a:spcAft>
                <a:spcPts val="600"/>
              </a:spcAft>
              <a:buNone/>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3"/>
          </p:nvPr>
        </p:nvSpPr>
        <p:spPr/>
        <p:txBody>
          <a:bodyPr/>
          <a:lstStyle/>
          <a:p>
            <a:r>
              <a:rPr lang="en-US" smtClean="0"/>
              <a:t>Dr. Romina Polley</a:t>
            </a:r>
            <a:endParaRPr lang="en-US" dirty="0"/>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G Bio Slide 1">
    <p:spTree>
      <p:nvGrpSpPr>
        <p:cNvPr id="1" name=""/>
        <p:cNvGrpSpPr/>
        <p:nvPr/>
      </p:nvGrpSpPr>
      <p:grpSpPr>
        <a:xfrm>
          <a:off x="0" y="0"/>
          <a:ext cx="0" cy="0"/>
          <a:chOff x="0" y="0"/>
          <a:chExt cx="0" cy="0"/>
        </a:xfrm>
      </p:grpSpPr>
      <p:sp>
        <p:nvSpPr>
          <p:cNvPr id="27" name="Rectangle 26"/>
          <p:cNvSpPr/>
          <p:nvPr userDrawn="1"/>
        </p:nvSpPr>
        <p:spPr bwMode="white">
          <a:xfrm>
            <a:off x="118529" y="245535"/>
            <a:ext cx="8915400" cy="381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 Placeholder 11"/>
          <p:cNvSpPr>
            <a:spLocks noGrp="1"/>
          </p:cNvSpPr>
          <p:nvPr>
            <p:ph type="body" sz="quarter" idx="14"/>
          </p:nvPr>
        </p:nvSpPr>
        <p:spPr>
          <a:xfrm>
            <a:off x="228598" y="429129"/>
            <a:ext cx="8686800" cy="1828800"/>
          </a:xfrm>
          <a:solidFill>
            <a:srgbClr val="E6E6E6"/>
          </a:solidFill>
        </p:spPr>
        <p:txBody>
          <a:bodyPr lIns="2926080" tIns="45720" rIns="182880" bIns="45720">
            <a:noAutofit/>
          </a:bodyPr>
          <a:lstStyle>
            <a:lvl1pPr>
              <a:lnSpc>
                <a:spcPct val="100000"/>
              </a:lnSpc>
              <a:spcAft>
                <a:spcPts val="0"/>
              </a:spcAft>
              <a:defRPr sz="2600" b="1"/>
            </a:lvl1pPr>
            <a:lvl2pPr marL="0" indent="0">
              <a:lnSpc>
                <a:spcPct val="100000"/>
              </a:lnSpc>
              <a:spcBef>
                <a:spcPts val="100"/>
              </a:spcBef>
              <a:spcAft>
                <a:spcPts val="0"/>
              </a:spcAft>
              <a:buNone/>
              <a:tabLst/>
              <a:defRPr sz="1400" b="1" i="0">
                <a:latin typeface="Times New Roman"/>
                <a:cs typeface="Times New Roman"/>
              </a:defRPr>
            </a:lvl2pPr>
            <a:lvl3pPr marL="0" indent="0">
              <a:spcAft>
                <a:spcPts val="0"/>
              </a:spcAft>
              <a:buNone/>
              <a:defRPr sz="3200">
                <a:latin typeface="Franklin Gothic Book"/>
                <a:cs typeface="Franklin Gothic Book"/>
              </a:defRPr>
            </a:lvl3pPr>
            <a:lvl4pPr marL="0" indent="0">
              <a:spcAft>
                <a:spcPts val="0"/>
              </a:spcAft>
              <a:buNone/>
              <a:defRPr sz="3200">
                <a:latin typeface="Franklin Gothic Book"/>
                <a:cs typeface="Franklin Gothic Book"/>
              </a:defRPr>
            </a:lvl4pPr>
            <a:lvl5pPr>
              <a:defRPr sz="3200"/>
            </a:lvl5pPr>
          </a:lstStyle>
          <a:p>
            <a:pPr lvl="0"/>
            <a:r>
              <a:rPr lang="en-US" smtClean="0"/>
              <a:t>Click to edit Master text styles</a:t>
            </a:r>
          </a:p>
          <a:p>
            <a:pPr lvl="1"/>
            <a:r>
              <a:rPr lang="en-US" smtClean="0"/>
              <a:t>Second level</a:t>
            </a:r>
          </a:p>
        </p:txBody>
      </p:sp>
      <p:sp>
        <p:nvSpPr>
          <p:cNvPr id="8" name="Text Placeholder 7"/>
          <p:cNvSpPr>
            <a:spLocks noGrp="1"/>
          </p:cNvSpPr>
          <p:nvPr>
            <p:ph type="body" sz="quarter" idx="12" hasCustomPrompt="1"/>
          </p:nvPr>
        </p:nvSpPr>
        <p:spPr>
          <a:xfrm>
            <a:off x="228601" y="2458171"/>
            <a:ext cx="2773798" cy="2272581"/>
          </a:xfrm>
        </p:spPr>
        <p:txBody>
          <a:bodyPr>
            <a:noAutofit/>
          </a:bodyPr>
          <a:lstStyle>
            <a:lvl1pPr>
              <a:spcBef>
                <a:spcPts val="0"/>
              </a:spcBef>
              <a:defRPr sz="700" b="1" i="0" cap="all">
                <a:latin typeface="Arial"/>
                <a:cs typeface="Arial"/>
              </a:defRPr>
            </a:lvl1pPr>
            <a:lvl2pPr marL="0" indent="0">
              <a:spcBef>
                <a:spcPts val="0"/>
              </a:spcBef>
              <a:buNone/>
              <a:tabLst>
                <a:tab pos="174625" algn="l"/>
              </a:tabLst>
              <a:defRPr sz="1200">
                <a:latin typeface="Times New Roman"/>
                <a:cs typeface="Times New Roman"/>
              </a:defRPr>
            </a:lvl2pPr>
            <a:lvl3pPr marL="0" indent="-228600">
              <a:buFont typeface="Lucida Grande"/>
              <a:buChar char="—"/>
              <a:defRPr sz="1200">
                <a:latin typeface="Times New Roman"/>
                <a:cs typeface="Times New Roman"/>
              </a:defRPr>
            </a:lvl3pPr>
            <a:lvl4pPr marL="411480" indent="-182880">
              <a:defRPr sz="1000">
                <a:latin typeface="Times New Roman"/>
                <a:cs typeface="Times New Roman"/>
              </a:defRPr>
            </a:lvl4pPr>
            <a:lvl5pPr marL="594360" indent="-182880">
              <a:defRPr sz="1000">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9" name="Content Placeholder 9"/>
          <p:cNvSpPr>
            <a:spLocks noGrp="1"/>
          </p:cNvSpPr>
          <p:nvPr>
            <p:ph sz="quarter" idx="114" hasCustomPrompt="1"/>
          </p:nvPr>
        </p:nvSpPr>
        <p:spPr>
          <a:xfrm>
            <a:off x="228600" y="4916644"/>
            <a:ext cx="2768600" cy="1215717"/>
          </a:xfrm>
          <a:solidFill>
            <a:schemeClr val="accent5"/>
          </a:solidFill>
        </p:spPr>
        <p:txBody>
          <a:bodyPr lIns="182880" tIns="137160" rIns="182880" bIns="137160" anchor="ctr" anchorCtr="0">
            <a:spAutoFit/>
          </a:bodyPr>
          <a:lstStyle>
            <a:lvl1pPr>
              <a:spcBef>
                <a:spcPts val="600"/>
              </a:spcBef>
              <a:defRPr sz="700" b="1" cap="all" spc="100">
                <a:ln w="0" cmpd="sng">
                  <a:noFill/>
                </a:ln>
                <a:latin typeface="Arial"/>
                <a:cs typeface="Arial"/>
              </a:defRPr>
            </a:lvl1pPr>
            <a:lvl2pPr marL="0" indent="0">
              <a:spcBef>
                <a:spcPts val="200"/>
              </a:spcBef>
              <a:spcAft>
                <a:spcPts val="0"/>
              </a:spcAft>
              <a:buNone/>
              <a:defRPr sz="900" b="1">
                <a:latin typeface="Arial"/>
                <a:cs typeface="Arial"/>
              </a:defRPr>
            </a:lvl2pPr>
            <a:lvl3pPr marL="0" indent="0">
              <a:spcBef>
                <a:spcPts val="200"/>
              </a:spcBef>
              <a:spcAft>
                <a:spcPts val="0"/>
              </a:spcAft>
              <a:buNone/>
              <a:defRPr sz="900">
                <a:latin typeface="Arial"/>
                <a:cs typeface="Arial"/>
              </a:defRPr>
            </a:lvl3pPr>
            <a:lvl4pPr marL="0" indent="0">
              <a:spcBef>
                <a:spcPts val="200"/>
              </a:spcBef>
              <a:spcAft>
                <a:spcPts val="1200"/>
              </a:spcAft>
              <a:buNone/>
              <a:defRPr sz="800" i="1"/>
            </a:lvl4pPr>
            <a:lvl5pPr marL="0" indent="0">
              <a:spcAft>
                <a:spcPts val="600"/>
              </a:spcAft>
              <a:buNone/>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ext Placeholder 7"/>
          <p:cNvSpPr>
            <a:spLocks noGrp="1"/>
          </p:cNvSpPr>
          <p:nvPr>
            <p:ph type="body" sz="quarter" idx="115" hasCustomPrompt="1"/>
          </p:nvPr>
        </p:nvSpPr>
        <p:spPr>
          <a:xfrm>
            <a:off x="3177977" y="2461816"/>
            <a:ext cx="5735836" cy="174721"/>
          </a:xfrm>
        </p:spPr>
        <p:txBody>
          <a:bodyPr>
            <a:noAutofit/>
          </a:bodyPr>
          <a:lstStyle>
            <a:lvl1pPr>
              <a:spcBef>
                <a:spcPts val="0"/>
              </a:spcBef>
              <a:defRPr sz="700" b="1" i="0" cap="all">
                <a:latin typeface="Arial"/>
                <a:cs typeface="Arial"/>
              </a:defRPr>
            </a:lvl1pPr>
            <a:lvl2pPr marL="0" indent="0">
              <a:spcBef>
                <a:spcPts val="0"/>
              </a:spcBef>
              <a:buNone/>
              <a:tabLst>
                <a:tab pos="174625" algn="l"/>
              </a:tabLst>
              <a:defRPr sz="1200">
                <a:latin typeface="Times New Roman"/>
                <a:cs typeface="Times New Roman"/>
              </a:defRPr>
            </a:lvl2pPr>
            <a:lvl3pPr marL="0" indent="-182880">
              <a:buFont typeface="Lucida Grande"/>
              <a:buChar char="—"/>
              <a:defRPr sz="1200">
                <a:latin typeface="Times New Roman"/>
                <a:cs typeface="Times New Roman"/>
              </a:defRPr>
            </a:lvl3pPr>
            <a:lvl4pPr marL="320040" indent="-137160">
              <a:defRPr sz="1200">
                <a:latin typeface="Times New Roman"/>
                <a:cs typeface="Times New Roman"/>
              </a:defRPr>
            </a:lvl4pPr>
            <a:lvl5pPr marL="515938" indent="-117475">
              <a:defRPr sz="1200">
                <a:latin typeface="Times New Roman"/>
                <a:cs typeface="Times New Roman"/>
              </a:defRPr>
            </a:lvl5pPr>
          </a:lstStyle>
          <a:p>
            <a:pPr lvl="0"/>
            <a:r>
              <a:rPr lang="en-US" dirty="0" smtClean="0"/>
              <a:t>CLICK TO EDIT MASTER TEXT STYLES</a:t>
            </a:r>
          </a:p>
        </p:txBody>
      </p:sp>
      <p:sp>
        <p:nvSpPr>
          <p:cNvPr id="23" name="Text Placeholder 22"/>
          <p:cNvSpPr>
            <a:spLocks noGrp="1"/>
          </p:cNvSpPr>
          <p:nvPr>
            <p:ph type="body" sz="quarter" idx="117"/>
          </p:nvPr>
        </p:nvSpPr>
        <p:spPr>
          <a:xfrm>
            <a:off x="3175886" y="1485836"/>
            <a:ext cx="1631064" cy="810632"/>
          </a:xfrm>
        </p:spPr>
        <p:txBody>
          <a:bodyPr tIns="0" numCol="1" spcCol="182880">
            <a:noAutofit/>
          </a:bodyPr>
          <a:lstStyle>
            <a:lvl1pPr>
              <a:spcBef>
                <a:spcPts val="0"/>
              </a:spcBef>
              <a:spcAft>
                <a:spcPts val="300"/>
              </a:spcAft>
              <a:defRPr sz="700" b="1" cap="all">
                <a:latin typeface="Arial"/>
                <a:cs typeface="Arial"/>
              </a:defRPr>
            </a:lvl1pPr>
            <a:lvl2pPr marL="0" indent="0">
              <a:spcBef>
                <a:spcPts val="0"/>
              </a:spcBef>
              <a:spcAft>
                <a:spcPts val="0"/>
              </a:spcAft>
              <a:buNone/>
              <a:defRPr sz="900"/>
            </a:lvl2pPr>
            <a:lvl3pPr marL="182880" indent="-182880">
              <a:spcBef>
                <a:spcPts val="0"/>
              </a:spcBef>
              <a:spcAft>
                <a:spcPts val="0"/>
              </a:spcAft>
              <a:buFont typeface="Lucida Grande"/>
              <a:buChar char="—"/>
              <a:defRPr sz="900"/>
            </a:lvl3pPr>
            <a:lvl4pPr marL="320040" indent="-137160">
              <a:spcBef>
                <a:spcPts val="0"/>
              </a:spcBef>
              <a:spcAft>
                <a:spcPts val="0"/>
              </a:spcAft>
              <a:defRPr sz="900"/>
            </a:lvl4pPr>
            <a:lvl5pPr marL="457200" indent="-137160">
              <a:spcBef>
                <a:spcPts val="0"/>
              </a:spcBef>
              <a:spcAft>
                <a:spcPts val="0"/>
              </a:spcAft>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5" name="Text Placeholder 24"/>
          <p:cNvSpPr>
            <a:spLocks noGrp="1"/>
          </p:cNvSpPr>
          <p:nvPr>
            <p:ph type="body" sz="quarter" idx="118"/>
          </p:nvPr>
        </p:nvSpPr>
        <p:spPr>
          <a:xfrm>
            <a:off x="3177977" y="2636535"/>
            <a:ext cx="5735836" cy="3549860"/>
          </a:xfrm>
        </p:spPr>
        <p:txBody>
          <a:bodyPr numCol="2" spcCol="182880">
            <a:noAutofit/>
          </a:bodyPr>
          <a:lstStyle>
            <a:lvl1pPr>
              <a:defRPr sz="1000"/>
            </a:lvl1pPr>
            <a:lvl2pPr marL="182880" indent="-182880">
              <a:defRPr sz="1000"/>
            </a:lvl2pPr>
            <a:lvl3pPr marL="320040" indent="-137160">
              <a:defRPr sz="1000"/>
            </a:lvl3pPr>
            <a:lvl4pPr marL="457200" indent="-137160">
              <a:defRPr sz="1000"/>
            </a:lvl4pPr>
            <a:lvl5pPr marL="594360" indent="-137160">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9"/>
          <p:cNvSpPr>
            <a:spLocks noGrp="1"/>
          </p:cNvSpPr>
          <p:nvPr>
            <p:ph type="ftr" sz="quarter" idx="119"/>
          </p:nvPr>
        </p:nvSpPr>
        <p:spPr/>
        <p:txBody>
          <a:bodyPr/>
          <a:lstStyle/>
          <a:p>
            <a:r>
              <a:rPr lang="en-US" smtClean="0"/>
              <a:t>Dr. Romina Polley</a:t>
            </a:r>
            <a:endParaRPr lang="en-US" dirty="0"/>
          </a:p>
        </p:txBody>
      </p:sp>
      <p:sp>
        <p:nvSpPr>
          <p:cNvPr id="22" name="Text Placeholder 22"/>
          <p:cNvSpPr>
            <a:spLocks noGrp="1"/>
          </p:cNvSpPr>
          <p:nvPr>
            <p:ph type="body" sz="quarter" idx="120"/>
          </p:nvPr>
        </p:nvSpPr>
        <p:spPr>
          <a:xfrm>
            <a:off x="4953000" y="1490069"/>
            <a:ext cx="3835400" cy="810632"/>
          </a:xfrm>
        </p:spPr>
        <p:txBody>
          <a:bodyPr tIns="0" numCol="1" spcCol="182880">
            <a:noAutofit/>
          </a:bodyPr>
          <a:lstStyle>
            <a:lvl1pPr>
              <a:spcBef>
                <a:spcPts val="0"/>
              </a:spcBef>
              <a:spcAft>
                <a:spcPts val="300"/>
              </a:spcAft>
              <a:defRPr sz="700" b="1" cap="all">
                <a:latin typeface="Arial"/>
                <a:cs typeface="Arial"/>
              </a:defRPr>
            </a:lvl1pPr>
            <a:lvl2pPr marL="0" indent="0">
              <a:spcBef>
                <a:spcPts val="0"/>
              </a:spcBef>
              <a:spcAft>
                <a:spcPts val="0"/>
              </a:spcAft>
              <a:buNone/>
              <a:defRPr sz="900"/>
            </a:lvl2pPr>
            <a:lvl3pPr marL="182880" indent="-182880">
              <a:spcBef>
                <a:spcPts val="0"/>
              </a:spcBef>
              <a:spcAft>
                <a:spcPts val="0"/>
              </a:spcAft>
              <a:buFont typeface="Lucida Grande"/>
              <a:buChar char="—"/>
              <a:defRPr sz="900"/>
            </a:lvl3pPr>
            <a:lvl4pPr marL="320040" indent="-137160">
              <a:spcBef>
                <a:spcPts val="0"/>
              </a:spcBef>
              <a:spcAft>
                <a:spcPts val="0"/>
              </a:spcAft>
              <a:defRPr sz="900"/>
            </a:lvl4pPr>
            <a:lvl5pPr marL="457200" indent="-137160">
              <a:spcBef>
                <a:spcPts val="0"/>
              </a:spcBef>
              <a:spcAft>
                <a:spcPts val="0"/>
              </a:spcAft>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Picture Placeholder 2"/>
          <p:cNvSpPr>
            <a:spLocks noGrp="1" noChangeAspect="1"/>
          </p:cNvSpPr>
          <p:nvPr>
            <p:ph type="pic" sz="quarter" idx="121"/>
          </p:nvPr>
        </p:nvSpPr>
        <p:spPr>
          <a:xfrm>
            <a:off x="1005879" y="490623"/>
            <a:ext cx="1325880" cy="1767840"/>
          </a:xfrm>
        </p:spPr>
        <p:txBody>
          <a:bodyPr/>
          <a:lstStyle/>
          <a:p>
            <a:r>
              <a:rPr lang="en-US" smtClean="0"/>
              <a:t>Click icon to add picture</a:t>
            </a:r>
            <a:endParaRPr lang="en-US"/>
          </a:p>
        </p:txBody>
      </p:sp>
      <p:cxnSp>
        <p:nvCxnSpPr>
          <p:cNvPr id="26" name="Straight Connector 25"/>
          <p:cNvCxnSpPr/>
          <p:nvPr userDrawn="1"/>
        </p:nvCxnSpPr>
        <p:spPr>
          <a:xfrm>
            <a:off x="228599" y="2269070"/>
            <a:ext cx="8686800" cy="1588"/>
          </a:xfrm>
          <a:prstGeom prst="line">
            <a:avLst/>
          </a:prstGeom>
          <a:ln w="381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Dr. Romina Polley</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34D4296-EE51-4A3C-A359-9189F32F79AB}" type="slidenum">
              <a:rPr lang="en-US" smtClean="0"/>
              <a:t>‹#›</a:t>
            </a:fld>
            <a:endParaRPr lang="en-US"/>
          </a:p>
        </p:txBody>
      </p:sp>
    </p:spTree>
    <p:extLst>
      <p:ext uri="{BB962C8B-B14F-4D97-AF65-F5344CB8AC3E}">
        <p14:creationId xmlns:p14="http://schemas.microsoft.com/office/powerpoint/2010/main" val="36672793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G Text with Team of Six">
    <p:spTree>
      <p:nvGrpSpPr>
        <p:cNvPr id="1" name=""/>
        <p:cNvGrpSpPr/>
        <p:nvPr/>
      </p:nvGrpSpPr>
      <p:grpSpPr>
        <a:xfrm>
          <a:off x="0" y="0"/>
          <a:ext cx="0" cy="0"/>
          <a:chOff x="0" y="0"/>
          <a:chExt cx="0" cy="0"/>
        </a:xfrm>
      </p:grpSpPr>
      <p:sp>
        <p:nvSpPr>
          <p:cNvPr id="21" name="Rectangle 20"/>
          <p:cNvSpPr/>
          <p:nvPr userDrawn="1"/>
        </p:nvSpPr>
        <p:spPr>
          <a:xfrm>
            <a:off x="4657725" y="1600205"/>
            <a:ext cx="4256088" cy="4571999"/>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7"/>
          <p:cNvSpPr>
            <a:spLocks noGrp="1"/>
          </p:cNvSpPr>
          <p:nvPr>
            <p:ph sz="quarter" idx="11"/>
          </p:nvPr>
        </p:nvSpPr>
        <p:spPr>
          <a:xfrm>
            <a:off x="228600" y="1619251"/>
            <a:ext cx="4254500" cy="4553712"/>
          </a:xfrm>
        </p:spPr>
        <p:txBody>
          <a:bodyPr rIns="182880">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Picture Placeholder 17"/>
          <p:cNvSpPr>
            <a:spLocks noGrp="1"/>
          </p:cNvSpPr>
          <p:nvPr>
            <p:ph type="pic" sz="quarter" idx="15"/>
          </p:nvPr>
        </p:nvSpPr>
        <p:spPr>
          <a:xfrm>
            <a:off x="7711738" y="2028433"/>
            <a:ext cx="914400" cy="1219200"/>
          </a:xfrm>
        </p:spPr>
        <p:txBody>
          <a:bodyPr/>
          <a:lstStyle/>
          <a:p>
            <a:r>
              <a:rPr lang="en-US" smtClean="0"/>
              <a:t>Click icon to add picture</a:t>
            </a:r>
            <a:endParaRPr lang="en-US" dirty="0"/>
          </a:p>
        </p:txBody>
      </p:sp>
      <p:sp>
        <p:nvSpPr>
          <p:cNvPr id="7" name="Picture Placeholder 17"/>
          <p:cNvSpPr>
            <a:spLocks noGrp="1"/>
          </p:cNvSpPr>
          <p:nvPr>
            <p:ph type="pic" sz="quarter" idx="16"/>
          </p:nvPr>
        </p:nvSpPr>
        <p:spPr>
          <a:xfrm>
            <a:off x="6340163" y="2028433"/>
            <a:ext cx="914400" cy="1219200"/>
          </a:xfrm>
        </p:spPr>
        <p:txBody>
          <a:bodyPr/>
          <a:lstStyle/>
          <a:p>
            <a:r>
              <a:rPr lang="en-US" smtClean="0"/>
              <a:t>Click icon to add picture</a:t>
            </a:r>
            <a:endParaRPr lang="en-US" dirty="0"/>
          </a:p>
        </p:txBody>
      </p:sp>
      <p:sp>
        <p:nvSpPr>
          <p:cNvPr id="9" name="Picture Placeholder 17"/>
          <p:cNvSpPr>
            <a:spLocks noGrp="1"/>
          </p:cNvSpPr>
          <p:nvPr>
            <p:ph type="pic" sz="quarter" idx="17"/>
          </p:nvPr>
        </p:nvSpPr>
        <p:spPr>
          <a:xfrm>
            <a:off x="4948488" y="2028433"/>
            <a:ext cx="914400" cy="1219200"/>
          </a:xfrm>
        </p:spPr>
        <p:txBody>
          <a:bodyPr/>
          <a:lstStyle/>
          <a:p>
            <a:r>
              <a:rPr lang="en-US" smtClean="0"/>
              <a:t>Click icon to add picture</a:t>
            </a:r>
            <a:endParaRPr lang="en-US" dirty="0"/>
          </a:p>
        </p:txBody>
      </p:sp>
      <p:sp>
        <p:nvSpPr>
          <p:cNvPr id="15" name="Text Placeholder 14"/>
          <p:cNvSpPr>
            <a:spLocks noGrp="1"/>
          </p:cNvSpPr>
          <p:nvPr>
            <p:ph type="body" sz="quarter" idx="21"/>
          </p:nvPr>
        </p:nvSpPr>
        <p:spPr>
          <a:xfrm>
            <a:off x="4825200" y="3274459"/>
            <a:ext cx="1143000" cy="642216"/>
          </a:xfrm>
        </p:spPr>
        <p:txBody>
          <a:bodyPr tIns="18288">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p:txBody>
      </p:sp>
      <p:sp>
        <p:nvSpPr>
          <p:cNvPr id="17" name="Text Placeholder 14"/>
          <p:cNvSpPr>
            <a:spLocks noGrp="1"/>
          </p:cNvSpPr>
          <p:nvPr>
            <p:ph type="body" sz="quarter" idx="116"/>
          </p:nvPr>
        </p:nvSpPr>
        <p:spPr>
          <a:xfrm>
            <a:off x="6214068" y="3274459"/>
            <a:ext cx="1143000" cy="642216"/>
          </a:xfrm>
        </p:spPr>
        <p:txBody>
          <a:bodyPr tIns="18288">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p:txBody>
      </p:sp>
      <p:sp>
        <p:nvSpPr>
          <p:cNvPr id="18" name="Text Placeholder 14"/>
          <p:cNvSpPr>
            <a:spLocks noGrp="1"/>
          </p:cNvSpPr>
          <p:nvPr>
            <p:ph type="body" sz="quarter" idx="117"/>
          </p:nvPr>
        </p:nvSpPr>
        <p:spPr>
          <a:xfrm>
            <a:off x="7602935" y="3274459"/>
            <a:ext cx="1143000" cy="642216"/>
          </a:xfrm>
        </p:spPr>
        <p:txBody>
          <a:bodyPr tIns="18288">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p:txBody>
      </p:sp>
      <p:sp>
        <p:nvSpPr>
          <p:cNvPr id="20" name="Text Placeholder 7"/>
          <p:cNvSpPr>
            <a:spLocks noGrp="1"/>
          </p:cNvSpPr>
          <p:nvPr>
            <p:ph type="body" sz="quarter" idx="118" hasCustomPrompt="1"/>
          </p:nvPr>
        </p:nvSpPr>
        <p:spPr>
          <a:xfrm>
            <a:off x="4657725" y="1600200"/>
            <a:ext cx="4256088" cy="304800"/>
          </a:xfrm>
          <a:solidFill>
            <a:srgbClr val="000000"/>
          </a:solidFill>
        </p:spPr>
        <p:txBody>
          <a:bodyPr wrap="square" lIns="91440" tIns="0" rIns="91440" bIns="0" anchor="ctr" anchorCtr="0">
            <a:noAutofit/>
          </a:bodyPr>
          <a:lstStyle>
            <a:lvl1pPr algn="ctr">
              <a:spcBef>
                <a:spcPts val="0"/>
              </a:spcBef>
              <a:defRPr sz="900" b="1" i="0" cap="all">
                <a:solidFill>
                  <a:srgbClr val="E6E6E6"/>
                </a:solidFill>
                <a:latin typeface="Arial"/>
                <a:cs typeface="Arial"/>
              </a:defRPr>
            </a:lvl1pPr>
            <a:lvl2pPr marL="0" indent="0">
              <a:spcBef>
                <a:spcPts val="0"/>
              </a:spcBef>
              <a:buNone/>
              <a:tabLst>
                <a:tab pos="174625" algn="l"/>
              </a:tabLst>
              <a:defRPr sz="1200">
                <a:latin typeface="Times New Roman"/>
                <a:cs typeface="Times New Roman"/>
              </a:defRPr>
            </a:lvl2pPr>
            <a:lvl3pPr marL="0" indent="-182880">
              <a:buFont typeface="Lucida Grande"/>
              <a:buChar char="—"/>
              <a:defRPr sz="1200">
                <a:latin typeface="Times New Roman"/>
                <a:cs typeface="Times New Roman"/>
              </a:defRPr>
            </a:lvl3pPr>
            <a:lvl4pPr marL="320040" indent="-137160">
              <a:defRPr sz="1200">
                <a:latin typeface="Times New Roman"/>
                <a:cs typeface="Times New Roman"/>
              </a:defRPr>
            </a:lvl4pPr>
            <a:lvl5pPr marL="515938" indent="-117475">
              <a:defRPr sz="1200">
                <a:latin typeface="Times New Roman"/>
                <a:cs typeface="Times New Roman"/>
              </a:defRPr>
            </a:lvl5pPr>
          </a:lstStyle>
          <a:p>
            <a:pPr lvl="0"/>
            <a:r>
              <a:rPr lang="en-US" dirty="0" smtClean="0"/>
              <a:t>CLICK TO EDIT MASTER TEXT STYLES</a:t>
            </a:r>
          </a:p>
        </p:txBody>
      </p:sp>
      <p:sp>
        <p:nvSpPr>
          <p:cNvPr id="28" name="Picture Placeholder 17"/>
          <p:cNvSpPr>
            <a:spLocks noGrp="1"/>
          </p:cNvSpPr>
          <p:nvPr>
            <p:ph type="pic" sz="quarter" idx="119"/>
          </p:nvPr>
        </p:nvSpPr>
        <p:spPr>
          <a:xfrm>
            <a:off x="7711738" y="4080435"/>
            <a:ext cx="914400" cy="1219200"/>
          </a:xfrm>
        </p:spPr>
        <p:txBody>
          <a:bodyPr/>
          <a:lstStyle/>
          <a:p>
            <a:r>
              <a:rPr lang="en-US" smtClean="0"/>
              <a:t>Click icon to add picture</a:t>
            </a:r>
            <a:endParaRPr lang="en-US" dirty="0"/>
          </a:p>
        </p:txBody>
      </p:sp>
      <p:sp>
        <p:nvSpPr>
          <p:cNvPr id="29" name="Picture Placeholder 17"/>
          <p:cNvSpPr>
            <a:spLocks noGrp="1"/>
          </p:cNvSpPr>
          <p:nvPr>
            <p:ph type="pic" sz="quarter" idx="120"/>
          </p:nvPr>
        </p:nvSpPr>
        <p:spPr>
          <a:xfrm>
            <a:off x="6340163" y="4080435"/>
            <a:ext cx="914400" cy="1219200"/>
          </a:xfrm>
        </p:spPr>
        <p:txBody>
          <a:bodyPr/>
          <a:lstStyle/>
          <a:p>
            <a:r>
              <a:rPr lang="en-US" smtClean="0"/>
              <a:t>Click icon to add picture</a:t>
            </a:r>
            <a:endParaRPr lang="en-US" dirty="0"/>
          </a:p>
        </p:txBody>
      </p:sp>
      <p:sp>
        <p:nvSpPr>
          <p:cNvPr id="30" name="Picture Placeholder 17"/>
          <p:cNvSpPr>
            <a:spLocks noGrp="1"/>
          </p:cNvSpPr>
          <p:nvPr>
            <p:ph type="pic" sz="quarter" idx="121"/>
          </p:nvPr>
        </p:nvSpPr>
        <p:spPr>
          <a:xfrm>
            <a:off x="4948488" y="4080435"/>
            <a:ext cx="914400" cy="1219200"/>
          </a:xfrm>
        </p:spPr>
        <p:txBody>
          <a:bodyPr/>
          <a:lstStyle/>
          <a:p>
            <a:r>
              <a:rPr lang="en-US" smtClean="0"/>
              <a:t>Click icon to add picture</a:t>
            </a:r>
            <a:endParaRPr lang="en-US" dirty="0"/>
          </a:p>
        </p:txBody>
      </p:sp>
      <p:sp>
        <p:nvSpPr>
          <p:cNvPr id="31" name="Text Placeholder 14"/>
          <p:cNvSpPr>
            <a:spLocks noGrp="1"/>
          </p:cNvSpPr>
          <p:nvPr>
            <p:ph type="body" sz="quarter" idx="122"/>
          </p:nvPr>
        </p:nvSpPr>
        <p:spPr>
          <a:xfrm>
            <a:off x="4825200" y="5311205"/>
            <a:ext cx="1143000" cy="642216"/>
          </a:xfrm>
        </p:spPr>
        <p:txBody>
          <a:bodyPr tIns="18288">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p:txBody>
      </p:sp>
      <p:sp>
        <p:nvSpPr>
          <p:cNvPr id="32" name="Text Placeholder 14"/>
          <p:cNvSpPr>
            <a:spLocks noGrp="1"/>
          </p:cNvSpPr>
          <p:nvPr>
            <p:ph type="body" sz="quarter" idx="123"/>
          </p:nvPr>
        </p:nvSpPr>
        <p:spPr>
          <a:xfrm>
            <a:off x="6214068" y="5311205"/>
            <a:ext cx="1143000" cy="642216"/>
          </a:xfrm>
        </p:spPr>
        <p:txBody>
          <a:bodyPr tIns="18288">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p:txBody>
      </p:sp>
      <p:sp>
        <p:nvSpPr>
          <p:cNvPr id="33" name="Text Placeholder 14"/>
          <p:cNvSpPr>
            <a:spLocks noGrp="1"/>
          </p:cNvSpPr>
          <p:nvPr>
            <p:ph type="body" sz="quarter" idx="124"/>
          </p:nvPr>
        </p:nvSpPr>
        <p:spPr>
          <a:xfrm>
            <a:off x="7602935" y="5311205"/>
            <a:ext cx="1143000" cy="642216"/>
          </a:xfrm>
        </p:spPr>
        <p:txBody>
          <a:bodyPr tIns="18288">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p:txBody>
      </p:sp>
      <p:sp>
        <p:nvSpPr>
          <p:cNvPr id="19" name="Footer Placeholder 18"/>
          <p:cNvSpPr>
            <a:spLocks noGrp="1"/>
          </p:cNvSpPr>
          <p:nvPr>
            <p:ph type="ftr" sz="quarter" idx="125"/>
          </p:nvPr>
        </p:nvSpPr>
        <p:spPr/>
        <p:txBody>
          <a:bodyPr/>
          <a:lstStyle/>
          <a:p>
            <a:r>
              <a:rPr lang="en-US" smtClean="0"/>
              <a:t>Dr. Romina Polley</a:t>
            </a:r>
            <a:endParaRPr lang="en-US" dirty="0"/>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G with Twelve Contacts">
    <p:spTree>
      <p:nvGrpSpPr>
        <p:cNvPr id="1" name=""/>
        <p:cNvGrpSpPr/>
        <p:nvPr/>
      </p:nvGrpSpPr>
      <p:grpSpPr>
        <a:xfrm>
          <a:off x="0" y="0"/>
          <a:ext cx="0" cy="0"/>
          <a:chOff x="0" y="0"/>
          <a:chExt cx="0" cy="0"/>
        </a:xfrm>
      </p:grpSpPr>
      <p:sp>
        <p:nvSpPr>
          <p:cNvPr id="21" name="Rectangle 20"/>
          <p:cNvSpPr/>
          <p:nvPr userDrawn="1"/>
        </p:nvSpPr>
        <p:spPr>
          <a:xfrm>
            <a:off x="228600" y="1600205"/>
            <a:ext cx="8686800" cy="4571999"/>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6" name="Picture Placeholder 17"/>
          <p:cNvSpPr>
            <a:spLocks noGrp="1"/>
          </p:cNvSpPr>
          <p:nvPr>
            <p:ph type="pic" sz="quarter" idx="15"/>
          </p:nvPr>
        </p:nvSpPr>
        <p:spPr>
          <a:xfrm>
            <a:off x="7736807" y="2011087"/>
            <a:ext cx="859536" cy="1143000"/>
          </a:xfrm>
        </p:spPr>
        <p:txBody>
          <a:bodyPr/>
          <a:lstStyle/>
          <a:p>
            <a:r>
              <a:rPr lang="en-US" smtClean="0"/>
              <a:t>Click icon to add picture</a:t>
            </a:r>
            <a:endParaRPr lang="en-US" dirty="0"/>
          </a:p>
        </p:txBody>
      </p:sp>
      <p:sp>
        <p:nvSpPr>
          <p:cNvPr id="7" name="Picture Placeholder 17"/>
          <p:cNvSpPr>
            <a:spLocks noGrp="1"/>
          </p:cNvSpPr>
          <p:nvPr>
            <p:ph type="pic" sz="quarter" idx="16"/>
          </p:nvPr>
        </p:nvSpPr>
        <p:spPr>
          <a:xfrm>
            <a:off x="6301213" y="2011087"/>
            <a:ext cx="859536" cy="1143000"/>
          </a:xfrm>
        </p:spPr>
        <p:txBody>
          <a:bodyPr/>
          <a:lstStyle/>
          <a:p>
            <a:r>
              <a:rPr lang="en-US" smtClean="0"/>
              <a:t>Click icon to add picture</a:t>
            </a:r>
            <a:endParaRPr lang="en-US" dirty="0"/>
          </a:p>
        </p:txBody>
      </p:sp>
      <p:sp>
        <p:nvSpPr>
          <p:cNvPr id="9" name="Picture Placeholder 17"/>
          <p:cNvSpPr>
            <a:spLocks noGrp="1"/>
          </p:cNvSpPr>
          <p:nvPr>
            <p:ph type="pic" sz="quarter" idx="17"/>
          </p:nvPr>
        </p:nvSpPr>
        <p:spPr>
          <a:xfrm>
            <a:off x="4865618" y="2011087"/>
            <a:ext cx="859536" cy="1143000"/>
          </a:xfrm>
        </p:spPr>
        <p:txBody>
          <a:bodyPr/>
          <a:lstStyle/>
          <a:p>
            <a:r>
              <a:rPr lang="en-US" smtClean="0"/>
              <a:t>Click icon to add picture</a:t>
            </a:r>
            <a:endParaRPr lang="en-US" dirty="0"/>
          </a:p>
        </p:txBody>
      </p:sp>
      <p:sp>
        <p:nvSpPr>
          <p:cNvPr id="15" name="Text Placeholder 14"/>
          <p:cNvSpPr>
            <a:spLocks noGrp="1"/>
          </p:cNvSpPr>
          <p:nvPr>
            <p:ph type="body" sz="quarter" idx="21"/>
          </p:nvPr>
        </p:nvSpPr>
        <p:spPr>
          <a:xfrm>
            <a:off x="4718298" y="3157044"/>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p:txBody>
      </p:sp>
      <p:sp>
        <p:nvSpPr>
          <p:cNvPr id="17" name="Text Placeholder 14"/>
          <p:cNvSpPr>
            <a:spLocks noGrp="1"/>
          </p:cNvSpPr>
          <p:nvPr>
            <p:ph type="body" sz="quarter" idx="116"/>
          </p:nvPr>
        </p:nvSpPr>
        <p:spPr>
          <a:xfrm>
            <a:off x="6153893" y="3157044"/>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p:txBody>
      </p:sp>
      <p:sp>
        <p:nvSpPr>
          <p:cNvPr id="18" name="Text Placeholder 14"/>
          <p:cNvSpPr>
            <a:spLocks noGrp="1"/>
          </p:cNvSpPr>
          <p:nvPr>
            <p:ph type="body" sz="quarter" idx="117"/>
          </p:nvPr>
        </p:nvSpPr>
        <p:spPr>
          <a:xfrm>
            <a:off x="7589487" y="3157044"/>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p:txBody>
      </p:sp>
      <p:sp>
        <p:nvSpPr>
          <p:cNvPr id="20" name="Text Placeholder 7"/>
          <p:cNvSpPr>
            <a:spLocks noGrp="1"/>
          </p:cNvSpPr>
          <p:nvPr>
            <p:ph type="body" sz="quarter" idx="118" hasCustomPrompt="1"/>
          </p:nvPr>
        </p:nvSpPr>
        <p:spPr>
          <a:xfrm>
            <a:off x="228600" y="1600200"/>
            <a:ext cx="8686800" cy="304800"/>
          </a:xfrm>
          <a:solidFill>
            <a:srgbClr val="000000"/>
          </a:solidFill>
        </p:spPr>
        <p:txBody>
          <a:bodyPr wrap="square" lIns="91440" tIns="0" rIns="91440" bIns="0" anchor="ctr" anchorCtr="0">
            <a:noAutofit/>
          </a:bodyPr>
          <a:lstStyle>
            <a:lvl1pPr algn="ctr">
              <a:spcBef>
                <a:spcPts val="0"/>
              </a:spcBef>
              <a:defRPr sz="900" b="1" i="0" cap="all">
                <a:solidFill>
                  <a:srgbClr val="E6E6E6"/>
                </a:solidFill>
                <a:latin typeface="Arial"/>
                <a:cs typeface="Arial"/>
              </a:defRPr>
            </a:lvl1pPr>
            <a:lvl2pPr marL="0" indent="0">
              <a:spcBef>
                <a:spcPts val="0"/>
              </a:spcBef>
              <a:buNone/>
              <a:tabLst>
                <a:tab pos="174625" algn="l"/>
              </a:tabLst>
              <a:defRPr sz="1200">
                <a:latin typeface="Times New Roman"/>
                <a:cs typeface="Times New Roman"/>
              </a:defRPr>
            </a:lvl2pPr>
            <a:lvl3pPr marL="0" indent="-182880">
              <a:buFont typeface="Lucida Grande"/>
              <a:buChar char="—"/>
              <a:defRPr sz="1200">
                <a:latin typeface="Times New Roman"/>
                <a:cs typeface="Times New Roman"/>
              </a:defRPr>
            </a:lvl3pPr>
            <a:lvl4pPr marL="320040" indent="-137160">
              <a:defRPr sz="1200">
                <a:latin typeface="Times New Roman"/>
                <a:cs typeface="Times New Roman"/>
              </a:defRPr>
            </a:lvl4pPr>
            <a:lvl5pPr marL="515938" indent="-117475">
              <a:defRPr sz="1200">
                <a:latin typeface="Times New Roman"/>
                <a:cs typeface="Times New Roman"/>
              </a:defRPr>
            </a:lvl5pPr>
          </a:lstStyle>
          <a:p>
            <a:pPr lvl="0"/>
            <a:r>
              <a:rPr lang="en-US" dirty="0" smtClean="0"/>
              <a:t>CLICK TO EDIT MASTER TEXT STYLES</a:t>
            </a:r>
          </a:p>
        </p:txBody>
      </p:sp>
      <p:sp>
        <p:nvSpPr>
          <p:cNvPr id="28" name="Picture Placeholder 17"/>
          <p:cNvSpPr>
            <a:spLocks noGrp="1"/>
          </p:cNvSpPr>
          <p:nvPr>
            <p:ph type="pic" sz="quarter" idx="119"/>
          </p:nvPr>
        </p:nvSpPr>
        <p:spPr>
          <a:xfrm>
            <a:off x="7736807" y="4062559"/>
            <a:ext cx="859536" cy="1143000"/>
          </a:xfrm>
        </p:spPr>
        <p:txBody>
          <a:bodyPr/>
          <a:lstStyle/>
          <a:p>
            <a:r>
              <a:rPr lang="en-US" smtClean="0"/>
              <a:t>Click icon to add picture</a:t>
            </a:r>
            <a:endParaRPr lang="en-US" dirty="0"/>
          </a:p>
        </p:txBody>
      </p:sp>
      <p:sp>
        <p:nvSpPr>
          <p:cNvPr id="29" name="Picture Placeholder 17"/>
          <p:cNvSpPr>
            <a:spLocks noGrp="1"/>
          </p:cNvSpPr>
          <p:nvPr>
            <p:ph type="pic" sz="quarter" idx="120"/>
          </p:nvPr>
        </p:nvSpPr>
        <p:spPr>
          <a:xfrm>
            <a:off x="6301213" y="4062559"/>
            <a:ext cx="859536" cy="1143000"/>
          </a:xfrm>
        </p:spPr>
        <p:txBody>
          <a:bodyPr/>
          <a:lstStyle/>
          <a:p>
            <a:r>
              <a:rPr lang="en-US" smtClean="0"/>
              <a:t>Click icon to add picture</a:t>
            </a:r>
            <a:endParaRPr lang="en-US" dirty="0"/>
          </a:p>
        </p:txBody>
      </p:sp>
      <p:sp>
        <p:nvSpPr>
          <p:cNvPr id="30" name="Picture Placeholder 17"/>
          <p:cNvSpPr>
            <a:spLocks noGrp="1"/>
          </p:cNvSpPr>
          <p:nvPr>
            <p:ph type="pic" sz="quarter" idx="121"/>
          </p:nvPr>
        </p:nvSpPr>
        <p:spPr>
          <a:xfrm>
            <a:off x="4865618" y="4062559"/>
            <a:ext cx="859536" cy="1143000"/>
          </a:xfrm>
        </p:spPr>
        <p:txBody>
          <a:bodyPr/>
          <a:lstStyle/>
          <a:p>
            <a:r>
              <a:rPr lang="en-US" smtClean="0"/>
              <a:t>Click icon to add picture</a:t>
            </a:r>
            <a:endParaRPr lang="en-US" dirty="0"/>
          </a:p>
        </p:txBody>
      </p:sp>
      <p:sp>
        <p:nvSpPr>
          <p:cNvPr id="31" name="Text Placeholder 14"/>
          <p:cNvSpPr>
            <a:spLocks noGrp="1"/>
          </p:cNvSpPr>
          <p:nvPr>
            <p:ph type="body" sz="quarter" idx="122"/>
          </p:nvPr>
        </p:nvSpPr>
        <p:spPr>
          <a:xfrm>
            <a:off x="4718298" y="5207281"/>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p:txBody>
      </p:sp>
      <p:sp>
        <p:nvSpPr>
          <p:cNvPr id="32" name="Text Placeholder 14"/>
          <p:cNvSpPr>
            <a:spLocks noGrp="1"/>
          </p:cNvSpPr>
          <p:nvPr>
            <p:ph type="body" sz="quarter" idx="123"/>
          </p:nvPr>
        </p:nvSpPr>
        <p:spPr>
          <a:xfrm>
            <a:off x="6153893" y="5207281"/>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p:txBody>
      </p:sp>
      <p:sp>
        <p:nvSpPr>
          <p:cNvPr id="33" name="Text Placeholder 14"/>
          <p:cNvSpPr>
            <a:spLocks noGrp="1"/>
          </p:cNvSpPr>
          <p:nvPr>
            <p:ph type="body" sz="quarter" idx="124"/>
          </p:nvPr>
        </p:nvSpPr>
        <p:spPr>
          <a:xfrm>
            <a:off x="7589487" y="5207281"/>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p:txBody>
      </p:sp>
      <p:sp>
        <p:nvSpPr>
          <p:cNvPr id="19" name="Footer Placeholder 18"/>
          <p:cNvSpPr>
            <a:spLocks noGrp="1"/>
          </p:cNvSpPr>
          <p:nvPr>
            <p:ph type="ftr" sz="quarter" idx="125"/>
          </p:nvPr>
        </p:nvSpPr>
        <p:spPr/>
        <p:txBody>
          <a:bodyPr/>
          <a:lstStyle/>
          <a:p>
            <a:r>
              <a:rPr lang="en-US" smtClean="0"/>
              <a:t>Dr. Romina Polley</a:t>
            </a:r>
            <a:endParaRPr lang="en-US" dirty="0"/>
          </a:p>
        </p:txBody>
      </p:sp>
      <p:sp>
        <p:nvSpPr>
          <p:cNvPr id="22" name="Picture Placeholder 17"/>
          <p:cNvSpPr>
            <a:spLocks noGrp="1"/>
          </p:cNvSpPr>
          <p:nvPr>
            <p:ph type="pic" sz="quarter" idx="126"/>
          </p:nvPr>
        </p:nvSpPr>
        <p:spPr>
          <a:xfrm>
            <a:off x="3430023" y="2011087"/>
            <a:ext cx="859536" cy="1143000"/>
          </a:xfrm>
        </p:spPr>
        <p:txBody>
          <a:bodyPr/>
          <a:lstStyle/>
          <a:p>
            <a:r>
              <a:rPr lang="en-US" smtClean="0"/>
              <a:t>Click icon to add picture</a:t>
            </a:r>
            <a:endParaRPr lang="en-US" dirty="0"/>
          </a:p>
        </p:txBody>
      </p:sp>
      <p:sp>
        <p:nvSpPr>
          <p:cNvPr id="23" name="Picture Placeholder 17"/>
          <p:cNvSpPr>
            <a:spLocks noGrp="1"/>
          </p:cNvSpPr>
          <p:nvPr>
            <p:ph type="pic" sz="quarter" idx="127"/>
          </p:nvPr>
        </p:nvSpPr>
        <p:spPr>
          <a:xfrm>
            <a:off x="1994428" y="2011087"/>
            <a:ext cx="859536" cy="1143000"/>
          </a:xfrm>
        </p:spPr>
        <p:txBody>
          <a:bodyPr/>
          <a:lstStyle/>
          <a:p>
            <a:r>
              <a:rPr lang="en-US" smtClean="0"/>
              <a:t>Click icon to add picture</a:t>
            </a:r>
            <a:endParaRPr lang="en-US" dirty="0"/>
          </a:p>
        </p:txBody>
      </p:sp>
      <p:sp>
        <p:nvSpPr>
          <p:cNvPr id="24" name="Picture Placeholder 17"/>
          <p:cNvSpPr>
            <a:spLocks noGrp="1"/>
          </p:cNvSpPr>
          <p:nvPr>
            <p:ph type="pic" sz="quarter" idx="128"/>
          </p:nvPr>
        </p:nvSpPr>
        <p:spPr>
          <a:xfrm>
            <a:off x="558833" y="2011087"/>
            <a:ext cx="859536" cy="1143000"/>
          </a:xfrm>
        </p:spPr>
        <p:txBody>
          <a:bodyPr/>
          <a:lstStyle/>
          <a:p>
            <a:r>
              <a:rPr lang="en-US" smtClean="0"/>
              <a:t>Click icon to add picture</a:t>
            </a:r>
            <a:endParaRPr lang="en-US" dirty="0"/>
          </a:p>
        </p:txBody>
      </p:sp>
      <p:sp>
        <p:nvSpPr>
          <p:cNvPr id="25" name="Text Placeholder 14"/>
          <p:cNvSpPr>
            <a:spLocks noGrp="1"/>
          </p:cNvSpPr>
          <p:nvPr>
            <p:ph type="body" sz="quarter" idx="129"/>
          </p:nvPr>
        </p:nvSpPr>
        <p:spPr>
          <a:xfrm>
            <a:off x="411513" y="3157044"/>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p:txBody>
      </p:sp>
      <p:sp>
        <p:nvSpPr>
          <p:cNvPr id="26" name="Text Placeholder 14"/>
          <p:cNvSpPr>
            <a:spLocks noGrp="1"/>
          </p:cNvSpPr>
          <p:nvPr>
            <p:ph type="body" sz="quarter" idx="130"/>
          </p:nvPr>
        </p:nvSpPr>
        <p:spPr>
          <a:xfrm>
            <a:off x="1847108" y="3157044"/>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p:txBody>
      </p:sp>
      <p:sp>
        <p:nvSpPr>
          <p:cNvPr id="27" name="Text Placeholder 14"/>
          <p:cNvSpPr>
            <a:spLocks noGrp="1"/>
          </p:cNvSpPr>
          <p:nvPr>
            <p:ph type="body" sz="quarter" idx="131"/>
          </p:nvPr>
        </p:nvSpPr>
        <p:spPr>
          <a:xfrm>
            <a:off x="3282703" y="3157044"/>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p:txBody>
      </p:sp>
      <p:sp>
        <p:nvSpPr>
          <p:cNvPr id="34" name="Picture Placeholder 17"/>
          <p:cNvSpPr>
            <a:spLocks noGrp="1"/>
          </p:cNvSpPr>
          <p:nvPr>
            <p:ph type="pic" sz="quarter" idx="132"/>
          </p:nvPr>
        </p:nvSpPr>
        <p:spPr>
          <a:xfrm>
            <a:off x="3430023" y="4062559"/>
            <a:ext cx="859536" cy="1143000"/>
          </a:xfrm>
        </p:spPr>
        <p:txBody>
          <a:bodyPr/>
          <a:lstStyle/>
          <a:p>
            <a:r>
              <a:rPr lang="en-US" smtClean="0"/>
              <a:t>Click icon to add picture</a:t>
            </a:r>
            <a:endParaRPr lang="en-US" dirty="0"/>
          </a:p>
        </p:txBody>
      </p:sp>
      <p:sp>
        <p:nvSpPr>
          <p:cNvPr id="35" name="Picture Placeholder 17"/>
          <p:cNvSpPr>
            <a:spLocks noGrp="1"/>
          </p:cNvSpPr>
          <p:nvPr>
            <p:ph type="pic" sz="quarter" idx="133"/>
          </p:nvPr>
        </p:nvSpPr>
        <p:spPr>
          <a:xfrm>
            <a:off x="1994428" y="4062559"/>
            <a:ext cx="859536" cy="1143000"/>
          </a:xfrm>
        </p:spPr>
        <p:txBody>
          <a:bodyPr/>
          <a:lstStyle/>
          <a:p>
            <a:r>
              <a:rPr lang="en-US" smtClean="0"/>
              <a:t>Click icon to add picture</a:t>
            </a:r>
            <a:endParaRPr lang="en-US" dirty="0"/>
          </a:p>
        </p:txBody>
      </p:sp>
      <p:sp>
        <p:nvSpPr>
          <p:cNvPr id="36" name="Picture Placeholder 17"/>
          <p:cNvSpPr>
            <a:spLocks noGrp="1"/>
          </p:cNvSpPr>
          <p:nvPr>
            <p:ph type="pic" sz="quarter" idx="134"/>
          </p:nvPr>
        </p:nvSpPr>
        <p:spPr>
          <a:xfrm>
            <a:off x="558833" y="4062559"/>
            <a:ext cx="859536" cy="1143000"/>
          </a:xfrm>
        </p:spPr>
        <p:txBody>
          <a:bodyPr/>
          <a:lstStyle/>
          <a:p>
            <a:r>
              <a:rPr lang="en-US" smtClean="0"/>
              <a:t>Click icon to add picture</a:t>
            </a:r>
            <a:endParaRPr lang="en-US" dirty="0"/>
          </a:p>
        </p:txBody>
      </p:sp>
      <p:sp>
        <p:nvSpPr>
          <p:cNvPr id="37" name="Text Placeholder 14"/>
          <p:cNvSpPr>
            <a:spLocks noGrp="1"/>
          </p:cNvSpPr>
          <p:nvPr>
            <p:ph type="body" sz="quarter" idx="135"/>
          </p:nvPr>
        </p:nvSpPr>
        <p:spPr>
          <a:xfrm>
            <a:off x="411513" y="5207281"/>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p:txBody>
      </p:sp>
      <p:sp>
        <p:nvSpPr>
          <p:cNvPr id="38" name="Text Placeholder 14"/>
          <p:cNvSpPr>
            <a:spLocks noGrp="1"/>
          </p:cNvSpPr>
          <p:nvPr>
            <p:ph type="body" sz="quarter" idx="136"/>
          </p:nvPr>
        </p:nvSpPr>
        <p:spPr>
          <a:xfrm>
            <a:off x="1847108" y="5207281"/>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p:txBody>
      </p:sp>
      <p:sp>
        <p:nvSpPr>
          <p:cNvPr id="39" name="Text Placeholder 14"/>
          <p:cNvSpPr>
            <a:spLocks noGrp="1"/>
          </p:cNvSpPr>
          <p:nvPr>
            <p:ph type="body" sz="quarter" idx="137"/>
          </p:nvPr>
        </p:nvSpPr>
        <p:spPr>
          <a:xfrm>
            <a:off x="3282703" y="5207281"/>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32537664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G Three Contacts with Bio">
    <p:spTree>
      <p:nvGrpSpPr>
        <p:cNvPr id="1" name=""/>
        <p:cNvGrpSpPr/>
        <p:nvPr/>
      </p:nvGrpSpPr>
      <p:grpSpPr>
        <a:xfrm>
          <a:off x="0" y="0"/>
          <a:ext cx="0" cy="0"/>
          <a:chOff x="0" y="0"/>
          <a:chExt cx="0" cy="0"/>
        </a:xfrm>
      </p:grpSpPr>
      <p:sp>
        <p:nvSpPr>
          <p:cNvPr id="16" name="Rectangle 15"/>
          <p:cNvSpPr/>
          <p:nvPr userDrawn="1"/>
        </p:nvSpPr>
        <p:spPr>
          <a:xfrm>
            <a:off x="228601" y="1600201"/>
            <a:ext cx="2796309" cy="4571971"/>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 Placeholder 23"/>
          <p:cNvSpPr>
            <a:spLocks noGrp="1"/>
          </p:cNvSpPr>
          <p:nvPr>
            <p:ph type="body" sz="quarter" idx="126"/>
          </p:nvPr>
        </p:nvSpPr>
        <p:spPr>
          <a:xfrm>
            <a:off x="228600" y="2902984"/>
            <a:ext cx="2788920" cy="3269189"/>
          </a:xfrm>
          <a:noFill/>
        </p:spPr>
        <p:txBody>
          <a:bodyPr lIns="182880" tIns="182880" rIns="182880" bIns="45720">
            <a:noAutofit/>
          </a:bodyPr>
          <a:lstStyle>
            <a:lvl1pPr>
              <a:defRPr sz="1000"/>
            </a:lvl1pPr>
            <a:lvl2pPr marL="182880" indent="-182880">
              <a:defRPr sz="1000"/>
            </a:lvl2pPr>
            <a:lvl3pPr marL="365760" indent="-137160">
              <a:defRPr sz="1000"/>
            </a:lvl3pPr>
            <a:lvl4pPr marL="502920" indent="-137160">
              <a:defRPr sz="1000"/>
            </a:lvl4pPr>
            <a:lvl5pPr marL="640080" indent="-137160">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9" name="Text Placeholder 48"/>
          <p:cNvSpPr>
            <a:spLocks noGrp="1"/>
          </p:cNvSpPr>
          <p:nvPr>
            <p:ph type="body" sz="quarter" idx="134"/>
          </p:nvPr>
        </p:nvSpPr>
        <p:spPr>
          <a:xfrm>
            <a:off x="228600" y="1600200"/>
            <a:ext cx="1600200" cy="1273517"/>
          </a:xfrm>
        </p:spPr>
        <p:txBody>
          <a:bodyPr lIns="182880" tIns="182880" rIns="182880" bIns="182880">
            <a:noAutofit/>
          </a:bodyPr>
          <a:lstStyle>
            <a:lvl1pPr marL="0">
              <a:spcAft>
                <a:spcPts val="0"/>
              </a:spcAft>
              <a:defRPr sz="1200" b="1"/>
            </a:lvl1pPr>
            <a:lvl2pPr marL="0" indent="0">
              <a:spcAft>
                <a:spcPts val="0"/>
              </a:spcAft>
              <a:buNone/>
              <a:defRPr sz="1000" i="1"/>
            </a:lvl2pPr>
            <a:lvl3pPr marL="0" indent="0">
              <a:spcAft>
                <a:spcPts val="0"/>
              </a:spcAft>
              <a:buNone/>
              <a:defRPr sz="1000"/>
            </a:lvl3pPr>
            <a:lvl4pPr>
              <a:spcAft>
                <a:spcPts val="0"/>
              </a:spcAft>
              <a:defRPr sz="1000"/>
            </a:lvl4pPr>
            <a:lvl5pPr>
              <a:spcAft>
                <a:spcPts val="0"/>
              </a:spcAft>
              <a:defRPr sz="1000"/>
            </a:lvl5pPr>
          </a:lstStyle>
          <a:p>
            <a:pPr lvl="0"/>
            <a:r>
              <a:rPr lang="en-US" smtClean="0"/>
              <a:t>Click to edit Master text styles</a:t>
            </a:r>
          </a:p>
          <a:p>
            <a:pPr lvl="1"/>
            <a:r>
              <a:rPr lang="en-US" smtClean="0"/>
              <a:t>Second level</a:t>
            </a:r>
          </a:p>
          <a:p>
            <a:pPr lvl="2"/>
            <a:r>
              <a:rPr lang="en-US" smtClean="0"/>
              <a:t>Third level</a:t>
            </a:r>
          </a:p>
        </p:txBody>
      </p:sp>
      <p:sp>
        <p:nvSpPr>
          <p:cNvPr id="9" name="Picture Placeholder 17"/>
          <p:cNvSpPr>
            <a:spLocks noGrp="1" noChangeAspect="1"/>
          </p:cNvSpPr>
          <p:nvPr>
            <p:ph type="pic" sz="quarter" idx="17"/>
          </p:nvPr>
        </p:nvSpPr>
        <p:spPr>
          <a:xfrm>
            <a:off x="1936975" y="1667331"/>
            <a:ext cx="916838" cy="1219200"/>
          </a:xfrm>
          <a:noFill/>
        </p:spPr>
        <p:txBody>
          <a:bodyPr/>
          <a:lstStyle/>
          <a:p>
            <a:r>
              <a:rPr lang="en-US" smtClean="0"/>
              <a:t>Click icon to add picture</a:t>
            </a:r>
            <a:endParaRPr lang="en-US" dirty="0"/>
          </a:p>
        </p:txBody>
      </p:sp>
      <p:sp>
        <p:nvSpPr>
          <p:cNvPr id="20" name="Rectangle 19"/>
          <p:cNvSpPr/>
          <p:nvPr userDrawn="1"/>
        </p:nvSpPr>
        <p:spPr>
          <a:xfrm>
            <a:off x="3171139" y="1600201"/>
            <a:ext cx="2796309" cy="4571971"/>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 Placeholder 23"/>
          <p:cNvSpPr>
            <a:spLocks noGrp="1"/>
          </p:cNvSpPr>
          <p:nvPr>
            <p:ph type="body" sz="quarter" idx="137"/>
          </p:nvPr>
        </p:nvSpPr>
        <p:spPr>
          <a:xfrm>
            <a:off x="3171135" y="2902984"/>
            <a:ext cx="2788920" cy="3269189"/>
          </a:xfrm>
          <a:noFill/>
        </p:spPr>
        <p:txBody>
          <a:bodyPr lIns="182880" tIns="182880" rIns="182880" bIns="45720">
            <a:noAutofit/>
          </a:bodyPr>
          <a:lstStyle>
            <a:lvl1pPr>
              <a:defRPr sz="1000"/>
            </a:lvl1pPr>
            <a:lvl2pPr marL="182880" indent="-182880">
              <a:defRPr sz="1000"/>
            </a:lvl2pPr>
            <a:lvl3pPr marL="365760" indent="-137160">
              <a:defRPr sz="1000"/>
            </a:lvl3pPr>
            <a:lvl4pPr marL="502920" indent="-137160">
              <a:defRPr sz="1000"/>
            </a:lvl4pPr>
            <a:lvl5pPr marL="640080" indent="-137160">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Text Placeholder 48"/>
          <p:cNvSpPr>
            <a:spLocks noGrp="1"/>
          </p:cNvSpPr>
          <p:nvPr>
            <p:ph type="body" sz="quarter" idx="138"/>
          </p:nvPr>
        </p:nvSpPr>
        <p:spPr>
          <a:xfrm>
            <a:off x="3171135" y="1600200"/>
            <a:ext cx="1600200" cy="1273517"/>
          </a:xfrm>
        </p:spPr>
        <p:txBody>
          <a:bodyPr lIns="182880" tIns="182880" rIns="182880" bIns="182880">
            <a:noAutofit/>
          </a:bodyPr>
          <a:lstStyle>
            <a:lvl1pPr marL="0">
              <a:spcAft>
                <a:spcPts val="0"/>
              </a:spcAft>
              <a:defRPr sz="1200" b="1"/>
            </a:lvl1pPr>
            <a:lvl2pPr marL="0" indent="0">
              <a:spcAft>
                <a:spcPts val="0"/>
              </a:spcAft>
              <a:buNone/>
              <a:defRPr sz="1000" i="1"/>
            </a:lvl2pPr>
            <a:lvl3pPr marL="0" indent="0">
              <a:spcAft>
                <a:spcPts val="0"/>
              </a:spcAft>
              <a:buNone/>
              <a:defRPr sz="1000"/>
            </a:lvl3pPr>
            <a:lvl4pPr>
              <a:spcAft>
                <a:spcPts val="0"/>
              </a:spcAft>
              <a:defRPr sz="1000"/>
            </a:lvl4pPr>
            <a:lvl5pPr>
              <a:spcAft>
                <a:spcPts val="0"/>
              </a:spcAft>
              <a:defRPr sz="1000"/>
            </a:lvl5pPr>
          </a:lstStyle>
          <a:p>
            <a:pPr lvl="0"/>
            <a:r>
              <a:rPr lang="en-US" smtClean="0"/>
              <a:t>Click to edit Master text styles</a:t>
            </a:r>
          </a:p>
          <a:p>
            <a:pPr lvl="1"/>
            <a:r>
              <a:rPr lang="en-US" smtClean="0"/>
              <a:t>Second level</a:t>
            </a:r>
          </a:p>
          <a:p>
            <a:pPr lvl="2"/>
            <a:r>
              <a:rPr lang="en-US" smtClean="0"/>
              <a:t>Third level</a:t>
            </a:r>
          </a:p>
        </p:txBody>
      </p:sp>
      <p:sp>
        <p:nvSpPr>
          <p:cNvPr id="23" name="Picture Placeholder 17"/>
          <p:cNvSpPr>
            <a:spLocks noGrp="1" noChangeAspect="1"/>
          </p:cNvSpPr>
          <p:nvPr>
            <p:ph type="pic" sz="quarter" idx="139"/>
          </p:nvPr>
        </p:nvSpPr>
        <p:spPr>
          <a:xfrm>
            <a:off x="4879510" y="1667331"/>
            <a:ext cx="916838" cy="1219200"/>
          </a:xfrm>
          <a:noFill/>
        </p:spPr>
        <p:txBody>
          <a:bodyPr/>
          <a:lstStyle/>
          <a:p>
            <a:r>
              <a:rPr lang="en-US" smtClean="0"/>
              <a:t>Click icon to add picture</a:t>
            </a:r>
            <a:endParaRPr lang="en-US" dirty="0"/>
          </a:p>
        </p:txBody>
      </p:sp>
      <p:sp>
        <p:nvSpPr>
          <p:cNvPr id="26" name="Rectangle 25"/>
          <p:cNvSpPr/>
          <p:nvPr userDrawn="1"/>
        </p:nvSpPr>
        <p:spPr>
          <a:xfrm>
            <a:off x="6115754" y="1600201"/>
            <a:ext cx="2796309" cy="4571971"/>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 Placeholder 23"/>
          <p:cNvSpPr>
            <a:spLocks noGrp="1"/>
          </p:cNvSpPr>
          <p:nvPr>
            <p:ph type="body" sz="quarter" idx="140"/>
          </p:nvPr>
        </p:nvSpPr>
        <p:spPr>
          <a:xfrm>
            <a:off x="6115749" y="2902984"/>
            <a:ext cx="2788920" cy="3269189"/>
          </a:xfrm>
          <a:noFill/>
        </p:spPr>
        <p:txBody>
          <a:bodyPr lIns="182880" tIns="182880" rIns="182880" bIns="45720">
            <a:noAutofit/>
          </a:bodyPr>
          <a:lstStyle>
            <a:lvl1pPr>
              <a:defRPr sz="1000"/>
            </a:lvl1pPr>
            <a:lvl2pPr marL="182880" indent="-182880">
              <a:defRPr sz="1000"/>
            </a:lvl2pPr>
            <a:lvl3pPr marL="365760" indent="-137160">
              <a:defRPr sz="1000"/>
            </a:lvl3pPr>
            <a:lvl4pPr marL="502920" indent="-137160">
              <a:defRPr sz="1000"/>
            </a:lvl4pPr>
            <a:lvl5pPr marL="640080" indent="-137160">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Text Placeholder 48"/>
          <p:cNvSpPr>
            <a:spLocks noGrp="1"/>
          </p:cNvSpPr>
          <p:nvPr>
            <p:ph type="body" sz="quarter" idx="141"/>
          </p:nvPr>
        </p:nvSpPr>
        <p:spPr>
          <a:xfrm>
            <a:off x="6115749" y="1600200"/>
            <a:ext cx="1600200" cy="1273517"/>
          </a:xfrm>
        </p:spPr>
        <p:txBody>
          <a:bodyPr lIns="182880" tIns="182880" rIns="182880" bIns="182880">
            <a:noAutofit/>
          </a:bodyPr>
          <a:lstStyle>
            <a:lvl1pPr marL="0">
              <a:spcAft>
                <a:spcPts val="0"/>
              </a:spcAft>
              <a:defRPr sz="1200" b="1"/>
            </a:lvl1pPr>
            <a:lvl2pPr marL="0" indent="0">
              <a:spcAft>
                <a:spcPts val="0"/>
              </a:spcAft>
              <a:buNone/>
              <a:defRPr sz="1000" i="1"/>
            </a:lvl2pPr>
            <a:lvl3pPr marL="0" indent="0">
              <a:spcAft>
                <a:spcPts val="0"/>
              </a:spcAft>
              <a:buNone/>
              <a:defRPr sz="1000"/>
            </a:lvl3pPr>
            <a:lvl4pPr>
              <a:spcAft>
                <a:spcPts val="0"/>
              </a:spcAft>
              <a:defRPr sz="1000"/>
            </a:lvl4pPr>
            <a:lvl5pPr>
              <a:spcAft>
                <a:spcPts val="0"/>
              </a:spcAft>
              <a:defRPr sz="1000"/>
            </a:lvl5pPr>
          </a:lstStyle>
          <a:p>
            <a:pPr lvl="0"/>
            <a:r>
              <a:rPr lang="en-US" smtClean="0"/>
              <a:t>Click to edit Master text styles</a:t>
            </a:r>
          </a:p>
          <a:p>
            <a:pPr lvl="1"/>
            <a:r>
              <a:rPr lang="en-US" smtClean="0"/>
              <a:t>Second level</a:t>
            </a:r>
          </a:p>
          <a:p>
            <a:pPr lvl="2"/>
            <a:r>
              <a:rPr lang="en-US" smtClean="0"/>
              <a:t>Third level</a:t>
            </a:r>
          </a:p>
        </p:txBody>
      </p:sp>
      <p:sp>
        <p:nvSpPr>
          <p:cNvPr id="29" name="Picture Placeholder 17"/>
          <p:cNvSpPr>
            <a:spLocks noGrp="1" noChangeAspect="1"/>
          </p:cNvSpPr>
          <p:nvPr>
            <p:ph type="pic" sz="quarter" idx="142"/>
          </p:nvPr>
        </p:nvSpPr>
        <p:spPr>
          <a:xfrm>
            <a:off x="7827219" y="1667331"/>
            <a:ext cx="916838" cy="1219200"/>
          </a:xfrm>
          <a:noFill/>
        </p:spPr>
        <p:txBody>
          <a:bodyPr/>
          <a:lstStyle/>
          <a:p>
            <a:r>
              <a:rPr lang="en-US" smtClean="0"/>
              <a:t>Click icon to add picture</a:t>
            </a:r>
            <a:endParaRPr lang="en-US" dirty="0"/>
          </a:p>
        </p:txBody>
      </p:sp>
      <p:sp>
        <p:nvSpPr>
          <p:cNvPr id="31" name="Footer Placeholder 30"/>
          <p:cNvSpPr>
            <a:spLocks noGrp="1"/>
          </p:cNvSpPr>
          <p:nvPr>
            <p:ph type="ftr" sz="quarter" idx="143"/>
          </p:nvPr>
        </p:nvSpPr>
        <p:spPr/>
        <p:txBody>
          <a:bodyPr/>
          <a:lstStyle/>
          <a:p>
            <a:r>
              <a:rPr lang="en-US" smtClean="0"/>
              <a:t>Dr. Romina Polley</a:t>
            </a:r>
            <a:endParaRPr lang="en-US" dirty="0"/>
          </a:p>
        </p:txBody>
      </p:sp>
      <p:cxnSp>
        <p:nvCxnSpPr>
          <p:cNvPr id="32" name="Straight Connector 31"/>
          <p:cNvCxnSpPr/>
          <p:nvPr userDrawn="1"/>
        </p:nvCxnSpPr>
        <p:spPr>
          <a:xfrm>
            <a:off x="228600" y="2898180"/>
            <a:ext cx="278892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3171135" y="2898180"/>
            <a:ext cx="278892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6115749" y="2898180"/>
            <a:ext cx="278892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G Four Contacts with Bio">
    <p:spTree>
      <p:nvGrpSpPr>
        <p:cNvPr id="1" name=""/>
        <p:cNvGrpSpPr/>
        <p:nvPr/>
      </p:nvGrpSpPr>
      <p:grpSpPr>
        <a:xfrm>
          <a:off x="0" y="0"/>
          <a:ext cx="0" cy="0"/>
          <a:chOff x="0" y="0"/>
          <a:chExt cx="0" cy="0"/>
        </a:xfrm>
      </p:grpSpPr>
      <p:sp>
        <p:nvSpPr>
          <p:cNvPr id="16" name="Rectangle 15"/>
          <p:cNvSpPr/>
          <p:nvPr userDrawn="1"/>
        </p:nvSpPr>
        <p:spPr>
          <a:xfrm>
            <a:off x="228600" y="1600201"/>
            <a:ext cx="2039112" cy="4571971"/>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 Placeholder 23"/>
          <p:cNvSpPr>
            <a:spLocks noGrp="1"/>
          </p:cNvSpPr>
          <p:nvPr>
            <p:ph type="body" sz="quarter" idx="126"/>
          </p:nvPr>
        </p:nvSpPr>
        <p:spPr>
          <a:xfrm>
            <a:off x="228600" y="3977635"/>
            <a:ext cx="2039112" cy="2194537"/>
          </a:xfrm>
          <a:noFill/>
        </p:spPr>
        <p:txBody>
          <a:bodyPr lIns="182880" tIns="0" rIns="182880" bIns="45720">
            <a:noAutofit/>
          </a:bodyPr>
          <a:lstStyle>
            <a:lvl1pPr>
              <a:defRPr sz="900"/>
            </a:lvl1pPr>
            <a:lvl2pPr marL="182880" indent="-182880">
              <a:defRPr sz="900"/>
            </a:lvl2pPr>
            <a:lvl3pPr marL="365760" indent="-137160">
              <a:defRPr sz="900"/>
            </a:lvl3pPr>
            <a:lvl4pPr marL="502920" indent="-137160">
              <a:defRPr sz="900"/>
            </a:lvl4pPr>
            <a:lvl5pPr marL="640080" indent="-137160">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9" name="Text Placeholder 48"/>
          <p:cNvSpPr>
            <a:spLocks noGrp="1"/>
          </p:cNvSpPr>
          <p:nvPr>
            <p:ph type="body" sz="quarter" idx="134"/>
          </p:nvPr>
        </p:nvSpPr>
        <p:spPr>
          <a:xfrm>
            <a:off x="228600" y="2880370"/>
            <a:ext cx="2039112" cy="914391"/>
          </a:xfrm>
        </p:spPr>
        <p:txBody>
          <a:bodyPr lIns="182880" tIns="91440" rIns="182880" bIns="182880">
            <a:noAutofit/>
          </a:bodyPr>
          <a:lstStyle>
            <a:lvl1pPr marL="0">
              <a:spcAft>
                <a:spcPts val="0"/>
              </a:spcAft>
              <a:defRPr sz="1200" b="1"/>
            </a:lvl1pPr>
            <a:lvl2pPr marL="0" indent="0">
              <a:spcAft>
                <a:spcPts val="0"/>
              </a:spcAft>
              <a:buNone/>
              <a:defRPr sz="1000" i="1"/>
            </a:lvl2pPr>
            <a:lvl3pPr marL="0" indent="0">
              <a:spcAft>
                <a:spcPts val="0"/>
              </a:spcAft>
              <a:buNone/>
              <a:defRPr sz="1000"/>
            </a:lvl3pPr>
            <a:lvl4pPr>
              <a:spcAft>
                <a:spcPts val="0"/>
              </a:spcAft>
              <a:defRPr sz="1000"/>
            </a:lvl4pPr>
            <a:lvl5pPr>
              <a:spcAft>
                <a:spcPts val="0"/>
              </a:spcAft>
              <a:defRPr sz="1000"/>
            </a:lvl5pPr>
          </a:lstStyle>
          <a:p>
            <a:pPr lvl="0"/>
            <a:r>
              <a:rPr lang="en-US" smtClean="0"/>
              <a:t>Click to edit Master text styles</a:t>
            </a:r>
          </a:p>
          <a:p>
            <a:pPr lvl="1"/>
            <a:r>
              <a:rPr lang="en-US" smtClean="0"/>
              <a:t>Second level</a:t>
            </a:r>
          </a:p>
          <a:p>
            <a:pPr lvl="2"/>
            <a:r>
              <a:rPr lang="en-US" smtClean="0"/>
              <a:t>Third level</a:t>
            </a:r>
          </a:p>
        </p:txBody>
      </p:sp>
      <p:sp>
        <p:nvSpPr>
          <p:cNvPr id="9" name="Picture Placeholder 17"/>
          <p:cNvSpPr>
            <a:spLocks noGrp="1"/>
          </p:cNvSpPr>
          <p:nvPr>
            <p:ph type="pic" sz="quarter" idx="17"/>
          </p:nvPr>
        </p:nvSpPr>
        <p:spPr>
          <a:xfrm>
            <a:off x="805786" y="1691647"/>
            <a:ext cx="896112" cy="1188720"/>
          </a:xfrm>
          <a:noFill/>
        </p:spPr>
        <p:txBody>
          <a:bodyPr/>
          <a:lstStyle/>
          <a:p>
            <a:r>
              <a:rPr lang="en-US" smtClean="0"/>
              <a:t>Click icon to add picture</a:t>
            </a:r>
            <a:endParaRPr lang="en-US" dirty="0"/>
          </a:p>
        </p:txBody>
      </p:sp>
      <p:sp>
        <p:nvSpPr>
          <p:cNvPr id="31" name="Footer Placeholder 30"/>
          <p:cNvSpPr>
            <a:spLocks noGrp="1"/>
          </p:cNvSpPr>
          <p:nvPr>
            <p:ph type="ftr" sz="quarter" idx="143"/>
          </p:nvPr>
        </p:nvSpPr>
        <p:spPr/>
        <p:txBody>
          <a:bodyPr/>
          <a:lstStyle/>
          <a:p>
            <a:r>
              <a:rPr lang="en-US" smtClean="0"/>
              <a:t>Dr. Romina Polley</a:t>
            </a:r>
            <a:endParaRPr lang="en-US" dirty="0"/>
          </a:p>
        </p:txBody>
      </p:sp>
      <p:cxnSp>
        <p:nvCxnSpPr>
          <p:cNvPr id="32" name="Straight Connector 31"/>
          <p:cNvCxnSpPr/>
          <p:nvPr userDrawn="1"/>
        </p:nvCxnSpPr>
        <p:spPr>
          <a:xfrm>
            <a:off x="228600" y="2886605"/>
            <a:ext cx="203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userDrawn="1"/>
        </p:nvSpPr>
        <p:spPr>
          <a:xfrm>
            <a:off x="2457328" y="1600201"/>
            <a:ext cx="2039112" cy="4571971"/>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 Placeholder 23"/>
          <p:cNvSpPr>
            <a:spLocks noGrp="1"/>
          </p:cNvSpPr>
          <p:nvPr>
            <p:ph type="body" sz="quarter" idx="144"/>
          </p:nvPr>
        </p:nvSpPr>
        <p:spPr>
          <a:xfrm>
            <a:off x="2457328" y="3977635"/>
            <a:ext cx="2039112" cy="2194537"/>
          </a:xfrm>
          <a:noFill/>
        </p:spPr>
        <p:txBody>
          <a:bodyPr lIns="182880" tIns="0" rIns="182880" bIns="45720">
            <a:noAutofit/>
          </a:bodyPr>
          <a:lstStyle>
            <a:lvl1pPr>
              <a:defRPr sz="900"/>
            </a:lvl1pPr>
            <a:lvl2pPr marL="182880" indent="-182880">
              <a:defRPr sz="900"/>
            </a:lvl2pPr>
            <a:lvl3pPr marL="365760" indent="-137160">
              <a:defRPr sz="900"/>
            </a:lvl3pPr>
            <a:lvl4pPr marL="502920" indent="-137160">
              <a:defRPr sz="900"/>
            </a:lvl4pPr>
            <a:lvl5pPr marL="640080" indent="-137160">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ext Placeholder 48"/>
          <p:cNvSpPr>
            <a:spLocks noGrp="1"/>
          </p:cNvSpPr>
          <p:nvPr>
            <p:ph type="body" sz="quarter" idx="145"/>
          </p:nvPr>
        </p:nvSpPr>
        <p:spPr>
          <a:xfrm>
            <a:off x="2457328" y="2880370"/>
            <a:ext cx="2039112" cy="914391"/>
          </a:xfrm>
        </p:spPr>
        <p:txBody>
          <a:bodyPr lIns="182880" tIns="91440" rIns="182880" bIns="182880">
            <a:noAutofit/>
          </a:bodyPr>
          <a:lstStyle>
            <a:lvl1pPr marL="0">
              <a:spcAft>
                <a:spcPts val="0"/>
              </a:spcAft>
              <a:defRPr sz="1200" b="1"/>
            </a:lvl1pPr>
            <a:lvl2pPr marL="0" indent="0">
              <a:spcAft>
                <a:spcPts val="0"/>
              </a:spcAft>
              <a:buNone/>
              <a:defRPr sz="1000" i="1"/>
            </a:lvl2pPr>
            <a:lvl3pPr marL="0" indent="0">
              <a:spcAft>
                <a:spcPts val="0"/>
              </a:spcAft>
              <a:buNone/>
              <a:defRPr sz="1000"/>
            </a:lvl3pPr>
            <a:lvl4pPr>
              <a:spcAft>
                <a:spcPts val="0"/>
              </a:spcAft>
              <a:defRPr sz="1000"/>
            </a:lvl4pPr>
            <a:lvl5pPr>
              <a:spcAft>
                <a:spcPts val="0"/>
              </a:spcAft>
              <a:defRPr sz="1000"/>
            </a:lvl5pPr>
          </a:lstStyle>
          <a:p>
            <a:pPr lvl="0"/>
            <a:r>
              <a:rPr lang="en-US" smtClean="0"/>
              <a:t>Click to edit Master text styles</a:t>
            </a:r>
          </a:p>
          <a:p>
            <a:pPr lvl="1"/>
            <a:r>
              <a:rPr lang="en-US" smtClean="0"/>
              <a:t>Second level</a:t>
            </a:r>
          </a:p>
          <a:p>
            <a:pPr lvl="2"/>
            <a:r>
              <a:rPr lang="en-US" smtClean="0"/>
              <a:t>Third level</a:t>
            </a:r>
          </a:p>
        </p:txBody>
      </p:sp>
      <p:sp>
        <p:nvSpPr>
          <p:cNvPr id="35" name="Picture Placeholder 17"/>
          <p:cNvSpPr>
            <a:spLocks noGrp="1"/>
          </p:cNvSpPr>
          <p:nvPr>
            <p:ph type="pic" sz="quarter" idx="146"/>
          </p:nvPr>
        </p:nvSpPr>
        <p:spPr>
          <a:xfrm>
            <a:off x="3034514" y="1691647"/>
            <a:ext cx="896112" cy="1188720"/>
          </a:xfrm>
          <a:noFill/>
        </p:spPr>
        <p:txBody>
          <a:bodyPr/>
          <a:lstStyle/>
          <a:p>
            <a:r>
              <a:rPr lang="en-US" smtClean="0"/>
              <a:t>Click icon to add picture</a:t>
            </a:r>
            <a:endParaRPr lang="en-US" dirty="0"/>
          </a:p>
        </p:txBody>
      </p:sp>
      <p:cxnSp>
        <p:nvCxnSpPr>
          <p:cNvPr id="36" name="Straight Connector 35"/>
          <p:cNvCxnSpPr/>
          <p:nvPr userDrawn="1"/>
        </p:nvCxnSpPr>
        <p:spPr>
          <a:xfrm>
            <a:off x="2457328" y="2886605"/>
            <a:ext cx="203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Rectangle 36"/>
          <p:cNvSpPr/>
          <p:nvPr userDrawn="1"/>
        </p:nvSpPr>
        <p:spPr>
          <a:xfrm>
            <a:off x="4659941" y="1600201"/>
            <a:ext cx="2039112" cy="4571971"/>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 Placeholder 23"/>
          <p:cNvSpPr>
            <a:spLocks noGrp="1"/>
          </p:cNvSpPr>
          <p:nvPr>
            <p:ph type="body" sz="quarter" idx="147"/>
          </p:nvPr>
        </p:nvSpPr>
        <p:spPr>
          <a:xfrm>
            <a:off x="4659941" y="3977635"/>
            <a:ext cx="2039112" cy="2194537"/>
          </a:xfrm>
          <a:noFill/>
        </p:spPr>
        <p:txBody>
          <a:bodyPr lIns="182880" tIns="0" rIns="182880" bIns="45720">
            <a:noAutofit/>
          </a:bodyPr>
          <a:lstStyle>
            <a:lvl1pPr>
              <a:defRPr sz="900"/>
            </a:lvl1pPr>
            <a:lvl2pPr marL="182880" indent="-182880">
              <a:defRPr sz="900"/>
            </a:lvl2pPr>
            <a:lvl3pPr marL="365760" indent="-137160">
              <a:defRPr sz="900"/>
            </a:lvl3pPr>
            <a:lvl4pPr marL="502920" indent="-137160">
              <a:defRPr sz="900"/>
            </a:lvl4pPr>
            <a:lvl5pPr marL="640080" indent="-137160">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9" name="Text Placeholder 48"/>
          <p:cNvSpPr>
            <a:spLocks noGrp="1"/>
          </p:cNvSpPr>
          <p:nvPr>
            <p:ph type="body" sz="quarter" idx="148"/>
          </p:nvPr>
        </p:nvSpPr>
        <p:spPr>
          <a:xfrm>
            <a:off x="4659941" y="2880370"/>
            <a:ext cx="2039112" cy="914391"/>
          </a:xfrm>
        </p:spPr>
        <p:txBody>
          <a:bodyPr lIns="182880" tIns="91440" rIns="182880" bIns="182880">
            <a:noAutofit/>
          </a:bodyPr>
          <a:lstStyle>
            <a:lvl1pPr marL="0">
              <a:spcAft>
                <a:spcPts val="0"/>
              </a:spcAft>
              <a:defRPr sz="1200" b="1"/>
            </a:lvl1pPr>
            <a:lvl2pPr marL="0" indent="0">
              <a:spcAft>
                <a:spcPts val="0"/>
              </a:spcAft>
              <a:buNone/>
              <a:defRPr sz="1000" i="1"/>
            </a:lvl2pPr>
            <a:lvl3pPr marL="0" indent="0">
              <a:spcAft>
                <a:spcPts val="0"/>
              </a:spcAft>
              <a:buNone/>
              <a:defRPr sz="1000"/>
            </a:lvl3pPr>
            <a:lvl4pPr>
              <a:spcAft>
                <a:spcPts val="0"/>
              </a:spcAft>
              <a:defRPr sz="1000"/>
            </a:lvl4pPr>
            <a:lvl5pPr>
              <a:spcAft>
                <a:spcPts val="0"/>
              </a:spcAft>
              <a:defRPr sz="1000"/>
            </a:lvl5pPr>
          </a:lstStyle>
          <a:p>
            <a:pPr lvl="0"/>
            <a:r>
              <a:rPr lang="en-US" smtClean="0"/>
              <a:t>Click to edit Master text styles</a:t>
            </a:r>
          </a:p>
          <a:p>
            <a:pPr lvl="1"/>
            <a:r>
              <a:rPr lang="en-US" smtClean="0"/>
              <a:t>Second level</a:t>
            </a:r>
          </a:p>
          <a:p>
            <a:pPr lvl="2"/>
            <a:r>
              <a:rPr lang="en-US" smtClean="0"/>
              <a:t>Third level</a:t>
            </a:r>
          </a:p>
        </p:txBody>
      </p:sp>
      <p:sp>
        <p:nvSpPr>
          <p:cNvPr id="40" name="Picture Placeholder 17"/>
          <p:cNvSpPr>
            <a:spLocks noGrp="1"/>
          </p:cNvSpPr>
          <p:nvPr>
            <p:ph type="pic" sz="quarter" idx="149"/>
          </p:nvPr>
        </p:nvSpPr>
        <p:spPr>
          <a:xfrm>
            <a:off x="5237127" y="1691647"/>
            <a:ext cx="896112" cy="1188720"/>
          </a:xfrm>
          <a:noFill/>
        </p:spPr>
        <p:txBody>
          <a:bodyPr/>
          <a:lstStyle/>
          <a:p>
            <a:r>
              <a:rPr lang="en-US" smtClean="0"/>
              <a:t>Click icon to add picture</a:t>
            </a:r>
            <a:endParaRPr lang="en-US" dirty="0"/>
          </a:p>
        </p:txBody>
      </p:sp>
      <p:cxnSp>
        <p:nvCxnSpPr>
          <p:cNvPr id="41" name="Straight Connector 40"/>
          <p:cNvCxnSpPr/>
          <p:nvPr userDrawn="1"/>
        </p:nvCxnSpPr>
        <p:spPr>
          <a:xfrm>
            <a:off x="4659941" y="2886605"/>
            <a:ext cx="203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Rectangle 41"/>
          <p:cNvSpPr/>
          <p:nvPr userDrawn="1"/>
        </p:nvSpPr>
        <p:spPr>
          <a:xfrm>
            <a:off x="6857975" y="1600201"/>
            <a:ext cx="2039112" cy="4571971"/>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Text Placeholder 23"/>
          <p:cNvSpPr>
            <a:spLocks noGrp="1"/>
          </p:cNvSpPr>
          <p:nvPr>
            <p:ph type="body" sz="quarter" idx="150"/>
          </p:nvPr>
        </p:nvSpPr>
        <p:spPr>
          <a:xfrm>
            <a:off x="6857975" y="3977635"/>
            <a:ext cx="2039112" cy="2194537"/>
          </a:xfrm>
          <a:noFill/>
        </p:spPr>
        <p:txBody>
          <a:bodyPr lIns="182880" tIns="0" rIns="182880" bIns="45720">
            <a:noAutofit/>
          </a:bodyPr>
          <a:lstStyle>
            <a:lvl1pPr>
              <a:defRPr sz="900"/>
            </a:lvl1pPr>
            <a:lvl2pPr marL="182880" indent="-182880">
              <a:defRPr sz="900"/>
            </a:lvl2pPr>
            <a:lvl3pPr marL="365760" indent="-137160">
              <a:defRPr sz="900"/>
            </a:lvl3pPr>
            <a:lvl4pPr marL="502920" indent="-137160">
              <a:defRPr sz="900"/>
            </a:lvl4pPr>
            <a:lvl5pPr marL="640080" indent="-137160">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4" name="Text Placeholder 48"/>
          <p:cNvSpPr>
            <a:spLocks noGrp="1"/>
          </p:cNvSpPr>
          <p:nvPr>
            <p:ph type="body" sz="quarter" idx="151"/>
          </p:nvPr>
        </p:nvSpPr>
        <p:spPr>
          <a:xfrm>
            <a:off x="6857975" y="2880370"/>
            <a:ext cx="2039112" cy="914391"/>
          </a:xfrm>
        </p:spPr>
        <p:txBody>
          <a:bodyPr lIns="182880" tIns="91440" rIns="182880" bIns="182880">
            <a:noAutofit/>
          </a:bodyPr>
          <a:lstStyle>
            <a:lvl1pPr marL="0">
              <a:spcAft>
                <a:spcPts val="0"/>
              </a:spcAft>
              <a:defRPr sz="1200" b="1"/>
            </a:lvl1pPr>
            <a:lvl2pPr marL="0" indent="0">
              <a:spcAft>
                <a:spcPts val="0"/>
              </a:spcAft>
              <a:buNone/>
              <a:defRPr sz="1000" i="1"/>
            </a:lvl2pPr>
            <a:lvl3pPr marL="0" indent="0">
              <a:spcAft>
                <a:spcPts val="0"/>
              </a:spcAft>
              <a:buNone/>
              <a:defRPr sz="1000"/>
            </a:lvl3pPr>
            <a:lvl4pPr>
              <a:spcAft>
                <a:spcPts val="0"/>
              </a:spcAft>
              <a:defRPr sz="1000"/>
            </a:lvl4pPr>
            <a:lvl5pPr>
              <a:spcAft>
                <a:spcPts val="0"/>
              </a:spcAft>
              <a:defRPr sz="1000"/>
            </a:lvl5pPr>
          </a:lstStyle>
          <a:p>
            <a:pPr lvl="0"/>
            <a:r>
              <a:rPr lang="en-US" smtClean="0"/>
              <a:t>Click to edit Master text styles</a:t>
            </a:r>
          </a:p>
          <a:p>
            <a:pPr lvl="1"/>
            <a:r>
              <a:rPr lang="en-US" smtClean="0"/>
              <a:t>Second level</a:t>
            </a:r>
          </a:p>
          <a:p>
            <a:pPr lvl="2"/>
            <a:r>
              <a:rPr lang="en-US" smtClean="0"/>
              <a:t>Third level</a:t>
            </a:r>
          </a:p>
        </p:txBody>
      </p:sp>
      <p:sp>
        <p:nvSpPr>
          <p:cNvPr id="45" name="Picture Placeholder 17"/>
          <p:cNvSpPr>
            <a:spLocks noGrp="1"/>
          </p:cNvSpPr>
          <p:nvPr>
            <p:ph type="pic" sz="quarter" idx="152"/>
          </p:nvPr>
        </p:nvSpPr>
        <p:spPr>
          <a:xfrm>
            <a:off x="7435161" y="1691647"/>
            <a:ext cx="896112" cy="1188720"/>
          </a:xfrm>
          <a:noFill/>
        </p:spPr>
        <p:txBody>
          <a:bodyPr/>
          <a:lstStyle/>
          <a:p>
            <a:r>
              <a:rPr lang="en-US" smtClean="0"/>
              <a:t>Click icon to add picture</a:t>
            </a:r>
            <a:endParaRPr lang="en-US" dirty="0"/>
          </a:p>
        </p:txBody>
      </p:sp>
      <p:cxnSp>
        <p:nvCxnSpPr>
          <p:cNvPr id="46" name="Straight Connector 45"/>
          <p:cNvCxnSpPr/>
          <p:nvPr userDrawn="1"/>
        </p:nvCxnSpPr>
        <p:spPr>
          <a:xfrm>
            <a:off x="6857975" y="2886605"/>
            <a:ext cx="203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608268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G Eight Tombstones">
    <p:spTree>
      <p:nvGrpSpPr>
        <p:cNvPr id="1" name=""/>
        <p:cNvGrpSpPr/>
        <p:nvPr/>
      </p:nvGrpSpPr>
      <p:grpSpPr>
        <a:xfrm>
          <a:off x="0" y="0"/>
          <a:ext cx="0" cy="0"/>
          <a:chOff x="0" y="0"/>
          <a:chExt cx="0" cy="0"/>
        </a:xfrm>
      </p:grpSpPr>
      <p:sp>
        <p:nvSpPr>
          <p:cNvPr id="12" name="Rectangle 11"/>
          <p:cNvSpPr/>
          <p:nvPr userDrawn="1"/>
        </p:nvSpPr>
        <p:spPr>
          <a:xfrm>
            <a:off x="228600" y="1600200"/>
            <a:ext cx="8685213" cy="4572000"/>
          </a:xfrm>
          <a:prstGeom prst="rect">
            <a:avLst/>
          </a:prstGeom>
          <a:solidFill>
            <a:srgbClr val="D7F0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21"/>
          <p:cNvSpPr>
            <a:spLocks noGrp="1"/>
          </p:cNvSpPr>
          <p:nvPr>
            <p:ph type="body" sz="quarter" idx="101"/>
          </p:nvPr>
        </p:nvSpPr>
        <p:spPr>
          <a:xfrm>
            <a:off x="453142" y="1844036"/>
            <a:ext cx="1909058" cy="1950720"/>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5720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1"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21"/>
          <p:cNvSpPr>
            <a:spLocks noGrp="1"/>
          </p:cNvSpPr>
          <p:nvPr>
            <p:ph type="body" sz="quarter" idx="102"/>
          </p:nvPr>
        </p:nvSpPr>
        <p:spPr>
          <a:xfrm>
            <a:off x="2565528" y="1844036"/>
            <a:ext cx="1909058" cy="1950720"/>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5720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1"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21"/>
          <p:cNvSpPr>
            <a:spLocks noGrp="1"/>
          </p:cNvSpPr>
          <p:nvPr>
            <p:ph type="body" sz="quarter" idx="103"/>
          </p:nvPr>
        </p:nvSpPr>
        <p:spPr>
          <a:xfrm>
            <a:off x="4677914" y="1844036"/>
            <a:ext cx="1909058" cy="1950720"/>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5720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21"/>
          <p:cNvSpPr>
            <a:spLocks noGrp="1"/>
          </p:cNvSpPr>
          <p:nvPr>
            <p:ph type="body" sz="quarter" idx="104"/>
          </p:nvPr>
        </p:nvSpPr>
        <p:spPr>
          <a:xfrm>
            <a:off x="6790301" y="1844036"/>
            <a:ext cx="1909058" cy="1950720"/>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5720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21"/>
          <p:cNvSpPr>
            <a:spLocks noGrp="1"/>
          </p:cNvSpPr>
          <p:nvPr>
            <p:ph type="body" sz="quarter" idx="105"/>
          </p:nvPr>
        </p:nvSpPr>
        <p:spPr>
          <a:xfrm>
            <a:off x="453142" y="3957771"/>
            <a:ext cx="1909058" cy="1950720"/>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5720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1"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1"/>
          <p:cNvSpPr>
            <a:spLocks noGrp="1"/>
          </p:cNvSpPr>
          <p:nvPr>
            <p:ph type="body" sz="quarter" idx="106"/>
          </p:nvPr>
        </p:nvSpPr>
        <p:spPr>
          <a:xfrm>
            <a:off x="2565148" y="3957771"/>
            <a:ext cx="1909058" cy="1950720"/>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5720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1"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21"/>
          <p:cNvSpPr>
            <a:spLocks noGrp="1"/>
          </p:cNvSpPr>
          <p:nvPr>
            <p:ph type="body" sz="quarter" idx="107"/>
          </p:nvPr>
        </p:nvSpPr>
        <p:spPr>
          <a:xfrm>
            <a:off x="4677154" y="3957771"/>
            <a:ext cx="1909058" cy="1950720"/>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5720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1"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1"/>
          <p:cNvSpPr>
            <a:spLocks noGrp="1"/>
          </p:cNvSpPr>
          <p:nvPr>
            <p:ph type="body" sz="quarter" idx="108"/>
          </p:nvPr>
        </p:nvSpPr>
        <p:spPr>
          <a:xfrm>
            <a:off x="6789160" y="3957771"/>
            <a:ext cx="1909058" cy="1950720"/>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5720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1"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Footer Placeholder 12"/>
          <p:cNvSpPr>
            <a:spLocks noGrp="1"/>
          </p:cNvSpPr>
          <p:nvPr>
            <p:ph type="ftr" sz="quarter" idx="109"/>
          </p:nvPr>
        </p:nvSpPr>
        <p:spPr/>
        <p:txBody>
          <a:bodyPr/>
          <a:lstStyle/>
          <a:p>
            <a:r>
              <a:rPr lang="en-US" smtClean="0"/>
              <a:t>Dr. Romina Polley</a:t>
            </a:r>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G Twelve Tombstones">
    <p:spTree>
      <p:nvGrpSpPr>
        <p:cNvPr id="1" name=""/>
        <p:cNvGrpSpPr/>
        <p:nvPr/>
      </p:nvGrpSpPr>
      <p:grpSpPr>
        <a:xfrm>
          <a:off x="0" y="0"/>
          <a:ext cx="0" cy="0"/>
          <a:chOff x="0" y="0"/>
          <a:chExt cx="0" cy="0"/>
        </a:xfrm>
      </p:grpSpPr>
      <p:sp>
        <p:nvSpPr>
          <p:cNvPr id="16" name="Rectangle 15"/>
          <p:cNvSpPr/>
          <p:nvPr userDrawn="1"/>
        </p:nvSpPr>
        <p:spPr>
          <a:xfrm>
            <a:off x="228600" y="1600200"/>
            <a:ext cx="8685213" cy="4572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21"/>
          <p:cNvSpPr>
            <a:spLocks noGrp="1"/>
          </p:cNvSpPr>
          <p:nvPr>
            <p:ph type="body" sz="quarter" idx="101"/>
          </p:nvPr>
        </p:nvSpPr>
        <p:spPr>
          <a:xfrm>
            <a:off x="411866" y="1804236"/>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338328" rIns="91440" bIns="91440">
            <a:noAutofit/>
          </a:bodyPr>
          <a:lstStyle>
            <a:lvl1pPr marL="0" indent="0">
              <a:lnSpc>
                <a:spcPct val="100000"/>
              </a:lnSpc>
              <a:spcBef>
                <a:spcPts val="0"/>
              </a:spcBef>
              <a:spcAft>
                <a:spcPts val="300"/>
              </a:spcAft>
              <a:buNone/>
              <a:defRPr sz="9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21"/>
          <p:cNvSpPr>
            <a:spLocks noGrp="1"/>
          </p:cNvSpPr>
          <p:nvPr>
            <p:ph type="body" sz="quarter" idx="102"/>
          </p:nvPr>
        </p:nvSpPr>
        <p:spPr>
          <a:xfrm>
            <a:off x="2538011" y="1804236"/>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338328" rIns="91440" bIns="91440">
            <a:noAutofit/>
          </a:bodyPr>
          <a:lstStyle>
            <a:lvl1pPr marL="0" indent="0">
              <a:lnSpc>
                <a:spcPct val="100000"/>
              </a:lnSpc>
              <a:spcBef>
                <a:spcPts val="0"/>
              </a:spcBef>
              <a:spcAft>
                <a:spcPts val="300"/>
              </a:spcAft>
              <a:buNone/>
              <a:defRPr sz="9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21"/>
          <p:cNvSpPr>
            <a:spLocks noGrp="1"/>
          </p:cNvSpPr>
          <p:nvPr>
            <p:ph type="body" sz="quarter" idx="103"/>
          </p:nvPr>
        </p:nvSpPr>
        <p:spPr>
          <a:xfrm>
            <a:off x="4664156" y="1804236"/>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338328" rIns="91440" bIns="91440">
            <a:noAutofit/>
          </a:bodyPr>
          <a:lstStyle>
            <a:lvl1pPr marL="0" indent="0">
              <a:lnSpc>
                <a:spcPct val="100000"/>
              </a:lnSpc>
              <a:spcBef>
                <a:spcPts val="0"/>
              </a:spcBef>
              <a:spcAft>
                <a:spcPts val="300"/>
              </a:spcAft>
              <a:buNone/>
              <a:defRPr sz="9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21"/>
          <p:cNvSpPr>
            <a:spLocks noGrp="1"/>
          </p:cNvSpPr>
          <p:nvPr>
            <p:ph type="body" sz="quarter" idx="104"/>
          </p:nvPr>
        </p:nvSpPr>
        <p:spPr>
          <a:xfrm>
            <a:off x="6790302" y="1804236"/>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338328" rIns="91440" bIns="91440">
            <a:noAutofit/>
          </a:bodyPr>
          <a:lstStyle>
            <a:lvl1pPr marL="0" indent="0">
              <a:lnSpc>
                <a:spcPct val="100000"/>
              </a:lnSpc>
              <a:spcBef>
                <a:spcPts val="0"/>
              </a:spcBef>
              <a:spcAft>
                <a:spcPts val="300"/>
              </a:spcAft>
              <a:buNone/>
              <a:defRPr sz="9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21"/>
          <p:cNvSpPr>
            <a:spLocks noGrp="1"/>
          </p:cNvSpPr>
          <p:nvPr>
            <p:ph type="body" sz="quarter" idx="105"/>
          </p:nvPr>
        </p:nvSpPr>
        <p:spPr>
          <a:xfrm>
            <a:off x="411866" y="3235820"/>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338328" rIns="91440" bIns="91440">
            <a:noAutofit/>
          </a:bodyPr>
          <a:lstStyle>
            <a:lvl1pPr marL="0" indent="0">
              <a:lnSpc>
                <a:spcPct val="100000"/>
              </a:lnSpc>
              <a:spcBef>
                <a:spcPts val="0"/>
              </a:spcBef>
              <a:spcAft>
                <a:spcPts val="300"/>
              </a:spcAft>
              <a:buNone/>
              <a:defRPr sz="9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1"/>
          <p:cNvSpPr>
            <a:spLocks noGrp="1"/>
          </p:cNvSpPr>
          <p:nvPr>
            <p:ph type="body" sz="quarter" idx="106"/>
          </p:nvPr>
        </p:nvSpPr>
        <p:spPr>
          <a:xfrm>
            <a:off x="2537631" y="4666261"/>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338328" rIns="91440" bIns="91440">
            <a:noAutofit/>
          </a:bodyPr>
          <a:lstStyle>
            <a:lvl1pPr marL="0" indent="0">
              <a:lnSpc>
                <a:spcPct val="100000"/>
              </a:lnSpc>
              <a:spcBef>
                <a:spcPts val="0"/>
              </a:spcBef>
              <a:spcAft>
                <a:spcPts val="300"/>
              </a:spcAft>
              <a:buNone/>
              <a:defRPr sz="9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21"/>
          <p:cNvSpPr>
            <a:spLocks noGrp="1"/>
          </p:cNvSpPr>
          <p:nvPr>
            <p:ph type="body" sz="quarter" idx="107"/>
          </p:nvPr>
        </p:nvSpPr>
        <p:spPr>
          <a:xfrm>
            <a:off x="4663396" y="4666261"/>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338328" rIns="91440" bIns="91440">
            <a:noAutofit/>
          </a:bodyPr>
          <a:lstStyle>
            <a:lvl1pPr marL="0" indent="0">
              <a:lnSpc>
                <a:spcPct val="100000"/>
              </a:lnSpc>
              <a:spcBef>
                <a:spcPts val="0"/>
              </a:spcBef>
              <a:spcAft>
                <a:spcPts val="300"/>
              </a:spcAft>
              <a:buNone/>
              <a:defRPr sz="9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1"/>
          <p:cNvSpPr>
            <a:spLocks noGrp="1"/>
          </p:cNvSpPr>
          <p:nvPr>
            <p:ph type="body" sz="quarter" idx="108"/>
          </p:nvPr>
        </p:nvSpPr>
        <p:spPr>
          <a:xfrm>
            <a:off x="6789161" y="4666261"/>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338328" rIns="91440" bIns="91440">
            <a:noAutofit/>
          </a:bodyPr>
          <a:lstStyle>
            <a:lvl1pPr marL="0" indent="0">
              <a:lnSpc>
                <a:spcPct val="100000"/>
              </a:lnSpc>
              <a:spcBef>
                <a:spcPts val="0"/>
              </a:spcBef>
              <a:spcAft>
                <a:spcPts val="300"/>
              </a:spcAft>
              <a:buNone/>
              <a:defRPr sz="9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1"/>
          <p:cNvSpPr>
            <a:spLocks noGrp="1"/>
          </p:cNvSpPr>
          <p:nvPr>
            <p:ph type="body" sz="quarter" idx="109"/>
          </p:nvPr>
        </p:nvSpPr>
        <p:spPr>
          <a:xfrm>
            <a:off x="411866" y="4667401"/>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338328" rIns="91440" bIns="91440">
            <a:noAutofit/>
          </a:bodyPr>
          <a:lstStyle>
            <a:lvl1pPr marL="0" indent="0">
              <a:lnSpc>
                <a:spcPct val="100000"/>
              </a:lnSpc>
              <a:spcBef>
                <a:spcPts val="0"/>
              </a:spcBef>
              <a:spcAft>
                <a:spcPts val="300"/>
              </a:spcAft>
              <a:buNone/>
              <a:defRPr sz="9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21"/>
          <p:cNvSpPr>
            <a:spLocks noGrp="1"/>
          </p:cNvSpPr>
          <p:nvPr>
            <p:ph type="body" sz="quarter" idx="110"/>
          </p:nvPr>
        </p:nvSpPr>
        <p:spPr>
          <a:xfrm>
            <a:off x="2537631" y="3235249"/>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338328" rIns="91440" bIns="91440">
            <a:noAutofit/>
          </a:bodyPr>
          <a:lstStyle>
            <a:lvl1pPr marL="0" indent="0">
              <a:lnSpc>
                <a:spcPct val="100000"/>
              </a:lnSpc>
              <a:spcBef>
                <a:spcPts val="0"/>
              </a:spcBef>
              <a:spcAft>
                <a:spcPts val="300"/>
              </a:spcAft>
              <a:buNone/>
              <a:defRPr sz="9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21"/>
          <p:cNvSpPr>
            <a:spLocks noGrp="1"/>
          </p:cNvSpPr>
          <p:nvPr>
            <p:ph type="body" sz="quarter" idx="111"/>
          </p:nvPr>
        </p:nvSpPr>
        <p:spPr>
          <a:xfrm>
            <a:off x="4663396" y="3235249"/>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338328" rIns="91440" bIns="91440">
            <a:noAutofit/>
          </a:bodyPr>
          <a:lstStyle>
            <a:lvl1pPr marL="0" indent="0">
              <a:lnSpc>
                <a:spcPct val="100000"/>
              </a:lnSpc>
              <a:spcBef>
                <a:spcPts val="0"/>
              </a:spcBef>
              <a:spcAft>
                <a:spcPts val="300"/>
              </a:spcAft>
              <a:buNone/>
              <a:defRPr sz="9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21"/>
          <p:cNvSpPr>
            <a:spLocks noGrp="1"/>
          </p:cNvSpPr>
          <p:nvPr>
            <p:ph type="body" sz="quarter" idx="112"/>
          </p:nvPr>
        </p:nvSpPr>
        <p:spPr>
          <a:xfrm>
            <a:off x="6789161" y="3235247"/>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338328" rIns="91440" bIns="91440">
            <a:noAutofit/>
          </a:bodyPr>
          <a:lstStyle>
            <a:lvl1pPr marL="0" indent="0">
              <a:lnSpc>
                <a:spcPct val="100000"/>
              </a:lnSpc>
              <a:spcBef>
                <a:spcPts val="0"/>
              </a:spcBef>
              <a:spcAft>
                <a:spcPts val="300"/>
              </a:spcAft>
              <a:buNone/>
              <a:defRPr sz="9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Footer Placeholder 16"/>
          <p:cNvSpPr>
            <a:spLocks noGrp="1"/>
          </p:cNvSpPr>
          <p:nvPr>
            <p:ph type="ftr" sz="quarter" idx="113"/>
          </p:nvPr>
        </p:nvSpPr>
        <p:spPr/>
        <p:txBody>
          <a:bodyPr/>
          <a:lstStyle/>
          <a:p>
            <a:r>
              <a:rPr lang="en-US" smtClean="0"/>
              <a:t>Dr. Romina Polley</a:t>
            </a:r>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G Fifteen Tombstones">
    <p:spTree>
      <p:nvGrpSpPr>
        <p:cNvPr id="1" name=""/>
        <p:cNvGrpSpPr/>
        <p:nvPr/>
      </p:nvGrpSpPr>
      <p:grpSpPr>
        <a:xfrm>
          <a:off x="0" y="0"/>
          <a:ext cx="0" cy="0"/>
          <a:chOff x="0" y="0"/>
          <a:chExt cx="0" cy="0"/>
        </a:xfrm>
      </p:grpSpPr>
      <p:sp>
        <p:nvSpPr>
          <p:cNvPr id="19" name="Rectangle 18"/>
          <p:cNvSpPr/>
          <p:nvPr userDrawn="1"/>
        </p:nvSpPr>
        <p:spPr>
          <a:xfrm>
            <a:off x="228600" y="1600201"/>
            <a:ext cx="8685213" cy="4571971"/>
          </a:xfrm>
          <a:prstGeom prst="rect">
            <a:avLst/>
          </a:prstGeom>
          <a:solidFill>
            <a:srgbClr val="D7F0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21"/>
          <p:cNvSpPr>
            <a:spLocks noGrp="1"/>
          </p:cNvSpPr>
          <p:nvPr>
            <p:ph type="body" sz="quarter" idx="101"/>
          </p:nvPr>
        </p:nvSpPr>
        <p:spPr>
          <a:xfrm>
            <a:off x="420688" y="1786945"/>
            <a:ext cx="1564877" cy="1342843"/>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347472" rIns="91440" bIns="91440">
            <a:noAutofit/>
          </a:bodyPr>
          <a:lstStyle>
            <a:lvl1pPr marL="0" indent="0">
              <a:lnSpc>
                <a:spcPct val="100000"/>
              </a:lnSpc>
              <a:spcBef>
                <a:spcPts val="0"/>
              </a:spcBef>
              <a:spcAft>
                <a:spcPts val="300"/>
              </a:spcAft>
              <a:buNone/>
              <a:defRPr sz="9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21"/>
          <p:cNvSpPr>
            <a:spLocks noGrp="1"/>
          </p:cNvSpPr>
          <p:nvPr>
            <p:ph type="body" sz="quarter" idx="102"/>
          </p:nvPr>
        </p:nvSpPr>
        <p:spPr>
          <a:xfrm>
            <a:off x="2106222" y="1786945"/>
            <a:ext cx="1564877" cy="1342843"/>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347472" rIns="91440" bIns="91440">
            <a:noAutofit/>
          </a:bodyPr>
          <a:lstStyle>
            <a:lvl1pPr marL="0" indent="0">
              <a:lnSpc>
                <a:spcPct val="100000"/>
              </a:lnSpc>
              <a:spcBef>
                <a:spcPts val="0"/>
              </a:spcBef>
              <a:spcAft>
                <a:spcPts val="300"/>
              </a:spcAft>
              <a:buNone/>
              <a:defRPr sz="9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21"/>
          <p:cNvSpPr>
            <a:spLocks noGrp="1"/>
          </p:cNvSpPr>
          <p:nvPr>
            <p:ph type="body" sz="quarter" idx="103"/>
          </p:nvPr>
        </p:nvSpPr>
        <p:spPr>
          <a:xfrm>
            <a:off x="3791745" y="1786945"/>
            <a:ext cx="1564877" cy="1342843"/>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347472" rIns="91440" bIns="91440">
            <a:noAutofit/>
          </a:bodyPr>
          <a:lstStyle>
            <a:lvl1pPr marL="0" indent="0">
              <a:lnSpc>
                <a:spcPct val="100000"/>
              </a:lnSpc>
              <a:spcBef>
                <a:spcPts val="0"/>
              </a:spcBef>
              <a:spcAft>
                <a:spcPts val="300"/>
              </a:spcAft>
              <a:buNone/>
              <a:defRPr sz="9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21"/>
          <p:cNvSpPr>
            <a:spLocks noGrp="1"/>
          </p:cNvSpPr>
          <p:nvPr>
            <p:ph type="body" sz="quarter" idx="104"/>
          </p:nvPr>
        </p:nvSpPr>
        <p:spPr>
          <a:xfrm>
            <a:off x="5477278" y="1786945"/>
            <a:ext cx="1564877" cy="1342843"/>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347472" rIns="91440" bIns="91440">
            <a:noAutofit/>
          </a:bodyPr>
          <a:lstStyle>
            <a:lvl1pPr marL="0" indent="0">
              <a:lnSpc>
                <a:spcPct val="100000"/>
              </a:lnSpc>
              <a:spcBef>
                <a:spcPts val="0"/>
              </a:spcBef>
              <a:spcAft>
                <a:spcPts val="300"/>
              </a:spcAft>
              <a:buNone/>
              <a:defRPr sz="9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21"/>
          <p:cNvSpPr>
            <a:spLocks noGrp="1"/>
          </p:cNvSpPr>
          <p:nvPr>
            <p:ph type="body" sz="quarter" idx="105"/>
          </p:nvPr>
        </p:nvSpPr>
        <p:spPr>
          <a:xfrm>
            <a:off x="420688" y="3218145"/>
            <a:ext cx="1564877" cy="1342843"/>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347472" rIns="91440" bIns="91440">
            <a:noAutofit/>
          </a:bodyPr>
          <a:lstStyle>
            <a:lvl1pPr marL="0" indent="0">
              <a:lnSpc>
                <a:spcPct val="100000"/>
              </a:lnSpc>
              <a:spcBef>
                <a:spcPts val="0"/>
              </a:spcBef>
              <a:spcAft>
                <a:spcPts val="300"/>
              </a:spcAft>
              <a:buNone/>
              <a:defRPr sz="9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1"/>
          <p:cNvSpPr>
            <a:spLocks noGrp="1"/>
          </p:cNvSpPr>
          <p:nvPr>
            <p:ph type="body" sz="quarter" idx="106"/>
          </p:nvPr>
        </p:nvSpPr>
        <p:spPr>
          <a:xfrm>
            <a:off x="2106222" y="4648201"/>
            <a:ext cx="1564877" cy="1342843"/>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347472" rIns="91440" bIns="91440">
            <a:noAutofit/>
          </a:bodyPr>
          <a:lstStyle>
            <a:lvl1pPr marL="0" indent="0">
              <a:lnSpc>
                <a:spcPct val="100000"/>
              </a:lnSpc>
              <a:spcBef>
                <a:spcPts val="0"/>
              </a:spcBef>
              <a:spcAft>
                <a:spcPts val="300"/>
              </a:spcAft>
              <a:buNone/>
              <a:defRPr sz="9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21"/>
          <p:cNvSpPr>
            <a:spLocks noGrp="1"/>
          </p:cNvSpPr>
          <p:nvPr>
            <p:ph type="body" sz="quarter" idx="107"/>
          </p:nvPr>
        </p:nvSpPr>
        <p:spPr>
          <a:xfrm>
            <a:off x="3791745" y="4648201"/>
            <a:ext cx="1564877" cy="1342843"/>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347472" rIns="91440" bIns="91440">
            <a:noAutofit/>
          </a:bodyPr>
          <a:lstStyle>
            <a:lvl1pPr marL="0" indent="0">
              <a:lnSpc>
                <a:spcPct val="100000"/>
              </a:lnSpc>
              <a:spcBef>
                <a:spcPts val="0"/>
              </a:spcBef>
              <a:spcAft>
                <a:spcPts val="300"/>
              </a:spcAft>
              <a:buNone/>
              <a:defRPr sz="9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1"/>
          <p:cNvSpPr>
            <a:spLocks noGrp="1"/>
          </p:cNvSpPr>
          <p:nvPr>
            <p:ph type="body" sz="quarter" idx="108"/>
          </p:nvPr>
        </p:nvSpPr>
        <p:spPr>
          <a:xfrm>
            <a:off x="5477278" y="4648201"/>
            <a:ext cx="1564877" cy="1342843"/>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347472" rIns="91440" bIns="91440">
            <a:noAutofit/>
          </a:bodyPr>
          <a:lstStyle>
            <a:lvl1pPr marL="0" indent="0">
              <a:lnSpc>
                <a:spcPct val="100000"/>
              </a:lnSpc>
              <a:spcBef>
                <a:spcPts val="0"/>
              </a:spcBef>
              <a:spcAft>
                <a:spcPts val="300"/>
              </a:spcAft>
              <a:buNone/>
              <a:defRPr sz="9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1"/>
          <p:cNvSpPr>
            <a:spLocks noGrp="1"/>
          </p:cNvSpPr>
          <p:nvPr>
            <p:ph type="body" sz="quarter" idx="109"/>
          </p:nvPr>
        </p:nvSpPr>
        <p:spPr>
          <a:xfrm>
            <a:off x="420688" y="4649340"/>
            <a:ext cx="1564877" cy="1342843"/>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347472" rIns="91440" bIns="91440">
            <a:noAutofit/>
          </a:bodyPr>
          <a:lstStyle>
            <a:lvl1pPr marL="0" indent="0">
              <a:lnSpc>
                <a:spcPct val="100000"/>
              </a:lnSpc>
              <a:spcBef>
                <a:spcPts val="0"/>
              </a:spcBef>
              <a:spcAft>
                <a:spcPts val="300"/>
              </a:spcAft>
              <a:buNone/>
              <a:defRPr sz="9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21"/>
          <p:cNvSpPr>
            <a:spLocks noGrp="1"/>
          </p:cNvSpPr>
          <p:nvPr>
            <p:ph type="body" sz="quarter" idx="110"/>
          </p:nvPr>
        </p:nvSpPr>
        <p:spPr>
          <a:xfrm>
            <a:off x="2106222" y="3217573"/>
            <a:ext cx="1564877" cy="1342843"/>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347472" rIns="91440" bIns="91440">
            <a:noAutofit/>
          </a:bodyPr>
          <a:lstStyle>
            <a:lvl1pPr marL="0" indent="0">
              <a:lnSpc>
                <a:spcPct val="100000"/>
              </a:lnSpc>
              <a:spcBef>
                <a:spcPts val="0"/>
              </a:spcBef>
              <a:spcAft>
                <a:spcPts val="300"/>
              </a:spcAft>
              <a:buNone/>
              <a:defRPr sz="9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21"/>
          <p:cNvSpPr>
            <a:spLocks noGrp="1"/>
          </p:cNvSpPr>
          <p:nvPr>
            <p:ph type="body" sz="quarter" idx="111"/>
          </p:nvPr>
        </p:nvSpPr>
        <p:spPr>
          <a:xfrm>
            <a:off x="3791745" y="3217573"/>
            <a:ext cx="1564877" cy="1342843"/>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347472" rIns="91440" bIns="91440">
            <a:noAutofit/>
          </a:bodyPr>
          <a:lstStyle>
            <a:lvl1pPr marL="0" indent="0">
              <a:lnSpc>
                <a:spcPct val="100000"/>
              </a:lnSpc>
              <a:spcBef>
                <a:spcPts val="0"/>
              </a:spcBef>
              <a:spcAft>
                <a:spcPts val="300"/>
              </a:spcAft>
              <a:buNone/>
              <a:defRPr sz="9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21"/>
          <p:cNvSpPr>
            <a:spLocks noGrp="1"/>
          </p:cNvSpPr>
          <p:nvPr>
            <p:ph type="body" sz="quarter" idx="112"/>
          </p:nvPr>
        </p:nvSpPr>
        <p:spPr>
          <a:xfrm>
            <a:off x="5477278" y="3217573"/>
            <a:ext cx="1564877" cy="1342843"/>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347472" rIns="91440" bIns="91440">
            <a:noAutofit/>
          </a:bodyPr>
          <a:lstStyle>
            <a:lvl1pPr marL="0" indent="0">
              <a:lnSpc>
                <a:spcPct val="100000"/>
              </a:lnSpc>
              <a:spcBef>
                <a:spcPts val="0"/>
              </a:spcBef>
              <a:spcAft>
                <a:spcPts val="300"/>
              </a:spcAft>
              <a:buNone/>
              <a:defRPr sz="9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21"/>
          <p:cNvSpPr>
            <a:spLocks noGrp="1"/>
          </p:cNvSpPr>
          <p:nvPr>
            <p:ph type="body" sz="quarter" idx="113"/>
          </p:nvPr>
        </p:nvSpPr>
        <p:spPr>
          <a:xfrm>
            <a:off x="7162804" y="1786945"/>
            <a:ext cx="1564877" cy="1342843"/>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347472" rIns="91440" bIns="91440">
            <a:noAutofit/>
          </a:bodyPr>
          <a:lstStyle>
            <a:lvl1pPr marL="0" indent="0">
              <a:lnSpc>
                <a:spcPct val="100000"/>
              </a:lnSpc>
              <a:spcBef>
                <a:spcPts val="0"/>
              </a:spcBef>
              <a:spcAft>
                <a:spcPts val="300"/>
              </a:spcAft>
              <a:buNone/>
              <a:defRPr sz="9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21"/>
          <p:cNvSpPr>
            <a:spLocks noGrp="1"/>
          </p:cNvSpPr>
          <p:nvPr>
            <p:ph type="body" sz="quarter" idx="114"/>
          </p:nvPr>
        </p:nvSpPr>
        <p:spPr>
          <a:xfrm>
            <a:off x="7162804" y="4648201"/>
            <a:ext cx="1564877" cy="1342843"/>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347472" rIns="91440" bIns="91440">
            <a:noAutofit/>
          </a:bodyPr>
          <a:lstStyle>
            <a:lvl1pPr marL="0" indent="0">
              <a:lnSpc>
                <a:spcPct val="100000"/>
              </a:lnSpc>
              <a:spcBef>
                <a:spcPts val="0"/>
              </a:spcBef>
              <a:spcAft>
                <a:spcPts val="300"/>
              </a:spcAft>
              <a:buNone/>
              <a:defRPr sz="9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Text Placeholder 21"/>
          <p:cNvSpPr>
            <a:spLocks noGrp="1"/>
          </p:cNvSpPr>
          <p:nvPr>
            <p:ph type="body" sz="quarter" idx="115"/>
          </p:nvPr>
        </p:nvSpPr>
        <p:spPr>
          <a:xfrm>
            <a:off x="7162804" y="3217573"/>
            <a:ext cx="1564877" cy="1342843"/>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347472" rIns="91440" bIns="91440">
            <a:noAutofit/>
          </a:bodyPr>
          <a:lstStyle>
            <a:lvl1pPr marL="0" indent="0">
              <a:lnSpc>
                <a:spcPct val="100000"/>
              </a:lnSpc>
              <a:spcBef>
                <a:spcPts val="0"/>
              </a:spcBef>
              <a:spcAft>
                <a:spcPts val="300"/>
              </a:spcAft>
              <a:buNone/>
              <a:defRPr sz="9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Footer Placeholder 19"/>
          <p:cNvSpPr>
            <a:spLocks noGrp="1"/>
          </p:cNvSpPr>
          <p:nvPr>
            <p:ph type="ftr" sz="quarter" idx="116"/>
          </p:nvPr>
        </p:nvSpPr>
        <p:spPr/>
        <p:txBody>
          <a:bodyPr/>
          <a:lstStyle/>
          <a:p>
            <a:r>
              <a:rPr lang="en-US" smtClean="0"/>
              <a:t>Dr. Romina Polley</a:t>
            </a:r>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G Text with 9 Tombstones">
    <p:spTree>
      <p:nvGrpSpPr>
        <p:cNvPr id="1" name=""/>
        <p:cNvGrpSpPr/>
        <p:nvPr/>
      </p:nvGrpSpPr>
      <p:grpSpPr>
        <a:xfrm>
          <a:off x="0" y="0"/>
          <a:ext cx="0" cy="0"/>
          <a:chOff x="0" y="0"/>
          <a:chExt cx="0" cy="0"/>
        </a:xfrm>
      </p:grpSpPr>
      <p:sp>
        <p:nvSpPr>
          <p:cNvPr id="19" name="Rectangle 18"/>
          <p:cNvSpPr/>
          <p:nvPr userDrawn="1"/>
        </p:nvSpPr>
        <p:spPr bwMode="auto">
          <a:xfrm>
            <a:off x="3922889" y="1600200"/>
            <a:ext cx="4990924" cy="45704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21"/>
          <p:cNvSpPr>
            <a:spLocks noGrp="1"/>
          </p:cNvSpPr>
          <p:nvPr>
            <p:ph type="body" sz="quarter" idx="103"/>
          </p:nvPr>
        </p:nvSpPr>
        <p:spPr bwMode="auto">
          <a:xfrm>
            <a:off x="4060318" y="1758965"/>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347472" rIns="91440" bIns="91440">
            <a:noAutofit/>
          </a:bodyPr>
          <a:lstStyle>
            <a:lvl1pPr marL="0" indent="0">
              <a:lnSpc>
                <a:spcPct val="100000"/>
              </a:lnSpc>
              <a:spcBef>
                <a:spcPts val="0"/>
              </a:spcBef>
              <a:spcAft>
                <a:spcPts val="300"/>
              </a:spcAft>
              <a:buNone/>
              <a:defRPr sz="900" b="1" i="0">
                <a:solidFill>
                  <a:srgbClr val="000000"/>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21"/>
          <p:cNvSpPr>
            <a:spLocks noGrp="1"/>
          </p:cNvSpPr>
          <p:nvPr>
            <p:ph type="body" sz="quarter" idx="104"/>
          </p:nvPr>
        </p:nvSpPr>
        <p:spPr bwMode="auto">
          <a:xfrm>
            <a:off x="5660518" y="1758965"/>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347472" rIns="91440" bIns="91440">
            <a:noAutofit/>
          </a:bodyPr>
          <a:lstStyle>
            <a:lvl1pPr marL="0" indent="0">
              <a:lnSpc>
                <a:spcPct val="100000"/>
              </a:lnSpc>
              <a:spcBef>
                <a:spcPts val="0"/>
              </a:spcBef>
              <a:spcAft>
                <a:spcPts val="300"/>
              </a:spcAft>
              <a:buNone/>
              <a:defRPr sz="9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21"/>
          <p:cNvSpPr>
            <a:spLocks noGrp="1"/>
          </p:cNvSpPr>
          <p:nvPr>
            <p:ph type="body" sz="quarter" idx="107"/>
          </p:nvPr>
        </p:nvSpPr>
        <p:spPr bwMode="auto">
          <a:xfrm>
            <a:off x="4060318" y="4648200"/>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347472" rIns="91440" bIns="91440">
            <a:noAutofit/>
          </a:bodyPr>
          <a:lstStyle>
            <a:lvl1pPr marL="0" indent="0">
              <a:lnSpc>
                <a:spcPct val="100000"/>
              </a:lnSpc>
              <a:spcBef>
                <a:spcPts val="0"/>
              </a:spcBef>
              <a:spcAft>
                <a:spcPts val="300"/>
              </a:spcAft>
              <a:buNone/>
              <a:defRPr sz="9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1"/>
          <p:cNvSpPr>
            <a:spLocks noGrp="1"/>
          </p:cNvSpPr>
          <p:nvPr>
            <p:ph type="body" sz="quarter" idx="108"/>
          </p:nvPr>
        </p:nvSpPr>
        <p:spPr bwMode="auto">
          <a:xfrm>
            <a:off x="5660518" y="4648200"/>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347472" rIns="91440" bIns="91440">
            <a:noAutofit/>
          </a:bodyPr>
          <a:lstStyle>
            <a:lvl1pPr marL="0" indent="0">
              <a:lnSpc>
                <a:spcPct val="100000"/>
              </a:lnSpc>
              <a:spcBef>
                <a:spcPts val="0"/>
              </a:spcBef>
              <a:spcAft>
                <a:spcPts val="300"/>
              </a:spcAft>
              <a:buNone/>
              <a:defRPr sz="9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21"/>
          <p:cNvSpPr>
            <a:spLocks noGrp="1"/>
          </p:cNvSpPr>
          <p:nvPr>
            <p:ph type="body" sz="quarter" idx="111"/>
          </p:nvPr>
        </p:nvSpPr>
        <p:spPr bwMode="auto">
          <a:xfrm>
            <a:off x="4060318" y="3203585"/>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347472" rIns="91440" bIns="91440">
            <a:noAutofit/>
          </a:bodyPr>
          <a:lstStyle>
            <a:lvl1pPr marL="0" indent="0">
              <a:lnSpc>
                <a:spcPct val="100000"/>
              </a:lnSpc>
              <a:spcBef>
                <a:spcPts val="0"/>
              </a:spcBef>
              <a:spcAft>
                <a:spcPts val="300"/>
              </a:spcAft>
              <a:buNone/>
              <a:defRPr sz="9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mj-lt"/>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mj-lt"/>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mj-lt"/>
                <a:ea typeface="+mn-ea"/>
                <a:cs typeface="Times New Roman"/>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mj-lt"/>
                <a:ea typeface="+mn-ea"/>
                <a:cs typeface="Times New 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21"/>
          <p:cNvSpPr>
            <a:spLocks noGrp="1"/>
          </p:cNvSpPr>
          <p:nvPr>
            <p:ph type="body" sz="quarter" idx="112"/>
          </p:nvPr>
        </p:nvSpPr>
        <p:spPr bwMode="auto">
          <a:xfrm>
            <a:off x="5660518" y="3203585"/>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347472" rIns="91440" bIns="91440">
            <a:noAutofit/>
          </a:bodyPr>
          <a:lstStyle>
            <a:lvl1pPr marL="0" indent="0">
              <a:lnSpc>
                <a:spcPct val="100000"/>
              </a:lnSpc>
              <a:spcBef>
                <a:spcPts val="0"/>
              </a:spcBef>
              <a:spcAft>
                <a:spcPts val="300"/>
              </a:spcAft>
              <a:buNone/>
              <a:defRPr sz="9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21"/>
          <p:cNvSpPr>
            <a:spLocks noGrp="1"/>
          </p:cNvSpPr>
          <p:nvPr>
            <p:ph type="body" sz="quarter" idx="113"/>
          </p:nvPr>
        </p:nvSpPr>
        <p:spPr bwMode="auto">
          <a:xfrm>
            <a:off x="7260718" y="1758965"/>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347472" rIns="91440" bIns="91440">
            <a:noAutofit/>
          </a:bodyPr>
          <a:lstStyle>
            <a:lvl1pPr marL="0" indent="0">
              <a:lnSpc>
                <a:spcPct val="100000"/>
              </a:lnSpc>
              <a:spcBef>
                <a:spcPts val="0"/>
              </a:spcBef>
              <a:spcAft>
                <a:spcPts val="300"/>
              </a:spcAft>
              <a:buNone/>
              <a:defRPr sz="9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21"/>
          <p:cNvSpPr>
            <a:spLocks noGrp="1"/>
          </p:cNvSpPr>
          <p:nvPr>
            <p:ph type="body" sz="quarter" idx="114"/>
          </p:nvPr>
        </p:nvSpPr>
        <p:spPr bwMode="auto">
          <a:xfrm>
            <a:off x="7260718" y="4648200"/>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347472" rIns="91440" bIns="91440">
            <a:noAutofit/>
          </a:bodyPr>
          <a:lstStyle>
            <a:lvl1pPr marL="0" indent="0">
              <a:lnSpc>
                <a:spcPct val="100000"/>
              </a:lnSpc>
              <a:spcBef>
                <a:spcPts val="0"/>
              </a:spcBef>
              <a:spcAft>
                <a:spcPts val="300"/>
              </a:spcAft>
              <a:buNone/>
              <a:defRPr sz="9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Text Placeholder 21"/>
          <p:cNvSpPr>
            <a:spLocks noGrp="1"/>
          </p:cNvSpPr>
          <p:nvPr>
            <p:ph type="body" sz="quarter" idx="115"/>
          </p:nvPr>
        </p:nvSpPr>
        <p:spPr bwMode="auto">
          <a:xfrm>
            <a:off x="7260718" y="3203585"/>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347472" rIns="91440" bIns="91440">
            <a:noAutofit/>
          </a:bodyPr>
          <a:lstStyle>
            <a:lvl1pPr marL="0" indent="0">
              <a:lnSpc>
                <a:spcPct val="100000"/>
              </a:lnSpc>
              <a:spcBef>
                <a:spcPts val="0"/>
              </a:spcBef>
              <a:spcAft>
                <a:spcPts val="300"/>
              </a:spcAft>
              <a:buNone/>
              <a:defRPr sz="9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Content Placeholder 19"/>
          <p:cNvSpPr>
            <a:spLocks noGrp="1"/>
          </p:cNvSpPr>
          <p:nvPr>
            <p:ph sz="quarter" idx="116"/>
          </p:nvPr>
        </p:nvSpPr>
        <p:spPr>
          <a:xfrm>
            <a:off x="228600" y="1618488"/>
            <a:ext cx="3505200" cy="4553712"/>
          </a:xfrm>
        </p:spPr>
        <p:txBody>
          <a:bodyPr>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Footer Placeholder 20"/>
          <p:cNvSpPr>
            <a:spLocks noGrp="1"/>
          </p:cNvSpPr>
          <p:nvPr>
            <p:ph type="ftr" sz="quarter" idx="117"/>
          </p:nvPr>
        </p:nvSpPr>
        <p:spPr/>
        <p:txBody>
          <a:bodyPr/>
          <a:lstStyle/>
          <a:p>
            <a:r>
              <a:rPr lang="en-US" smtClean="0"/>
              <a:t>Dr. Romina Polley</a:t>
            </a:r>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G Side by Side Palet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228600" y="1970088"/>
            <a:ext cx="4254500" cy="4202112"/>
          </a:xfrm>
          <a:solidFill>
            <a:schemeClr val="bg1"/>
          </a:solidFill>
          <a:ln w="12700" cap="flat" cmpd="sng" algn="ctr">
            <a:solidFill>
              <a:schemeClr val="tx1"/>
            </a:solidFill>
            <a:prstDash val="solid"/>
            <a:round/>
            <a:headEnd type="none" w="med" len="med"/>
            <a:tailEnd type="none" w="med" len="med"/>
          </a:ln>
        </p:spPr>
        <p:txBody>
          <a:bodyPr wrap="square" lIns="137160" tIns="137160" rIns="137160" bIns="182880">
            <a:noAutofit/>
          </a:bodyPr>
          <a:lstStyle>
            <a:lvl1pPr>
              <a:defRPr sz="1200"/>
            </a:lvl1pPr>
            <a:lvl2pPr>
              <a:defRPr sz="1200"/>
            </a:lvl2pPr>
            <a:lvl3pPr>
              <a:defRPr sz="1100"/>
            </a:lvl3pPr>
            <a:lvl4pPr>
              <a:defRPr sz="1050"/>
            </a:lvl4pPr>
            <a:lvl5pPr>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2"/>
          </p:nvPr>
        </p:nvSpPr>
        <p:spPr>
          <a:xfrm>
            <a:off x="4657725" y="1971709"/>
            <a:ext cx="4251960" cy="4200491"/>
          </a:xfrm>
          <a:solidFill>
            <a:schemeClr val="bg1"/>
          </a:solidFill>
          <a:ln w="12700" cap="flat" cmpd="sng" algn="ctr">
            <a:solidFill>
              <a:schemeClr val="tx1"/>
            </a:solidFill>
            <a:prstDash val="solid"/>
            <a:round/>
            <a:headEnd type="none" w="med" len="med"/>
            <a:tailEnd type="none" w="med" len="med"/>
          </a:ln>
        </p:spPr>
        <p:txBody>
          <a:bodyPr wrap="square" lIns="137160" tIns="137160" rIns="137160" bIns="182880">
            <a:noAutofit/>
          </a:bodyPr>
          <a:lstStyle>
            <a:lvl1pPr>
              <a:defRPr sz="1200"/>
            </a:lvl1pPr>
            <a:lvl2pPr>
              <a:defRPr sz="1200"/>
            </a:lvl2pPr>
            <a:lvl3pPr>
              <a:defRPr sz="1100"/>
            </a:lvl3pPr>
            <a:lvl4pPr>
              <a:defRPr sz="1050"/>
            </a:lvl4pPr>
            <a:lvl5pPr>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3"/>
          </p:nvPr>
        </p:nvSpPr>
        <p:spPr>
          <a:xfrm>
            <a:off x="228600" y="1612239"/>
            <a:ext cx="4251960" cy="365760"/>
          </a:xfrm>
          <a:solidFill>
            <a:schemeClr val="tx1"/>
          </a:solidFill>
          <a:ln w="12700" cap="flat" cmpd="sng" algn="ctr">
            <a:solidFill>
              <a:schemeClr val="tx1"/>
            </a:solidFill>
            <a:prstDash val="solid"/>
            <a:round/>
            <a:headEnd type="none" w="med" len="med"/>
            <a:tailEnd type="none" w="med" len="med"/>
          </a:ln>
        </p:spPr>
        <p:txBody>
          <a:bodyPr lIns="137160" tIns="0" rIns="137160" bIns="0" anchor="ctr" anchorCtr="0">
            <a:normAutofit/>
          </a:bodyPr>
          <a:lstStyle>
            <a:lvl1pPr algn="ctr">
              <a:defRPr sz="1100" b="1" cap="all" baseline="0">
                <a:solidFill>
                  <a:schemeClr val="bg1"/>
                </a:solidFill>
                <a:latin typeface="Arial"/>
                <a:cs typeface="Arial"/>
              </a:defRPr>
            </a:lvl1pPr>
          </a:lstStyle>
          <a:p>
            <a:pPr lvl="0"/>
            <a:r>
              <a:rPr lang="en-US" smtClean="0"/>
              <a:t>Click to edit Master text styles</a:t>
            </a:r>
          </a:p>
        </p:txBody>
      </p:sp>
      <p:sp>
        <p:nvSpPr>
          <p:cNvPr id="10" name="Text Placeholder 8"/>
          <p:cNvSpPr>
            <a:spLocks noGrp="1"/>
          </p:cNvSpPr>
          <p:nvPr>
            <p:ph type="body" sz="quarter" idx="14"/>
          </p:nvPr>
        </p:nvSpPr>
        <p:spPr>
          <a:xfrm>
            <a:off x="4657725" y="1612239"/>
            <a:ext cx="4251960" cy="365760"/>
          </a:xfrm>
          <a:solidFill>
            <a:schemeClr val="tx1"/>
          </a:solidFill>
          <a:ln w="12700" cap="flat" cmpd="sng" algn="ctr">
            <a:solidFill>
              <a:schemeClr val="tx1"/>
            </a:solidFill>
            <a:prstDash val="solid"/>
            <a:round/>
            <a:headEnd type="none" w="med" len="med"/>
            <a:tailEnd type="none" w="med" len="med"/>
          </a:ln>
        </p:spPr>
        <p:txBody>
          <a:bodyPr lIns="137160" tIns="0" rIns="137160" bIns="0" anchor="ctr" anchorCtr="0">
            <a:normAutofit/>
          </a:bodyPr>
          <a:lstStyle>
            <a:lvl1pPr algn="ctr">
              <a:defRPr sz="1100" b="1" cap="all" baseline="0">
                <a:solidFill>
                  <a:schemeClr val="bg1"/>
                </a:solidFill>
                <a:latin typeface="Arial"/>
                <a:cs typeface="Arial"/>
              </a:defRPr>
            </a:lvl1pPr>
          </a:lstStyle>
          <a:p>
            <a:pPr lvl="0"/>
            <a:r>
              <a:rPr lang="en-US" smtClean="0"/>
              <a:t>Click to edit Master text styles</a:t>
            </a:r>
          </a:p>
        </p:txBody>
      </p:sp>
      <p:sp>
        <p:nvSpPr>
          <p:cNvPr id="8" name="Footer Placeholder 7"/>
          <p:cNvSpPr>
            <a:spLocks noGrp="1"/>
          </p:cNvSpPr>
          <p:nvPr>
            <p:ph type="ftr" sz="quarter" idx="15"/>
          </p:nvPr>
        </p:nvSpPr>
        <p:spPr/>
        <p:txBody>
          <a:bodyPr/>
          <a:lstStyle/>
          <a:p>
            <a:r>
              <a:rPr lang="en-US" smtClean="0"/>
              <a:t>Dr. Romina Polley</a:t>
            </a:r>
            <a:endParaRPr lang="en-US" dirty="0"/>
          </a:p>
        </p:txBody>
      </p:sp>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G Side by Side Arrow Right">
    <p:spTree>
      <p:nvGrpSpPr>
        <p:cNvPr id="1" name=""/>
        <p:cNvGrpSpPr/>
        <p:nvPr/>
      </p:nvGrpSpPr>
      <p:grpSpPr>
        <a:xfrm>
          <a:off x="0" y="0"/>
          <a:ext cx="0" cy="0"/>
          <a:chOff x="0" y="0"/>
          <a:chExt cx="0" cy="0"/>
        </a:xfrm>
      </p:grpSpPr>
      <p:sp>
        <p:nvSpPr>
          <p:cNvPr id="13" name="Right Arrow 12"/>
          <p:cNvSpPr/>
          <p:nvPr userDrawn="1"/>
        </p:nvSpPr>
        <p:spPr>
          <a:xfrm>
            <a:off x="4348942" y="3581403"/>
            <a:ext cx="447880" cy="540935"/>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77500" lnSpcReduction="20000"/>
          </a:bodyP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228600" y="1970088"/>
            <a:ext cx="4114800" cy="4202112"/>
          </a:xfrm>
          <a:solidFill>
            <a:schemeClr val="bg1"/>
          </a:solidFill>
          <a:ln w="12700" cap="flat" cmpd="sng" algn="ctr">
            <a:solidFill>
              <a:schemeClr val="tx1"/>
            </a:solidFill>
            <a:prstDash val="solid"/>
            <a:round/>
            <a:headEnd type="none" w="med" len="med"/>
            <a:tailEnd type="none" w="med" len="med"/>
          </a:ln>
        </p:spPr>
        <p:txBody>
          <a:bodyPr wrap="square" lIns="137160" tIns="137160" rIns="137160" bIns="182880">
            <a:noAutofit/>
          </a:bodyPr>
          <a:lstStyle>
            <a:lvl1pPr>
              <a:defRPr sz="1200"/>
            </a:lvl1pPr>
            <a:lvl2pPr>
              <a:defRPr sz="1200"/>
            </a:lvl2pPr>
            <a:lvl3pPr>
              <a:defRPr sz="1100"/>
            </a:lvl3pPr>
            <a:lvl4pPr>
              <a:defRPr sz="1050"/>
            </a:lvl4pPr>
            <a:lvl5pPr>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2"/>
          </p:nvPr>
        </p:nvSpPr>
        <p:spPr>
          <a:xfrm>
            <a:off x="4797767" y="1971709"/>
            <a:ext cx="4114800" cy="4200491"/>
          </a:xfrm>
          <a:solidFill>
            <a:schemeClr val="bg1"/>
          </a:solidFill>
          <a:ln w="12700" cap="flat" cmpd="sng" algn="ctr">
            <a:solidFill>
              <a:schemeClr val="tx1"/>
            </a:solidFill>
            <a:prstDash val="solid"/>
            <a:round/>
            <a:headEnd type="none" w="med" len="med"/>
            <a:tailEnd type="none" w="med" len="med"/>
          </a:ln>
        </p:spPr>
        <p:txBody>
          <a:bodyPr wrap="square" lIns="137160" tIns="137160" rIns="137160" bIns="182880">
            <a:noAutofit/>
          </a:bodyPr>
          <a:lstStyle>
            <a:lvl1pPr>
              <a:defRPr sz="1200"/>
            </a:lvl1pPr>
            <a:lvl2pPr>
              <a:defRPr sz="1200"/>
            </a:lvl2pPr>
            <a:lvl3pPr>
              <a:defRPr sz="1100"/>
            </a:lvl3pPr>
            <a:lvl4pPr>
              <a:defRPr sz="1050"/>
            </a:lvl4pPr>
            <a:lvl5pPr>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3"/>
          </p:nvPr>
        </p:nvSpPr>
        <p:spPr>
          <a:xfrm>
            <a:off x="228600" y="1612239"/>
            <a:ext cx="4114800" cy="365760"/>
          </a:xfrm>
          <a:solidFill>
            <a:schemeClr val="tx1"/>
          </a:solidFill>
          <a:ln w="12700" cap="flat" cmpd="sng" algn="ctr">
            <a:solidFill>
              <a:schemeClr val="tx1"/>
            </a:solidFill>
            <a:prstDash val="solid"/>
            <a:round/>
            <a:headEnd type="none" w="med" len="med"/>
            <a:tailEnd type="none" w="med" len="med"/>
          </a:ln>
        </p:spPr>
        <p:txBody>
          <a:bodyPr lIns="137160" tIns="0" rIns="137160" bIns="0" anchor="ctr" anchorCtr="0">
            <a:normAutofit/>
          </a:bodyPr>
          <a:lstStyle>
            <a:lvl1pPr algn="ctr">
              <a:defRPr sz="1100" b="1" cap="all" baseline="0">
                <a:solidFill>
                  <a:schemeClr val="bg1"/>
                </a:solidFill>
                <a:latin typeface="Arial"/>
                <a:cs typeface="Arial"/>
              </a:defRPr>
            </a:lvl1pPr>
          </a:lstStyle>
          <a:p>
            <a:pPr lvl="0"/>
            <a:r>
              <a:rPr lang="en-US" smtClean="0"/>
              <a:t>Click to edit Master text styles</a:t>
            </a:r>
          </a:p>
        </p:txBody>
      </p:sp>
      <p:sp>
        <p:nvSpPr>
          <p:cNvPr id="10" name="Text Placeholder 8"/>
          <p:cNvSpPr>
            <a:spLocks noGrp="1"/>
          </p:cNvSpPr>
          <p:nvPr>
            <p:ph type="body" sz="quarter" idx="14"/>
          </p:nvPr>
        </p:nvSpPr>
        <p:spPr>
          <a:xfrm>
            <a:off x="4797767" y="1612239"/>
            <a:ext cx="4114800" cy="365760"/>
          </a:xfrm>
          <a:solidFill>
            <a:schemeClr val="tx1"/>
          </a:solidFill>
          <a:ln w="12700" cap="flat" cmpd="sng" algn="ctr">
            <a:solidFill>
              <a:schemeClr val="tx1"/>
            </a:solidFill>
            <a:prstDash val="solid"/>
            <a:round/>
            <a:headEnd type="none" w="med" len="med"/>
            <a:tailEnd type="none" w="med" len="med"/>
          </a:ln>
        </p:spPr>
        <p:txBody>
          <a:bodyPr lIns="137160" tIns="0" rIns="137160" bIns="0" anchor="ctr" anchorCtr="0">
            <a:normAutofit/>
          </a:bodyPr>
          <a:lstStyle>
            <a:lvl1pPr algn="ctr">
              <a:defRPr sz="1100" b="1" cap="all" baseline="0">
                <a:solidFill>
                  <a:schemeClr val="bg1"/>
                </a:solidFill>
                <a:latin typeface="Arial"/>
                <a:cs typeface="Arial"/>
              </a:defRPr>
            </a:lvl1pPr>
          </a:lstStyle>
          <a:p>
            <a:pPr lvl="0"/>
            <a:r>
              <a:rPr lang="en-US" smtClean="0"/>
              <a:t>Click to edit Master text styles</a:t>
            </a:r>
          </a:p>
        </p:txBody>
      </p:sp>
      <p:sp>
        <p:nvSpPr>
          <p:cNvPr id="11" name="Footer Placeholder 10"/>
          <p:cNvSpPr>
            <a:spLocks noGrp="1"/>
          </p:cNvSpPr>
          <p:nvPr>
            <p:ph type="ftr" sz="quarter" idx="15"/>
          </p:nvPr>
        </p:nvSpPr>
        <p:spPr/>
        <p:txBody>
          <a:bodyPr/>
          <a:lstStyle/>
          <a:p>
            <a:r>
              <a:rPr lang="en-US" smtClean="0"/>
              <a:t>Dr. Romina Polley</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G Section 1">
    <p:spTree>
      <p:nvGrpSpPr>
        <p:cNvPr id="1" name=""/>
        <p:cNvGrpSpPr/>
        <p:nvPr/>
      </p:nvGrpSpPr>
      <p:grpSpPr>
        <a:xfrm>
          <a:off x="0" y="0"/>
          <a:ext cx="0" cy="0"/>
          <a:chOff x="0" y="0"/>
          <a:chExt cx="0" cy="0"/>
        </a:xfrm>
      </p:grpSpPr>
      <p:sp>
        <p:nvSpPr>
          <p:cNvPr id="5" name="Rectangle 4"/>
          <p:cNvSpPr/>
          <p:nvPr userDrawn="1"/>
        </p:nvSpPr>
        <p:spPr>
          <a:xfrm>
            <a:off x="228600" y="475489"/>
            <a:ext cx="8685213" cy="5933251"/>
          </a:xfrm>
          <a:prstGeom prst="rect">
            <a:avLst/>
          </a:prstGeom>
          <a:solidFill>
            <a:srgbClr val="D7F0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2" name="Title 1"/>
          <p:cNvSpPr>
            <a:spLocks noGrp="1"/>
          </p:cNvSpPr>
          <p:nvPr>
            <p:ph type="title"/>
          </p:nvPr>
        </p:nvSpPr>
        <p:spPr>
          <a:xfrm>
            <a:off x="228600" y="685802"/>
            <a:ext cx="8685213" cy="5715001"/>
          </a:xfrm>
        </p:spPr>
        <p:txBody>
          <a:bodyPr lIns="182880" tIns="0" rIns="182880" bIns="731520" anchor="ctr" anchorCtr="0">
            <a:noAutofit/>
          </a:bodyPr>
          <a:lstStyle>
            <a:lvl1pPr>
              <a:defRPr sz="3600"/>
            </a:lvl1pPr>
          </a:lstStyle>
          <a:p>
            <a:r>
              <a:rPr lang="en-US" smtClean="0"/>
              <a:t>Click to edit Master title style</a:t>
            </a:r>
            <a:endParaRPr lang="en-US" dirty="0"/>
          </a:p>
        </p:txBody>
      </p:sp>
      <p:sp>
        <p:nvSpPr>
          <p:cNvPr id="6" name="Footer Placeholder 5"/>
          <p:cNvSpPr>
            <a:spLocks noGrp="1"/>
          </p:cNvSpPr>
          <p:nvPr>
            <p:ph type="ftr" sz="quarter" idx="10"/>
          </p:nvPr>
        </p:nvSpPr>
        <p:spPr/>
        <p:txBody>
          <a:bodyPr/>
          <a:lstStyle/>
          <a:p>
            <a:r>
              <a:rPr lang="en-US" smtClean="0"/>
              <a:t>Dr. Romina Polley</a:t>
            </a:r>
            <a:endParaRPr lang="en-US" dirty="0"/>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G Side by Side Arrow Left">
    <p:spTree>
      <p:nvGrpSpPr>
        <p:cNvPr id="1" name=""/>
        <p:cNvGrpSpPr/>
        <p:nvPr/>
      </p:nvGrpSpPr>
      <p:grpSpPr>
        <a:xfrm>
          <a:off x="0" y="0"/>
          <a:ext cx="0" cy="0"/>
          <a:chOff x="0" y="0"/>
          <a:chExt cx="0" cy="0"/>
        </a:xfrm>
      </p:grpSpPr>
      <p:sp>
        <p:nvSpPr>
          <p:cNvPr id="13" name="Right Arrow 12"/>
          <p:cNvSpPr/>
          <p:nvPr userDrawn="1"/>
        </p:nvSpPr>
        <p:spPr>
          <a:xfrm rot="10800000">
            <a:off x="4348942" y="3581403"/>
            <a:ext cx="447880" cy="540935"/>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77500" lnSpcReduction="20000"/>
          </a:bodyP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228600" y="1970088"/>
            <a:ext cx="4114800" cy="4202112"/>
          </a:xfrm>
          <a:solidFill>
            <a:schemeClr val="bg1"/>
          </a:solidFill>
          <a:ln w="12700" cap="flat" cmpd="sng" algn="ctr">
            <a:solidFill>
              <a:schemeClr val="tx1"/>
            </a:solidFill>
            <a:prstDash val="solid"/>
            <a:round/>
            <a:headEnd type="none" w="med" len="med"/>
            <a:tailEnd type="none" w="med" len="med"/>
          </a:ln>
        </p:spPr>
        <p:txBody>
          <a:bodyPr wrap="square" lIns="137160" tIns="137160" rIns="137160" bIns="182880">
            <a:noAutofit/>
          </a:bodyPr>
          <a:lstStyle>
            <a:lvl1pPr>
              <a:defRPr sz="1200"/>
            </a:lvl1pPr>
            <a:lvl2pPr>
              <a:defRPr sz="1200"/>
            </a:lvl2pPr>
            <a:lvl3pPr>
              <a:defRPr sz="1100"/>
            </a:lvl3pPr>
            <a:lvl4pPr>
              <a:defRPr sz="1050"/>
            </a:lvl4pPr>
            <a:lvl5pPr>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2"/>
          </p:nvPr>
        </p:nvSpPr>
        <p:spPr>
          <a:xfrm>
            <a:off x="4797767" y="1971709"/>
            <a:ext cx="4114800" cy="4200491"/>
          </a:xfrm>
          <a:solidFill>
            <a:schemeClr val="bg1"/>
          </a:solidFill>
          <a:ln w="12700" cap="flat" cmpd="sng" algn="ctr">
            <a:solidFill>
              <a:schemeClr val="tx1"/>
            </a:solidFill>
            <a:prstDash val="solid"/>
            <a:round/>
            <a:headEnd type="none" w="med" len="med"/>
            <a:tailEnd type="none" w="med" len="med"/>
          </a:ln>
        </p:spPr>
        <p:txBody>
          <a:bodyPr wrap="square" lIns="137160" tIns="137160" rIns="137160" bIns="182880">
            <a:noAutofit/>
          </a:bodyPr>
          <a:lstStyle>
            <a:lvl1pPr>
              <a:defRPr sz="1200"/>
            </a:lvl1pPr>
            <a:lvl2pPr>
              <a:defRPr sz="1200"/>
            </a:lvl2pPr>
            <a:lvl3pPr>
              <a:defRPr sz="1100"/>
            </a:lvl3pPr>
            <a:lvl4pPr>
              <a:defRPr sz="1050"/>
            </a:lvl4pPr>
            <a:lvl5pPr>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3"/>
          </p:nvPr>
        </p:nvSpPr>
        <p:spPr>
          <a:xfrm>
            <a:off x="228600" y="1612239"/>
            <a:ext cx="4114800" cy="365760"/>
          </a:xfrm>
          <a:solidFill>
            <a:schemeClr val="tx1"/>
          </a:solidFill>
          <a:ln w="12700" cap="flat" cmpd="sng" algn="ctr">
            <a:solidFill>
              <a:schemeClr val="tx1"/>
            </a:solidFill>
            <a:prstDash val="solid"/>
            <a:round/>
            <a:headEnd type="none" w="med" len="med"/>
            <a:tailEnd type="none" w="med" len="med"/>
          </a:ln>
        </p:spPr>
        <p:txBody>
          <a:bodyPr lIns="137160" tIns="0" rIns="137160" bIns="0" anchor="ctr" anchorCtr="0">
            <a:normAutofit/>
          </a:bodyPr>
          <a:lstStyle>
            <a:lvl1pPr algn="ctr">
              <a:defRPr sz="1100" b="1" cap="all" baseline="0">
                <a:solidFill>
                  <a:schemeClr val="bg1"/>
                </a:solidFill>
                <a:latin typeface="Arial"/>
                <a:cs typeface="Arial"/>
              </a:defRPr>
            </a:lvl1pPr>
          </a:lstStyle>
          <a:p>
            <a:pPr lvl="0"/>
            <a:r>
              <a:rPr lang="en-US" smtClean="0"/>
              <a:t>Click to edit Master text styles</a:t>
            </a:r>
          </a:p>
        </p:txBody>
      </p:sp>
      <p:sp>
        <p:nvSpPr>
          <p:cNvPr id="10" name="Text Placeholder 8"/>
          <p:cNvSpPr>
            <a:spLocks noGrp="1"/>
          </p:cNvSpPr>
          <p:nvPr>
            <p:ph type="body" sz="quarter" idx="14"/>
          </p:nvPr>
        </p:nvSpPr>
        <p:spPr>
          <a:xfrm>
            <a:off x="4797767" y="1612239"/>
            <a:ext cx="4114800" cy="365760"/>
          </a:xfrm>
          <a:solidFill>
            <a:schemeClr val="tx1"/>
          </a:solidFill>
          <a:ln w="12700" cap="flat" cmpd="sng" algn="ctr">
            <a:solidFill>
              <a:schemeClr val="tx1"/>
            </a:solidFill>
            <a:prstDash val="solid"/>
            <a:round/>
            <a:headEnd type="none" w="med" len="med"/>
            <a:tailEnd type="none" w="med" len="med"/>
          </a:ln>
        </p:spPr>
        <p:txBody>
          <a:bodyPr lIns="137160" tIns="0" rIns="137160" bIns="0" anchor="ctr" anchorCtr="0">
            <a:normAutofit/>
          </a:bodyPr>
          <a:lstStyle>
            <a:lvl1pPr algn="ctr">
              <a:defRPr sz="1100" b="1" cap="all" baseline="0">
                <a:solidFill>
                  <a:schemeClr val="bg1"/>
                </a:solidFill>
                <a:latin typeface="Arial"/>
                <a:cs typeface="Arial"/>
              </a:defRPr>
            </a:lvl1pPr>
          </a:lstStyle>
          <a:p>
            <a:pPr lvl="0"/>
            <a:r>
              <a:rPr lang="en-US" smtClean="0"/>
              <a:t>Click to edit Master text styles</a:t>
            </a:r>
          </a:p>
        </p:txBody>
      </p:sp>
      <p:sp>
        <p:nvSpPr>
          <p:cNvPr id="11" name="Footer Placeholder 10"/>
          <p:cNvSpPr>
            <a:spLocks noGrp="1"/>
          </p:cNvSpPr>
          <p:nvPr>
            <p:ph type="ftr" sz="quarter" idx="15"/>
          </p:nvPr>
        </p:nvSpPr>
        <p:spPr/>
        <p:txBody>
          <a:bodyPr/>
          <a:lstStyle/>
          <a:p>
            <a:r>
              <a:rPr lang="en-US" smtClean="0"/>
              <a:t>Dr. Romina Polley</a:t>
            </a:r>
            <a:endParaRPr lang="en-US" dirty="0"/>
          </a:p>
        </p:txBody>
      </p:sp>
    </p:spTree>
    <p:extLst>
      <p:ext uri="{BB962C8B-B14F-4D97-AF65-F5344CB8AC3E}">
        <p14:creationId xmlns:p14="http://schemas.microsoft.com/office/powerpoint/2010/main" val="1045404153"/>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G Side by Side Double Arrow">
    <p:spTree>
      <p:nvGrpSpPr>
        <p:cNvPr id="1" name=""/>
        <p:cNvGrpSpPr/>
        <p:nvPr/>
      </p:nvGrpSpPr>
      <p:grpSpPr>
        <a:xfrm>
          <a:off x="0" y="0"/>
          <a:ext cx="0" cy="0"/>
          <a:chOff x="0" y="0"/>
          <a:chExt cx="0" cy="0"/>
        </a:xfrm>
      </p:grpSpPr>
      <p:sp>
        <p:nvSpPr>
          <p:cNvPr id="16" name="Right Arrow 15"/>
          <p:cNvSpPr/>
          <p:nvPr userDrawn="1"/>
        </p:nvSpPr>
        <p:spPr>
          <a:xfrm>
            <a:off x="4348942" y="4046632"/>
            <a:ext cx="447880" cy="540935"/>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ight Arrow 16"/>
          <p:cNvSpPr/>
          <p:nvPr userDrawn="1"/>
        </p:nvSpPr>
        <p:spPr>
          <a:xfrm rot="10800000">
            <a:off x="4348942" y="3436242"/>
            <a:ext cx="447880" cy="540935"/>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228600" y="1970088"/>
            <a:ext cx="4114800" cy="4202112"/>
          </a:xfrm>
          <a:solidFill>
            <a:schemeClr val="bg1"/>
          </a:solidFill>
          <a:ln w="12700" cap="flat" cmpd="sng" algn="ctr">
            <a:solidFill>
              <a:schemeClr val="tx1"/>
            </a:solidFill>
            <a:prstDash val="solid"/>
            <a:round/>
            <a:headEnd type="none" w="med" len="med"/>
            <a:tailEnd type="none" w="med" len="med"/>
          </a:ln>
        </p:spPr>
        <p:txBody>
          <a:bodyPr wrap="square" lIns="137160" tIns="137160" rIns="137160" bIns="182880">
            <a:noAutofit/>
          </a:bodyPr>
          <a:lstStyle>
            <a:lvl1pPr>
              <a:defRPr sz="1200"/>
            </a:lvl1pPr>
            <a:lvl2pPr>
              <a:defRPr sz="1200"/>
            </a:lvl2pPr>
            <a:lvl3pPr>
              <a:defRPr sz="1100"/>
            </a:lvl3pPr>
            <a:lvl4pPr>
              <a:defRPr sz="1050"/>
            </a:lvl4pPr>
            <a:lvl5pPr>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2"/>
          </p:nvPr>
        </p:nvSpPr>
        <p:spPr>
          <a:xfrm>
            <a:off x="4797767" y="1971709"/>
            <a:ext cx="4114800" cy="4200491"/>
          </a:xfrm>
          <a:solidFill>
            <a:schemeClr val="bg1"/>
          </a:solidFill>
          <a:ln w="12700" cap="flat" cmpd="sng" algn="ctr">
            <a:solidFill>
              <a:schemeClr val="tx1"/>
            </a:solidFill>
            <a:prstDash val="solid"/>
            <a:round/>
            <a:headEnd type="none" w="med" len="med"/>
            <a:tailEnd type="none" w="med" len="med"/>
          </a:ln>
        </p:spPr>
        <p:txBody>
          <a:bodyPr wrap="square" lIns="137160" tIns="137160" rIns="137160" bIns="182880">
            <a:noAutofit/>
          </a:bodyPr>
          <a:lstStyle>
            <a:lvl1pPr>
              <a:defRPr sz="1200"/>
            </a:lvl1pPr>
            <a:lvl2pPr>
              <a:defRPr sz="1200"/>
            </a:lvl2pPr>
            <a:lvl3pPr>
              <a:defRPr sz="1100"/>
            </a:lvl3pPr>
            <a:lvl4pPr>
              <a:defRPr sz="1050"/>
            </a:lvl4pPr>
            <a:lvl5pPr>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3"/>
          </p:nvPr>
        </p:nvSpPr>
        <p:spPr>
          <a:xfrm>
            <a:off x="228600" y="1612239"/>
            <a:ext cx="4114800" cy="365760"/>
          </a:xfrm>
          <a:solidFill>
            <a:schemeClr val="tx1"/>
          </a:solidFill>
          <a:ln w="12700" cap="flat" cmpd="sng" algn="ctr">
            <a:solidFill>
              <a:schemeClr val="tx1"/>
            </a:solidFill>
            <a:prstDash val="solid"/>
            <a:round/>
            <a:headEnd type="none" w="med" len="med"/>
            <a:tailEnd type="none" w="med" len="med"/>
          </a:ln>
        </p:spPr>
        <p:txBody>
          <a:bodyPr lIns="137160" tIns="0" rIns="137160" bIns="0" anchor="ctr" anchorCtr="0">
            <a:normAutofit/>
          </a:bodyPr>
          <a:lstStyle>
            <a:lvl1pPr algn="ctr">
              <a:defRPr sz="1100" b="1" cap="all" baseline="0">
                <a:solidFill>
                  <a:schemeClr val="bg1"/>
                </a:solidFill>
                <a:latin typeface="Arial"/>
                <a:cs typeface="Arial"/>
              </a:defRPr>
            </a:lvl1pPr>
          </a:lstStyle>
          <a:p>
            <a:pPr lvl="0"/>
            <a:r>
              <a:rPr lang="en-US" smtClean="0"/>
              <a:t>Click to edit Master text styles</a:t>
            </a:r>
          </a:p>
        </p:txBody>
      </p:sp>
      <p:sp>
        <p:nvSpPr>
          <p:cNvPr id="10" name="Text Placeholder 8"/>
          <p:cNvSpPr>
            <a:spLocks noGrp="1"/>
          </p:cNvSpPr>
          <p:nvPr>
            <p:ph type="body" sz="quarter" idx="14"/>
          </p:nvPr>
        </p:nvSpPr>
        <p:spPr>
          <a:xfrm>
            <a:off x="4797767" y="1612239"/>
            <a:ext cx="4114800" cy="365760"/>
          </a:xfrm>
          <a:solidFill>
            <a:schemeClr val="tx1"/>
          </a:solidFill>
          <a:ln w="12700" cap="flat" cmpd="sng" algn="ctr">
            <a:solidFill>
              <a:schemeClr val="tx1"/>
            </a:solidFill>
            <a:prstDash val="solid"/>
            <a:round/>
            <a:headEnd type="none" w="med" len="med"/>
            <a:tailEnd type="none" w="med" len="med"/>
          </a:ln>
        </p:spPr>
        <p:txBody>
          <a:bodyPr lIns="137160" tIns="0" rIns="137160" bIns="0" anchor="ctr" anchorCtr="0">
            <a:normAutofit/>
          </a:bodyPr>
          <a:lstStyle>
            <a:lvl1pPr algn="ctr">
              <a:defRPr sz="1100" b="1" cap="all" baseline="0">
                <a:solidFill>
                  <a:schemeClr val="bg1"/>
                </a:solidFill>
                <a:latin typeface="Arial"/>
                <a:cs typeface="Arial"/>
              </a:defRPr>
            </a:lvl1pPr>
          </a:lstStyle>
          <a:p>
            <a:pPr lvl="0"/>
            <a:r>
              <a:rPr lang="en-US" smtClean="0"/>
              <a:t>Click to edit Master text styles</a:t>
            </a:r>
          </a:p>
        </p:txBody>
      </p:sp>
      <p:sp>
        <p:nvSpPr>
          <p:cNvPr id="11" name="Footer Placeholder 10"/>
          <p:cNvSpPr>
            <a:spLocks noGrp="1"/>
          </p:cNvSpPr>
          <p:nvPr>
            <p:ph type="ftr" sz="quarter" idx="15"/>
          </p:nvPr>
        </p:nvSpPr>
        <p:spPr/>
        <p:txBody>
          <a:bodyPr/>
          <a:lstStyle/>
          <a:p>
            <a:r>
              <a:rPr lang="en-US" smtClean="0"/>
              <a:t>Dr. Romina Polley</a:t>
            </a:r>
            <a:endParaRPr lang="en-US" dirty="0"/>
          </a:p>
        </p:txBody>
      </p:sp>
    </p:spTree>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G Two Top Arrow To One Bottom">
    <p:spTree>
      <p:nvGrpSpPr>
        <p:cNvPr id="1" name=""/>
        <p:cNvGrpSpPr/>
        <p:nvPr/>
      </p:nvGrpSpPr>
      <p:grpSpPr>
        <a:xfrm>
          <a:off x="0" y="0"/>
          <a:ext cx="0" cy="0"/>
          <a:chOff x="0" y="0"/>
          <a:chExt cx="0" cy="0"/>
        </a:xfrm>
      </p:grpSpPr>
      <p:sp>
        <p:nvSpPr>
          <p:cNvPr id="16" name="Right Arrow 15"/>
          <p:cNvSpPr/>
          <p:nvPr userDrawn="1"/>
        </p:nvSpPr>
        <p:spPr>
          <a:xfrm rot="5400000">
            <a:off x="4399832" y="3605316"/>
            <a:ext cx="344925" cy="540934"/>
          </a:xfrm>
          <a:prstGeom prst="rightArrow">
            <a:avLst>
              <a:gd name="adj1" fmla="val 50000"/>
              <a:gd name="adj2" fmla="val 62291"/>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1"/>
          </p:nvPr>
        </p:nvSpPr>
        <p:spPr>
          <a:xfrm>
            <a:off x="231140" y="1871939"/>
            <a:ext cx="4206240" cy="1828800"/>
          </a:xfrm>
          <a:solidFill>
            <a:schemeClr val="bg1"/>
          </a:solidFill>
          <a:ln w="12700" cap="flat" cmpd="sng" algn="ctr">
            <a:solidFill>
              <a:schemeClr val="tx1"/>
            </a:solidFill>
            <a:prstDash val="solid"/>
            <a:round/>
            <a:headEnd type="none" w="med" len="med"/>
            <a:tailEnd type="none" w="med" len="med"/>
          </a:ln>
        </p:spPr>
        <p:txBody>
          <a:bodyPr lIns="137160" tIns="137160" rIns="137160" bIns="182880">
            <a:noAutofit/>
          </a:bodyPr>
          <a:lstStyle>
            <a:lvl1pPr>
              <a:defRPr sz="1100"/>
            </a:lvl1pPr>
            <a:lvl2pPr marL="231775" indent="-231775">
              <a:tabLst>
                <a:tab pos="231775" algn="l"/>
              </a:tabLst>
              <a:defRPr sz="1100"/>
            </a:lvl2pPr>
            <a:lvl3pPr marL="341313" indent="-109538">
              <a:defRPr sz="1050"/>
            </a:lvl3pPr>
            <a:lvl4pPr marL="457200" indent="-115888">
              <a:defRPr sz="1000"/>
            </a:lvl4pPr>
            <a:lvl5pPr marL="573088" indent="-115888">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8"/>
          <p:cNvSpPr>
            <a:spLocks noGrp="1"/>
          </p:cNvSpPr>
          <p:nvPr>
            <p:ph sz="quarter" idx="13"/>
          </p:nvPr>
        </p:nvSpPr>
        <p:spPr>
          <a:xfrm>
            <a:off x="228600" y="4327725"/>
            <a:ext cx="8685213" cy="1828800"/>
          </a:xfrm>
          <a:solidFill>
            <a:schemeClr val="bg1"/>
          </a:solidFill>
          <a:ln w="12700" cap="flat" cmpd="sng" algn="ctr">
            <a:solidFill>
              <a:schemeClr val="tx1"/>
            </a:solidFill>
            <a:prstDash val="solid"/>
            <a:round/>
            <a:headEnd type="none" w="med" len="med"/>
            <a:tailEnd type="none" w="med" len="med"/>
          </a:ln>
        </p:spPr>
        <p:txBody>
          <a:bodyPr lIns="137160" tIns="137160" rIns="137160" bIns="182880">
            <a:noAutofit/>
          </a:bodyPr>
          <a:lstStyle>
            <a:lvl1pPr>
              <a:defRPr sz="1100"/>
            </a:lvl1pPr>
            <a:lvl2pPr marL="231775" indent="-231775">
              <a:tabLst>
                <a:tab pos="231775" algn="l"/>
              </a:tabLst>
              <a:defRPr sz="1100"/>
            </a:lvl2pPr>
            <a:lvl3pPr marL="341313" indent="-109538">
              <a:defRPr sz="1050"/>
            </a:lvl3pPr>
            <a:lvl4pPr marL="457200" indent="-115888">
              <a:defRPr sz="1000"/>
            </a:lvl4pPr>
            <a:lvl5pPr marL="573088" indent="-115888">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705877" y="1871939"/>
            <a:ext cx="4206240" cy="1828800"/>
          </a:xfrm>
          <a:solidFill>
            <a:schemeClr val="bg1"/>
          </a:solidFill>
          <a:ln w="12700" cap="flat" cmpd="sng" algn="ctr">
            <a:solidFill>
              <a:schemeClr val="tx1"/>
            </a:solidFill>
            <a:prstDash val="solid"/>
            <a:round/>
            <a:headEnd type="none" w="med" len="med"/>
            <a:tailEnd type="none" w="med" len="med"/>
          </a:ln>
        </p:spPr>
        <p:txBody>
          <a:bodyPr lIns="137160" tIns="137160" rIns="137160" bIns="182880">
            <a:noAutofit/>
          </a:bodyPr>
          <a:lstStyle>
            <a:lvl1pPr>
              <a:defRPr sz="1100"/>
            </a:lvl1pPr>
            <a:lvl2pPr marL="231775" indent="-231775">
              <a:tabLst>
                <a:tab pos="231775" algn="l"/>
              </a:tabLst>
              <a:defRPr sz="1100"/>
            </a:lvl2pPr>
            <a:lvl3pPr marL="341313" indent="-109538">
              <a:defRPr sz="1050"/>
            </a:lvl3pPr>
            <a:lvl4pPr marL="457200" indent="-115888">
              <a:defRPr sz="1000"/>
            </a:lvl4pPr>
            <a:lvl5pPr marL="573088" indent="-115888">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8"/>
          <p:cNvSpPr>
            <a:spLocks noGrp="1"/>
          </p:cNvSpPr>
          <p:nvPr>
            <p:ph type="body" sz="quarter" idx="15"/>
          </p:nvPr>
        </p:nvSpPr>
        <p:spPr>
          <a:xfrm>
            <a:off x="228600" y="1600200"/>
            <a:ext cx="4206240" cy="274320"/>
          </a:xfrm>
          <a:solidFill>
            <a:schemeClr val="tx1"/>
          </a:solidFill>
          <a:ln w="12700" cap="flat" cmpd="sng" algn="ctr">
            <a:solidFill>
              <a:schemeClr val="tx1"/>
            </a:solidFill>
            <a:prstDash val="solid"/>
            <a:round/>
            <a:headEnd type="none" w="med" len="med"/>
            <a:tailEnd type="none" w="med" len="med"/>
          </a:ln>
        </p:spPr>
        <p:txBody>
          <a:bodyPr lIns="137160" tIns="0" rIns="137160" bIns="0" anchor="ctr" anchorCtr="0">
            <a:normAutofit/>
          </a:bodyPr>
          <a:lstStyle>
            <a:lvl1pPr algn="ctr">
              <a:defRPr sz="1050" b="1" cap="all" baseline="0">
                <a:solidFill>
                  <a:schemeClr val="bg1"/>
                </a:solidFill>
                <a:latin typeface="Arial"/>
                <a:cs typeface="Arial"/>
              </a:defRPr>
            </a:lvl1pPr>
          </a:lstStyle>
          <a:p>
            <a:pPr lvl="0"/>
            <a:r>
              <a:rPr lang="en-US" smtClean="0"/>
              <a:t>Click to edit Master text styles</a:t>
            </a:r>
          </a:p>
        </p:txBody>
      </p:sp>
      <p:sp>
        <p:nvSpPr>
          <p:cNvPr id="10" name="Text Placeholder 8"/>
          <p:cNvSpPr>
            <a:spLocks noGrp="1"/>
          </p:cNvSpPr>
          <p:nvPr>
            <p:ph type="body" sz="quarter" idx="16"/>
          </p:nvPr>
        </p:nvSpPr>
        <p:spPr>
          <a:xfrm>
            <a:off x="228599" y="4050639"/>
            <a:ext cx="8686800" cy="274320"/>
          </a:xfrm>
          <a:solidFill>
            <a:schemeClr val="tx1"/>
          </a:solidFill>
          <a:ln w="12700" cap="flat" cmpd="sng" algn="ctr">
            <a:solidFill>
              <a:schemeClr val="tx1"/>
            </a:solidFill>
            <a:prstDash val="solid"/>
            <a:round/>
            <a:headEnd type="none" w="med" len="med"/>
            <a:tailEnd type="none" w="med" len="med"/>
          </a:ln>
        </p:spPr>
        <p:txBody>
          <a:bodyPr lIns="137160" tIns="0" rIns="137160" bIns="0" anchor="ctr" anchorCtr="0">
            <a:normAutofit/>
          </a:bodyPr>
          <a:lstStyle>
            <a:lvl1pPr algn="ctr">
              <a:defRPr sz="1050" b="1" cap="all" baseline="0">
                <a:solidFill>
                  <a:schemeClr val="bg1"/>
                </a:solidFill>
                <a:latin typeface="Arial"/>
                <a:cs typeface="Arial"/>
              </a:defRPr>
            </a:lvl1pPr>
          </a:lstStyle>
          <a:p>
            <a:pPr lvl="0"/>
            <a:r>
              <a:rPr lang="en-US" smtClean="0"/>
              <a:t>Click to edit Master text styles</a:t>
            </a:r>
          </a:p>
        </p:txBody>
      </p:sp>
      <p:sp>
        <p:nvSpPr>
          <p:cNvPr id="12" name="Text Placeholder 8"/>
          <p:cNvSpPr>
            <a:spLocks noGrp="1"/>
          </p:cNvSpPr>
          <p:nvPr>
            <p:ph type="body" sz="quarter" idx="17"/>
          </p:nvPr>
        </p:nvSpPr>
        <p:spPr>
          <a:xfrm>
            <a:off x="4705877" y="1600200"/>
            <a:ext cx="4206240" cy="274320"/>
          </a:xfrm>
          <a:solidFill>
            <a:schemeClr val="tx1"/>
          </a:solidFill>
          <a:ln w="12700" cap="flat" cmpd="sng" algn="ctr">
            <a:solidFill>
              <a:schemeClr val="tx1"/>
            </a:solidFill>
            <a:prstDash val="solid"/>
            <a:round/>
            <a:headEnd type="none" w="med" len="med"/>
            <a:tailEnd type="none" w="med" len="med"/>
          </a:ln>
        </p:spPr>
        <p:txBody>
          <a:bodyPr lIns="137160" tIns="0" rIns="137160" bIns="0" anchor="ctr" anchorCtr="0">
            <a:normAutofit/>
          </a:bodyPr>
          <a:lstStyle>
            <a:lvl1pPr algn="ctr">
              <a:defRPr sz="1050" b="1" cap="all" baseline="0">
                <a:solidFill>
                  <a:schemeClr val="bg1"/>
                </a:solidFill>
                <a:latin typeface="Arial"/>
                <a:cs typeface="Arial"/>
              </a:defRPr>
            </a:lvl1pPr>
          </a:lstStyle>
          <a:p>
            <a:pPr lvl="0"/>
            <a:r>
              <a:rPr lang="en-US" smtClean="0"/>
              <a:t>Click to edit Master text styles</a:t>
            </a:r>
          </a:p>
        </p:txBody>
      </p:sp>
      <p:sp>
        <p:nvSpPr>
          <p:cNvPr id="13" name="Footer Placeholder 12"/>
          <p:cNvSpPr>
            <a:spLocks noGrp="1"/>
          </p:cNvSpPr>
          <p:nvPr>
            <p:ph type="ftr" sz="quarter" idx="18"/>
          </p:nvPr>
        </p:nvSpPr>
        <p:spPr/>
        <p:txBody>
          <a:bodyPr/>
          <a:lstStyle/>
          <a:p>
            <a:r>
              <a:rPr lang="en-US" smtClean="0"/>
              <a:t>Dr. Romina Polley</a:t>
            </a:r>
            <a:endParaRPr lang="en-US" dirty="0"/>
          </a:p>
        </p:txBody>
      </p:sp>
    </p:spTree>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G One Top Arrow To Two Bottom">
    <p:spTree>
      <p:nvGrpSpPr>
        <p:cNvPr id="1" name=""/>
        <p:cNvGrpSpPr/>
        <p:nvPr/>
      </p:nvGrpSpPr>
      <p:grpSpPr>
        <a:xfrm>
          <a:off x="0" y="0"/>
          <a:ext cx="0" cy="0"/>
          <a:chOff x="0" y="0"/>
          <a:chExt cx="0" cy="0"/>
        </a:xfrm>
      </p:grpSpPr>
      <p:sp>
        <p:nvSpPr>
          <p:cNvPr id="13" name="Right Arrow 12"/>
          <p:cNvSpPr/>
          <p:nvPr userDrawn="1"/>
        </p:nvSpPr>
        <p:spPr>
          <a:xfrm rot="5400000">
            <a:off x="4348352" y="3667154"/>
            <a:ext cx="447880" cy="540934"/>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Content Placeholder 8"/>
          <p:cNvSpPr>
            <a:spLocks noGrp="1"/>
          </p:cNvSpPr>
          <p:nvPr>
            <p:ph sz="quarter" idx="13"/>
          </p:nvPr>
        </p:nvSpPr>
        <p:spPr>
          <a:xfrm>
            <a:off x="228600" y="1877287"/>
            <a:ext cx="8685213" cy="1828800"/>
          </a:xfrm>
          <a:solidFill>
            <a:schemeClr val="bg1"/>
          </a:solidFill>
          <a:ln w="12700" cap="flat" cmpd="sng" algn="ctr">
            <a:solidFill>
              <a:schemeClr val="tx1"/>
            </a:solidFill>
            <a:prstDash val="solid"/>
            <a:round/>
            <a:headEnd type="none" w="med" len="med"/>
            <a:tailEnd type="none" w="med" len="med"/>
          </a:ln>
        </p:spPr>
        <p:txBody>
          <a:bodyPr lIns="137160" tIns="137160" rIns="137160" bIns="182880">
            <a:noAutofit/>
          </a:bodyPr>
          <a:lstStyle>
            <a:lvl1pPr>
              <a:defRPr sz="1100"/>
            </a:lvl1pPr>
            <a:lvl2pPr marL="231775" indent="-231775">
              <a:tabLst>
                <a:tab pos="231775" algn="l"/>
              </a:tabLst>
              <a:defRPr sz="1100"/>
            </a:lvl2pPr>
            <a:lvl3pPr marL="341313" indent="-109538">
              <a:defRPr sz="1050"/>
            </a:lvl3pPr>
            <a:lvl4pPr marL="457200" indent="-115888">
              <a:defRPr sz="1000"/>
            </a:lvl4pPr>
            <a:lvl5pPr marL="573088" indent="-115888">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8"/>
          <p:cNvSpPr>
            <a:spLocks noGrp="1"/>
          </p:cNvSpPr>
          <p:nvPr>
            <p:ph type="body" sz="quarter" idx="16"/>
          </p:nvPr>
        </p:nvSpPr>
        <p:spPr>
          <a:xfrm>
            <a:off x="228599" y="1600200"/>
            <a:ext cx="8686800" cy="274320"/>
          </a:xfrm>
          <a:solidFill>
            <a:schemeClr val="tx1"/>
          </a:solidFill>
          <a:ln w="12700" cap="flat" cmpd="sng" algn="ctr">
            <a:solidFill>
              <a:schemeClr val="tx1"/>
            </a:solidFill>
            <a:prstDash val="solid"/>
            <a:round/>
            <a:headEnd type="none" w="med" len="med"/>
            <a:tailEnd type="none" w="med" len="med"/>
          </a:ln>
        </p:spPr>
        <p:txBody>
          <a:bodyPr lIns="137160" tIns="0" rIns="137160" bIns="0" anchor="ctr" anchorCtr="0">
            <a:normAutofit/>
          </a:bodyPr>
          <a:lstStyle>
            <a:lvl1pPr algn="ctr">
              <a:defRPr sz="1050" b="1" cap="all" baseline="0">
                <a:solidFill>
                  <a:schemeClr val="bg1"/>
                </a:solidFill>
                <a:latin typeface="Arial"/>
                <a:cs typeface="Arial"/>
              </a:defRPr>
            </a:lvl1pPr>
          </a:lstStyle>
          <a:p>
            <a:pPr lvl="0"/>
            <a:r>
              <a:rPr lang="en-US"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1"/>
          </p:nvPr>
        </p:nvSpPr>
        <p:spPr>
          <a:xfrm>
            <a:off x="228599" y="4343391"/>
            <a:ext cx="4206240" cy="1828800"/>
          </a:xfrm>
          <a:solidFill>
            <a:schemeClr val="bg1"/>
          </a:solidFill>
          <a:ln w="12700" cap="flat" cmpd="sng" algn="ctr">
            <a:solidFill>
              <a:schemeClr val="tx1"/>
            </a:solidFill>
            <a:prstDash val="solid"/>
            <a:round/>
            <a:headEnd type="none" w="med" len="med"/>
            <a:tailEnd type="none" w="med" len="med"/>
          </a:ln>
        </p:spPr>
        <p:txBody>
          <a:bodyPr lIns="137160" tIns="137160" rIns="137160" bIns="182880">
            <a:noAutofit/>
          </a:bodyPr>
          <a:lstStyle>
            <a:lvl1pPr>
              <a:defRPr sz="1100"/>
            </a:lvl1pPr>
            <a:lvl2pPr marL="231775" indent="-231775">
              <a:tabLst>
                <a:tab pos="231775" algn="l"/>
              </a:tabLst>
              <a:defRPr sz="1100"/>
            </a:lvl2pPr>
            <a:lvl3pPr marL="341313" indent="-109538">
              <a:defRPr sz="1050"/>
            </a:lvl3pPr>
            <a:lvl4pPr marL="457200" indent="-115888">
              <a:defRPr sz="1000"/>
            </a:lvl4pPr>
            <a:lvl5pPr marL="573088" indent="-115888">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705877" y="4341813"/>
            <a:ext cx="4206240" cy="1828800"/>
          </a:xfrm>
          <a:solidFill>
            <a:schemeClr val="bg1"/>
          </a:solidFill>
          <a:ln w="12700" cap="flat" cmpd="sng" algn="ctr">
            <a:solidFill>
              <a:schemeClr val="tx1"/>
            </a:solidFill>
            <a:prstDash val="solid"/>
            <a:round/>
            <a:headEnd type="none" w="med" len="med"/>
            <a:tailEnd type="none" w="med" len="med"/>
          </a:ln>
        </p:spPr>
        <p:txBody>
          <a:bodyPr lIns="137160" tIns="137160" rIns="137160" bIns="182880">
            <a:noAutofit/>
          </a:bodyPr>
          <a:lstStyle>
            <a:lvl1pPr>
              <a:defRPr sz="1100"/>
            </a:lvl1pPr>
            <a:lvl2pPr marL="231775" indent="-231775">
              <a:tabLst>
                <a:tab pos="231775" algn="l"/>
              </a:tabLst>
              <a:defRPr sz="1100"/>
            </a:lvl2pPr>
            <a:lvl3pPr marL="341313" indent="-109538">
              <a:defRPr sz="1050"/>
            </a:lvl3pPr>
            <a:lvl4pPr marL="457200" indent="-115888">
              <a:defRPr sz="1000"/>
            </a:lvl4pPr>
            <a:lvl5pPr marL="573088" indent="-115888">
              <a:tabLst/>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8"/>
          <p:cNvSpPr>
            <a:spLocks noGrp="1"/>
          </p:cNvSpPr>
          <p:nvPr>
            <p:ph type="body" sz="quarter" idx="15"/>
          </p:nvPr>
        </p:nvSpPr>
        <p:spPr>
          <a:xfrm>
            <a:off x="228599" y="4070075"/>
            <a:ext cx="4206240" cy="274320"/>
          </a:xfrm>
          <a:solidFill>
            <a:schemeClr val="tx1"/>
          </a:solidFill>
          <a:ln w="12700" cap="flat" cmpd="sng" algn="ctr">
            <a:solidFill>
              <a:schemeClr val="tx1"/>
            </a:solidFill>
            <a:prstDash val="solid"/>
            <a:round/>
            <a:headEnd type="none" w="med" len="med"/>
            <a:tailEnd type="none" w="med" len="med"/>
          </a:ln>
        </p:spPr>
        <p:txBody>
          <a:bodyPr lIns="137160" tIns="0" rIns="137160" bIns="0" anchor="ctr" anchorCtr="0">
            <a:normAutofit/>
          </a:bodyPr>
          <a:lstStyle>
            <a:lvl1pPr algn="ctr">
              <a:defRPr sz="1050" b="1" cap="all" baseline="0">
                <a:solidFill>
                  <a:schemeClr val="bg1"/>
                </a:solidFill>
                <a:latin typeface="Arial"/>
                <a:cs typeface="Arial"/>
              </a:defRPr>
            </a:lvl1pPr>
          </a:lstStyle>
          <a:p>
            <a:pPr lvl="0"/>
            <a:r>
              <a:rPr lang="en-US" smtClean="0"/>
              <a:t>Click to edit Master text styles</a:t>
            </a:r>
          </a:p>
        </p:txBody>
      </p:sp>
      <p:sp>
        <p:nvSpPr>
          <p:cNvPr id="12" name="Text Placeholder 8"/>
          <p:cNvSpPr>
            <a:spLocks noGrp="1"/>
          </p:cNvSpPr>
          <p:nvPr>
            <p:ph type="body" sz="quarter" idx="17"/>
          </p:nvPr>
        </p:nvSpPr>
        <p:spPr>
          <a:xfrm>
            <a:off x="4705877" y="4070075"/>
            <a:ext cx="4206240" cy="274320"/>
          </a:xfrm>
          <a:solidFill>
            <a:schemeClr val="tx1"/>
          </a:solidFill>
          <a:ln w="12700" cap="flat" cmpd="sng" algn="ctr">
            <a:solidFill>
              <a:schemeClr val="tx1"/>
            </a:solidFill>
            <a:prstDash val="solid"/>
            <a:round/>
            <a:headEnd type="none" w="med" len="med"/>
            <a:tailEnd type="none" w="med" len="med"/>
          </a:ln>
        </p:spPr>
        <p:txBody>
          <a:bodyPr lIns="137160" tIns="0" rIns="137160" bIns="0" anchor="ctr" anchorCtr="0">
            <a:normAutofit/>
          </a:bodyPr>
          <a:lstStyle>
            <a:lvl1pPr algn="ctr">
              <a:defRPr sz="1050" b="1" cap="all" baseline="0">
                <a:solidFill>
                  <a:schemeClr val="bg1"/>
                </a:solidFill>
                <a:latin typeface="Arial"/>
                <a:cs typeface="Arial"/>
              </a:defRPr>
            </a:lvl1pPr>
          </a:lstStyle>
          <a:p>
            <a:pPr lvl="0"/>
            <a:r>
              <a:rPr lang="en-US" smtClean="0"/>
              <a:t>Click to edit Master text styles</a:t>
            </a:r>
          </a:p>
        </p:txBody>
      </p:sp>
      <p:sp>
        <p:nvSpPr>
          <p:cNvPr id="14" name="Footer Placeholder 13"/>
          <p:cNvSpPr>
            <a:spLocks noGrp="1"/>
          </p:cNvSpPr>
          <p:nvPr>
            <p:ph type="ftr" sz="quarter" idx="18"/>
          </p:nvPr>
        </p:nvSpPr>
        <p:spPr/>
        <p:txBody>
          <a:bodyPr/>
          <a:lstStyle/>
          <a:p>
            <a:r>
              <a:rPr lang="en-US" smtClean="0"/>
              <a:t>Dr. Romina Polley</a:t>
            </a:r>
            <a:endParaRPr lang="en-US" dirty="0"/>
          </a:p>
        </p:txBody>
      </p:sp>
    </p:spTree>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G Six Palet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8"/>
          <p:cNvSpPr>
            <a:spLocks noGrp="1"/>
          </p:cNvSpPr>
          <p:nvPr>
            <p:ph type="body" sz="quarter" idx="19"/>
          </p:nvPr>
        </p:nvSpPr>
        <p:spPr>
          <a:xfrm>
            <a:off x="228600" y="1606695"/>
            <a:ext cx="4206240" cy="256032"/>
          </a:xfrm>
          <a:solidFill>
            <a:schemeClr val="tx1"/>
          </a:solidFill>
          <a:ln w="12700" cap="flat" cmpd="sng" algn="ctr">
            <a:solidFill>
              <a:schemeClr val="tx1"/>
            </a:solidFill>
            <a:prstDash val="solid"/>
            <a:round/>
            <a:headEnd type="none" w="med" len="med"/>
            <a:tailEnd type="none" w="med" len="med"/>
          </a:ln>
        </p:spPr>
        <p:txBody>
          <a:bodyPr lIns="137160" tIns="0" rIns="137160" bIns="0" anchor="ctr" anchorCtr="0">
            <a:normAutofit/>
          </a:bodyPr>
          <a:lstStyle>
            <a:lvl1pPr algn="ctr">
              <a:defRPr sz="900" b="1" cap="all" baseline="0">
                <a:solidFill>
                  <a:schemeClr val="bg1"/>
                </a:solidFill>
                <a:latin typeface="Arial"/>
                <a:cs typeface="Arial"/>
              </a:defRPr>
            </a:lvl1pPr>
          </a:lstStyle>
          <a:p>
            <a:pPr lvl="0"/>
            <a:r>
              <a:rPr lang="en-US" smtClean="0"/>
              <a:t>Click to edit Master text styles</a:t>
            </a:r>
          </a:p>
        </p:txBody>
      </p:sp>
      <p:sp>
        <p:nvSpPr>
          <p:cNvPr id="16" name="Text Placeholder 13"/>
          <p:cNvSpPr>
            <a:spLocks noGrp="1"/>
          </p:cNvSpPr>
          <p:nvPr>
            <p:ph type="body" sz="quarter" idx="20"/>
          </p:nvPr>
        </p:nvSpPr>
        <p:spPr>
          <a:xfrm>
            <a:off x="228600" y="1862263"/>
            <a:ext cx="4206240" cy="1188720"/>
          </a:xfrm>
          <a:solidFill>
            <a:schemeClr val="bg1"/>
          </a:solidFill>
          <a:ln w="12700" cap="flat" cmpd="sng" algn="ctr">
            <a:solidFill>
              <a:schemeClr val="tx1"/>
            </a:solidFill>
            <a:prstDash val="solid"/>
            <a:round/>
            <a:headEnd type="none" w="med" len="med"/>
            <a:tailEnd type="none" w="med" len="med"/>
          </a:ln>
        </p:spPr>
        <p:txBody>
          <a:bodyPr lIns="137160" tIns="91440" rIns="137160" bIns="137160">
            <a:noAutofit/>
          </a:bodyPr>
          <a:lstStyle>
            <a:lvl1pPr>
              <a:defRPr sz="1100"/>
            </a:lvl1pPr>
            <a:lvl2pPr marL="231775" indent="-231775">
              <a:tabLst>
                <a:tab pos="231775" algn="l"/>
              </a:tabLst>
              <a:defRPr sz="1100"/>
            </a:lvl2pPr>
            <a:lvl3pPr marL="341313" indent="-109538">
              <a:defRPr sz="1050"/>
            </a:lvl3pPr>
            <a:lvl4pPr marL="457200" indent="-115888">
              <a:tabLst/>
              <a:defRPr sz="1000"/>
            </a:lvl4pPr>
            <a:lvl5pPr marL="573088" indent="-115888">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5" name="Text Placeholder 8"/>
          <p:cNvSpPr>
            <a:spLocks noGrp="1"/>
          </p:cNvSpPr>
          <p:nvPr>
            <p:ph type="body" sz="quarter" idx="21"/>
          </p:nvPr>
        </p:nvSpPr>
        <p:spPr>
          <a:xfrm>
            <a:off x="228600" y="3169603"/>
            <a:ext cx="4206240" cy="256032"/>
          </a:xfrm>
          <a:solidFill>
            <a:schemeClr val="tx1"/>
          </a:solidFill>
          <a:ln w="12700" cap="flat" cmpd="sng" algn="ctr">
            <a:solidFill>
              <a:schemeClr val="tx1"/>
            </a:solidFill>
            <a:prstDash val="solid"/>
            <a:round/>
            <a:headEnd type="none" w="med" len="med"/>
            <a:tailEnd type="none" w="med" len="med"/>
          </a:ln>
        </p:spPr>
        <p:txBody>
          <a:bodyPr lIns="137160" tIns="0" rIns="137160" bIns="0" anchor="ctr" anchorCtr="0">
            <a:normAutofit/>
          </a:bodyPr>
          <a:lstStyle>
            <a:lvl1pPr algn="ctr">
              <a:defRPr sz="900" b="1" cap="all" baseline="0">
                <a:solidFill>
                  <a:schemeClr val="bg1"/>
                </a:solidFill>
                <a:latin typeface="Arial"/>
                <a:cs typeface="Arial"/>
              </a:defRPr>
            </a:lvl1pPr>
          </a:lstStyle>
          <a:p>
            <a:pPr lvl="0"/>
            <a:r>
              <a:rPr lang="en-US" smtClean="0"/>
              <a:t>Click to edit Master text styles</a:t>
            </a:r>
          </a:p>
        </p:txBody>
      </p:sp>
      <p:sp>
        <p:nvSpPr>
          <p:cNvPr id="26" name="Text Placeholder 13"/>
          <p:cNvSpPr>
            <a:spLocks noGrp="1"/>
          </p:cNvSpPr>
          <p:nvPr>
            <p:ph type="body" sz="quarter" idx="22"/>
          </p:nvPr>
        </p:nvSpPr>
        <p:spPr>
          <a:xfrm>
            <a:off x="228600" y="3425169"/>
            <a:ext cx="4206240" cy="1188720"/>
          </a:xfrm>
          <a:solidFill>
            <a:schemeClr val="bg1"/>
          </a:solidFill>
          <a:ln w="12700" cap="flat" cmpd="sng" algn="ctr">
            <a:solidFill>
              <a:schemeClr val="tx1"/>
            </a:solidFill>
            <a:prstDash val="solid"/>
            <a:round/>
            <a:headEnd type="none" w="med" len="med"/>
            <a:tailEnd type="none" w="med" len="med"/>
          </a:ln>
        </p:spPr>
        <p:txBody>
          <a:bodyPr lIns="137160" tIns="91440" rIns="137160" bIns="137160">
            <a:noAutofit/>
          </a:bodyPr>
          <a:lstStyle>
            <a:lvl1pPr>
              <a:defRPr sz="1100"/>
            </a:lvl1pPr>
            <a:lvl2pPr marL="231775" indent="-231775">
              <a:tabLst>
                <a:tab pos="231775" algn="l"/>
              </a:tabLst>
              <a:defRPr sz="1100"/>
            </a:lvl2pPr>
            <a:lvl3pPr marL="341313" indent="-109538">
              <a:defRPr sz="1050"/>
            </a:lvl3pPr>
            <a:lvl4pPr marL="457200" indent="-115888">
              <a:defRPr sz="1000"/>
            </a:lvl4pPr>
            <a:lvl5pPr marL="573088" indent="-115888">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ext Placeholder 8"/>
          <p:cNvSpPr>
            <a:spLocks noGrp="1"/>
          </p:cNvSpPr>
          <p:nvPr>
            <p:ph type="body" sz="quarter" idx="23"/>
          </p:nvPr>
        </p:nvSpPr>
        <p:spPr>
          <a:xfrm>
            <a:off x="228600" y="4748359"/>
            <a:ext cx="4206240" cy="256032"/>
          </a:xfrm>
          <a:solidFill>
            <a:schemeClr val="tx1"/>
          </a:solidFill>
          <a:ln w="12700" cap="flat" cmpd="sng" algn="ctr">
            <a:solidFill>
              <a:schemeClr val="tx1"/>
            </a:solidFill>
            <a:prstDash val="solid"/>
            <a:round/>
            <a:headEnd type="none" w="med" len="med"/>
            <a:tailEnd type="none" w="med" len="med"/>
          </a:ln>
        </p:spPr>
        <p:txBody>
          <a:bodyPr lIns="137160" tIns="0" rIns="137160" bIns="0" anchor="ctr" anchorCtr="0">
            <a:normAutofit/>
          </a:bodyPr>
          <a:lstStyle>
            <a:lvl1pPr algn="ctr">
              <a:defRPr sz="900" b="1" cap="all" baseline="0">
                <a:solidFill>
                  <a:schemeClr val="bg1"/>
                </a:solidFill>
                <a:latin typeface="Arial"/>
                <a:cs typeface="Arial"/>
              </a:defRPr>
            </a:lvl1pPr>
          </a:lstStyle>
          <a:p>
            <a:pPr lvl="0"/>
            <a:r>
              <a:rPr lang="en-US" smtClean="0"/>
              <a:t>Click to edit Master text styles</a:t>
            </a:r>
          </a:p>
        </p:txBody>
      </p:sp>
      <p:sp>
        <p:nvSpPr>
          <p:cNvPr id="28" name="Text Placeholder 13"/>
          <p:cNvSpPr>
            <a:spLocks noGrp="1"/>
          </p:cNvSpPr>
          <p:nvPr>
            <p:ph type="body" sz="quarter" idx="24"/>
          </p:nvPr>
        </p:nvSpPr>
        <p:spPr>
          <a:xfrm>
            <a:off x="228600" y="5003927"/>
            <a:ext cx="4206240" cy="1188720"/>
          </a:xfrm>
          <a:solidFill>
            <a:schemeClr val="bg1"/>
          </a:solidFill>
          <a:ln w="12700" cap="flat" cmpd="sng" algn="ctr">
            <a:solidFill>
              <a:schemeClr val="tx1"/>
            </a:solidFill>
            <a:prstDash val="solid"/>
            <a:round/>
            <a:headEnd type="none" w="med" len="med"/>
            <a:tailEnd type="none" w="med" len="med"/>
          </a:ln>
        </p:spPr>
        <p:txBody>
          <a:bodyPr lIns="137160" tIns="91440" rIns="137160" bIns="137160">
            <a:noAutofit/>
          </a:bodyPr>
          <a:lstStyle>
            <a:lvl1pPr>
              <a:defRPr sz="1100"/>
            </a:lvl1pPr>
            <a:lvl2pPr marL="231775" indent="-231775">
              <a:tabLst>
                <a:tab pos="231775" algn="l"/>
              </a:tabLst>
              <a:defRPr sz="1100"/>
            </a:lvl2pPr>
            <a:lvl3pPr marL="341313" indent="-109538">
              <a:defRPr sz="1050"/>
            </a:lvl3pPr>
            <a:lvl4pPr marL="457200" indent="-115888">
              <a:defRPr sz="1000"/>
            </a:lvl4pPr>
            <a:lvl5pPr marL="573088" indent="-115888">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9" name="Text Placeholder 8"/>
          <p:cNvSpPr>
            <a:spLocks noGrp="1"/>
          </p:cNvSpPr>
          <p:nvPr>
            <p:ph type="body" sz="quarter" idx="25"/>
          </p:nvPr>
        </p:nvSpPr>
        <p:spPr>
          <a:xfrm>
            <a:off x="4702695" y="1606695"/>
            <a:ext cx="4206240" cy="256032"/>
          </a:xfrm>
          <a:solidFill>
            <a:schemeClr val="tx1"/>
          </a:solidFill>
          <a:ln w="12700" cap="flat" cmpd="sng" algn="ctr">
            <a:solidFill>
              <a:schemeClr val="tx1"/>
            </a:solidFill>
            <a:prstDash val="solid"/>
            <a:round/>
            <a:headEnd type="none" w="med" len="med"/>
            <a:tailEnd type="none" w="med" len="med"/>
          </a:ln>
        </p:spPr>
        <p:txBody>
          <a:bodyPr lIns="137160" tIns="0" rIns="137160" bIns="0" anchor="ctr" anchorCtr="0">
            <a:normAutofit/>
          </a:bodyPr>
          <a:lstStyle>
            <a:lvl1pPr algn="ctr">
              <a:defRPr sz="900" b="1" cap="all" baseline="0">
                <a:solidFill>
                  <a:schemeClr val="bg1"/>
                </a:solidFill>
                <a:latin typeface="Arial"/>
                <a:cs typeface="Arial"/>
              </a:defRPr>
            </a:lvl1pPr>
          </a:lstStyle>
          <a:p>
            <a:pPr lvl="0"/>
            <a:r>
              <a:rPr lang="en-US" smtClean="0"/>
              <a:t>Click to edit Master text styles</a:t>
            </a:r>
          </a:p>
        </p:txBody>
      </p:sp>
      <p:sp>
        <p:nvSpPr>
          <p:cNvPr id="30" name="Text Placeholder 13"/>
          <p:cNvSpPr>
            <a:spLocks noGrp="1"/>
          </p:cNvSpPr>
          <p:nvPr>
            <p:ph type="body" sz="quarter" idx="26"/>
          </p:nvPr>
        </p:nvSpPr>
        <p:spPr>
          <a:xfrm>
            <a:off x="4702695" y="1862263"/>
            <a:ext cx="4206240" cy="1188720"/>
          </a:xfrm>
          <a:solidFill>
            <a:schemeClr val="bg1"/>
          </a:solidFill>
          <a:ln w="12700" cap="flat" cmpd="sng" algn="ctr">
            <a:solidFill>
              <a:schemeClr val="tx1"/>
            </a:solidFill>
            <a:prstDash val="solid"/>
            <a:round/>
            <a:headEnd type="none" w="med" len="med"/>
            <a:tailEnd type="none" w="med" len="med"/>
          </a:ln>
        </p:spPr>
        <p:txBody>
          <a:bodyPr lIns="137160" tIns="91440" rIns="137160" bIns="137160">
            <a:noAutofit/>
          </a:bodyPr>
          <a:lstStyle>
            <a:lvl1pPr>
              <a:defRPr sz="1100"/>
            </a:lvl1pPr>
            <a:lvl2pPr marL="231775" indent="-231775">
              <a:tabLst>
                <a:tab pos="231775" algn="l"/>
              </a:tabLst>
              <a:defRPr sz="1100"/>
            </a:lvl2pPr>
            <a:lvl3pPr marL="341313" indent="-109538">
              <a:defRPr sz="1050"/>
            </a:lvl3pPr>
            <a:lvl4pPr marL="457200" indent="-115888">
              <a:defRPr sz="1000"/>
            </a:lvl4pPr>
            <a:lvl5pPr marL="573088" indent="-115888">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1" name="Text Placeholder 8"/>
          <p:cNvSpPr>
            <a:spLocks noGrp="1"/>
          </p:cNvSpPr>
          <p:nvPr>
            <p:ph type="body" sz="quarter" idx="27"/>
          </p:nvPr>
        </p:nvSpPr>
        <p:spPr>
          <a:xfrm>
            <a:off x="4702695" y="3169603"/>
            <a:ext cx="4206240" cy="256032"/>
          </a:xfrm>
          <a:solidFill>
            <a:schemeClr val="tx1"/>
          </a:solidFill>
          <a:ln w="12700" cap="flat" cmpd="sng" algn="ctr">
            <a:solidFill>
              <a:schemeClr val="tx1"/>
            </a:solidFill>
            <a:prstDash val="solid"/>
            <a:round/>
            <a:headEnd type="none" w="med" len="med"/>
            <a:tailEnd type="none" w="med" len="med"/>
          </a:ln>
        </p:spPr>
        <p:txBody>
          <a:bodyPr lIns="137160" tIns="0" rIns="137160" bIns="0" anchor="ctr" anchorCtr="0">
            <a:normAutofit/>
          </a:bodyPr>
          <a:lstStyle>
            <a:lvl1pPr algn="ctr">
              <a:defRPr sz="900" b="1" cap="all" baseline="0">
                <a:solidFill>
                  <a:schemeClr val="bg1"/>
                </a:solidFill>
                <a:latin typeface="Arial"/>
                <a:cs typeface="Arial"/>
              </a:defRPr>
            </a:lvl1pPr>
          </a:lstStyle>
          <a:p>
            <a:pPr lvl="0"/>
            <a:r>
              <a:rPr lang="en-US" smtClean="0"/>
              <a:t>Click to edit Master text styles</a:t>
            </a:r>
          </a:p>
        </p:txBody>
      </p:sp>
      <p:sp>
        <p:nvSpPr>
          <p:cNvPr id="32" name="Text Placeholder 13"/>
          <p:cNvSpPr>
            <a:spLocks noGrp="1"/>
          </p:cNvSpPr>
          <p:nvPr>
            <p:ph type="body" sz="quarter" idx="28"/>
          </p:nvPr>
        </p:nvSpPr>
        <p:spPr>
          <a:xfrm>
            <a:off x="4702695" y="3425169"/>
            <a:ext cx="4206240" cy="1188720"/>
          </a:xfrm>
          <a:solidFill>
            <a:schemeClr val="bg1"/>
          </a:solidFill>
          <a:ln w="12700" cap="flat" cmpd="sng" algn="ctr">
            <a:solidFill>
              <a:schemeClr val="tx1"/>
            </a:solidFill>
            <a:prstDash val="solid"/>
            <a:round/>
            <a:headEnd type="none" w="med" len="med"/>
            <a:tailEnd type="none" w="med" len="med"/>
          </a:ln>
        </p:spPr>
        <p:txBody>
          <a:bodyPr lIns="137160" tIns="91440" rIns="137160" bIns="137160">
            <a:noAutofit/>
          </a:bodyPr>
          <a:lstStyle>
            <a:lvl1pPr>
              <a:defRPr sz="1100"/>
            </a:lvl1pPr>
            <a:lvl2pPr marL="231775" indent="-231775">
              <a:tabLst>
                <a:tab pos="231775" algn="l"/>
              </a:tabLst>
              <a:defRPr sz="1100"/>
            </a:lvl2pPr>
            <a:lvl3pPr marL="341313" indent="-109538">
              <a:defRPr sz="1050"/>
            </a:lvl3pPr>
            <a:lvl4pPr marL="457200" indent="-115888">
              <a:defRPr sz="1000"/>
            </a:lvl4pPr>
            <a:lvl5pPr marL="573088" indent="-115888">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3" name="Text Placeholder 8"/>
          <p:cNvSpPr>
            <a:spLocks noGrp="1"/>
          </p:cNvSpPr>
          <p:nvPr>
            <p:ph type="body" sz="quarter" idx="29"/>
          </p:nvPr>
        </p:nvSpPr>
        <p:spPr>
          <a:xfrm>
            <a:off x="4702695" y="4748359"/>
            <a:ext cx="4206240" cy="256032"/>
          </a:xfrm>
          <a:solidFill>
            <a:schemeClr val="tx1"/>
          </a:solidFill>
          <a:ln w="12700" cap="flat" cmpd="sng" algn="ctr">
            <a:solidFill>
              <a:schemeClr val="tx1"/>
            </a:solidFill>
            <a:prstDash val="solid"/>
            <a:round/>
            <a:headEnd type="none" w="med" len="med"/>
            <a:tailEnd type="none" w="med" len="med"/>
          </a:ln>
        </p:spPr>
        <p:txBody>
          <a:bodyPr lIns="137160" tIns="0" rIns="137160" bIns="0" anchor="ctr" anchorCtr="0">
            <a:normAutofit/>
          </a:bodyPr>
          <a:lstStyle>
            <a:lvl1pPr algn="ctr">
              <a:defRPr sz="900" b="1" cap="all" baseline="0">
                <a:solidFill>
                  <a:schemeClr val="bg1"/>
                </a:solidFill>
                <a:latin typeface="Arial"/>
                <a:cs typeface="Arial"/>
              </a:defRPr>
            </a:lvl1pPr>
          </a:lstStyle>
          <a:p>
            <a:pPr lvl="0"/>
            <a:r>
              <a:rPr lang="en-US" smtClean="0"/>
              <a:t>Click to edit Master text styles</a:t>
            </a:r>
          </a:p>
        </p:txBody>
      </p:sp>
      <p:sp>
        <p:nvSpPr>
          <p:cNvPr id="34" name="Text Placeholder 13"/>
          <p:cNvSpPr>
            <a:spLocks noGrp="1"/>
          </p:cNvSpPr>
          <p:nvPr>
            <p:ph type="body" sz="quarter" idx="30"/>
          </p:nvPr>
        </p:nvSpPr>
        <p:spPr>
          <a:xfrm>
            <a:off x="4702695" y="5003927"/>
            <a:ext cx="4206240" cy="1188720"/>
          </a:xfrm>
          <a:solidFill>
            <a:schemeClr val="bg1"/>
          </a:solidFill>
          <a:ln w="12700" cap="flat" cmpd="sng" algn="ctr">
            <a:solidFill>
              <a:schemeClr val="tx1"/>
            </a:solidFill>
            <a:prstDash val="solid"/>
            <a:round/>
            <a:headEnd type="none" w="med" len="med"/>
            <a:tailEnd type="none" w="med" len="med"/>
          </a:ln>
        </p:spPr>
        <p:txBody>
          <a:bodyPr lIns="137160" tIns="91440" rIns="137160" bIns="137160">
            <a:noAutofit/>
          </a:bodyPr>
          <a:lstStyle>
            <a:lvl1pPr>
              <a:defRPr sz="1100"/>
            </a:lvl1pPr>
            <a:lvl2pPr marL="231775" indent="-231775">
              <a:tabLst>
                <a:tab pos="231775" algn="l"/>
              </a:tabLst>
              <a:defRPr sz="1100"/>
            </a:lvl2pPr>
            <a:lvl3pPr marL="341313" indent="-109538">
              <a:tabLst/>
              <a:defRPr sz="1050"/>
            </a:lvl3pPr>
            <a:lvl4pPr marL="457200" indent="-115888">
              <a:defRPr sz="1000"/>
            </a:lvl4pPr>
            <a:lvl5pPr marL="573088" indent="-115888">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Footer Placeholder 16"/>
          <p:cNvSpPr>
            <a:spLocks noGrp="1"/>
          </p:cNvSpPr>
          <p:nvPr>
            <p:ph type="ftr" sz="quarter" idx="31"/>
          </p:nvPr>
        </p:nvSpPr>
        <p:spPr/>
        <p:txBody>
          <a:bodyPr/>
          <a:lstStyle/>
          <a:p>
            <a:r>
              <a:rPr lang="en-US" smtClean="0"/>
              <a:t>Dr. Romina Polley</a:t>
            </a:r>
            <a:endParaRPr lang="en-US" dirty="0"/>
          </a:p>
        </p:txBody>
      </p:sp>
    </p:spTree>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G Five Palet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8"/>
          <p:cNvSpPr>
            <a:spLocks noGrp="1"/>
          </p:cNvSpPr>
          <p:nvPr>
            <p:ph type="body" sz="quarter" idx="19"/>
          </p:nvPr>
        </p:nvSpPr>
        <p:spPr>
          <a:xfrm>
            <a:off x="228600" y="1613751"/>
            <a:ext cx="1600200" cy="320040"/>
          </a:xfrm>
          <a:solidFill>
            <a:schemeClr val="tx1"/>
          </a:solidFill>
          <a:ln w="12700" cap="flat" cmpd="sng" algn="ctr">
            <a:solidFill>
              <a:schemeClr val="tx1"/>
            </a:solidFill>
            <a:prstDash val="solid"/>
            <a:round/>
            <a:headEnd type="none" w="med" len="med"/>
            <a:tailEnd type="none" w="med" len="med"/>
          </a:ln>
        </p:spPr>
        <p:txBody>
          <a:bodyPr lIns="137160" tIns="0" rIns="137160" bIns="0" anchor="ctr" anchorCtr="0">
            <a:normAutofit/>
          </a:bodyPr>
          <a:lstStyle>
            <a:lvl1pPr algn="ctr">
              <a:defRPr sz="900" b="1" cap="all" baseline="0">
                <a:solidFill>
                  <a:schemeClr val="bg1"/>
                </a:solidFill>
                <a:latin typeface="Arial"/>
                <a:cs typeface="Arial"/>
              </a:defRPr>
            </a:lvl1pPr>
          </a:lstStyle>
          <a:p>
            <a:pPr lvl="0"/>
            <a:r>
              <a:rPr lang="en-US" smtClean="0"/>
              <a:t>Click to edit Master text styles</a:t>
            </a:r>
          </a:p>
        </p:txBody>
      </p:sp>
      <p:sp>
        <p:nvSpPr>
          <p:cNvPr id="16" name="Text Placeholder 13"/>
          <p:cNvSpPr>
            <a:spLocks noGrp="1"/>
          </p:cNvSpPr>
          <p:nvPr>
            <p:ph type="body" sz="quarter" idx="20"/>
          </p:nvPr>
        </p:nvSpPr>
        <p:spPr>
          <a:xfrm>
            <a:off x="228600" y="1935692"/>
            <a:ext cx="1600200" cy="4239685"/>
          </a:xfrm>
          <a:solidFill>
            <a:schemeClr val="bg1"/>
          </a:solidFill>
          <a:ln w="12700" cap="flat" cmpd="sng" algn="ctr">
            <a:solidFill>
              <a:schemeClr val="tx1"/>
            </a:solidFill>
            <a:prstDash val="solid"/>
            <a:round/>
            <a:headEnd type="none" w="med" len="med"/>
            <a:tailEnd type="none" w="med" len="med"/>
          </a:ln>
        </p:spPr>
        <p:txBody>
          <a:bodyPr lIns="137160" tIns="137160" rIns="137160" bIns="137160">
            <a:noAutofit/>
          </a:bodyPr>
          <a:lstStyle>
            <a:lvl1pPr>
              <a:defRPr sz="1000"/>
            </a:lvl1pPr>
            <a:lvl2pPr marL="171450" indent="-171450">
              <a:tabLst>
                <a:tab pos="171450" algn="l"/>
              </a:tabLst>
              <a:defRPr sz="1000"/>
            </a:lvl2pPr>
            <a:lvl3pPr marL="285750" indent="-114300">
              <a:defRPr sz="900"/>
            </a:lvl3pPr>
            <a:lvl4pPr marL="398463" indent="-112713">
              <a:defRPr sz="800"/>
            </a:lvl4pPr>
            <a:lvl5pPr marL="515938" indent="-117475">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Footer Placeholder 16"/>
          <p:cNvSpPr>
            <a:spLocks noGrp="1"/>
          </p:cNvSpPr>
          <p:nvPr>
            <p:ph type="ftr" sz="quarter" idx="31"/>
          </p:nvPr>
        </p:nvSpPr>
        <p:spPr/>
        <p:txBody>
          <a:bodyPr/>
          <a:lstStyle/>
          <a:p>
            <a:r>
              <a:rPr lang="en-US" smtClean="0"/>
              <a:t>Dr. Romina Polley</a:t>
            </a:r>
            <a:endParaRPr lang="en-US" dirty="0"/>
          </a:p>
        </p:txBody>
      </p:sp>
      <p:sp>
        <p:nvSpPr>
          <p:cNvPr id="18" name="Text Placeholder 8"/>
          <p:cNvSpPr>
            <a:spLocks noGrp="1"/>
          </p:cNvSpPr>
          <p:nvPr>
            <p:ph type="body" sz="quarter" idx="32"/>
          </p:nvPr>
        </p:nvSpPr>
        <p:spPr>
          <a:xfrm>
            <a:off x="1998662" y="1613751"/>
            <a:ext cx="1600200" cy="320040"/>
          </a:xfrm>
          <a:solidFill>
            <a:schemeClr val="tx1"/>
          </a:solidFill>
          <a:ln w="12700" cap="flat" cmpd="sng" algn="ctr">
            <a:solidFill>
              <a:schemeClr val="tx1"/>
            </a:solidFill>
            <a:prstDash val="solid"/>
            <a:round/>
            <a:headEnd type="none" w="med" len="med"/>
            <a:tailEnd type="none" w="med" len="med"/>
          </a:ln>
        </p:spPr>
        <p:txBody>
          <a:bodyPr lIns="137160" tIns="0" rIns="137160" bIns="0" anchor="ctr" anchorCtr="0">
            <a:normAutofit/>
          </a:bodyPr>
          <a:lstStyle>
            <a:lvl1pPr algn="ctr">
              <a:defRPr sz="900" b="1" cap="all" baseline="0">
                <a:solidFill>
                  <a:schemeClr val="bg1"/>
                </a:solidFill>
                <a:latin typeface="Arial"/>
                <a:cs typeface="Arial"/>
              </a:defRPr>
            </a:lvl1pPr>
          </a:lstStyle>
          <a:p>
            <a:pPr lvl="0"/>
            <a:r>
              <a:rPr lang="en-US" smtClean="0"/>
              <a:t>Click to edit Master text styles</a:t>
            </a:r>
          </a:p>
        </p:txBody>
      </p:sp>
      <p:sp>
        <p:nvSpPr>
          <p:cNvPr id="19" name="Text Placeholder 13"/>
          <p:cNvSpPr>
            <a:spLocks noGrp="1"/>
          </p:cNvSpPr>
          <p:nvPr>
            <p:ph type="body" sz="quarter" idx="33"/>
          </p:nvPr>
        </p:nvSpPr>
        <p:spPr>
          <a:xfrm>
            <a:off x="1998662" y="1935692"/>
            <a:ext cx="1600200" cy="4239685"/>
          </a:xfrm>
          <a:solidFill>
            <a:schemeClr val="bg1"/>
          </a:solidFill>
          <a:ln w="12700" cap="flat" cmpd="sng" algn="ctr">
            <a:solidFill>
              <a:schemeClr val="tx1"/>
            </a:solidFill>
            <a:prstDash val="solid"/>
            <a:round/>
            <a:headEnd type="none" w="med" len="med"/>
            <a:tailEnd type="none" w="med" len="med"/>
          </a:ln>
        </p:spPr>
        <p:txBody>
          <a:bodyPr lIns="137160" tIns="137160" rIns="137160" bIns="137160">
            <a:noAutofit/>
          </a:bodyPr>
          <a:lstStyle>
            <a:lvl1pPr>
              <a:defRPr sz="1000"/>
            </a:lvl1pPr>
            <a:lvl2pPr marL="171450" indent="-171450">
              <a:tabLst>
                <a:tab pos="171450" algn="l"/>
              </a:tabLst>
              <a:defRPr sz="1000"/>
            </a:lvl2pPr>
            <a:lvl3pPr marL="344488" indent="-112713">
              <a:tabLst/>
              <a:defRPr sz="900"/>
            </a:lvl3pPr>
            <a:lvl4pPr marL="457200" indent="-112713">
              <a:defRPr sz="800"/>
            </a:lvl4pPr>
            <a:lvl5pPr marL="569913" indent="-112713">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8"/>
          <p:cNvSpPr>
            <a:spLocks noGrp="1"/>
          </p:cNvSpPr>
          <p:nvPr>
            <p:ph type="body" sz="quarter" idx="34"/>
          </p:nvPr>
        </p:nvSpPr>
        <p:spPr>
          <a:xfrm>
            <a:off x="3768724" y="1613751"/>
            <a:ext cx="1600200" cy="320040"/>
          </a:xfrm>
          <a:solidFill>
            <a:schemeClr val="tx1"/>
          </a:solidFill>
          <a:ln w="12700" cap="flat" cmpd="sng" algn="ctr">
            <a:solidFill>
              <a:schemeClr val="tx1"/>
            </a:solidFill>
            <a:prstDash val="solid"/>
            <a:round/>
            <a:headEnd type="none" w="med" len="med"/>
            <a:tailEnd type="none" w="med" len="med"/>
          </a:ln>
        </p:spPr>
        <p:txBody>
          <a:bodyPr lIns="137160" tIns="0" rIns="137160" bIns="0" anchor="ctr" anchorCtr="0">
            <a:normAutofit/>
          </a:bodyPr>
          <a:lstStyle>
            <a:lvl1pPr algn="ctr">
              <a:defRPr sz="900" b="1" cap="all" baseline="0">
                <a:solidFill>
                  <a:schemeClr val="bg1"/>
                </a:solidFill>
                <a:latin typeface="Arial"/>
                <a:cs typeface="Arial"/>
              </a:defRPr>
            </a:lvl1pPr>
          </a:lstStyle>
          <a:p>
            <a:pPr lvl="0"/>
            <a:r>
              <a:rPr lang="en-US" smtClean="0"/>
              <a:t>Click to edit Master text styles</a:t>
            </a:r>
          </a:p>
        </p:txBody>
      </p:sp>
      <p:sp>
        <p:nvSpPr>
          <p:cNvPr id="21" name="Text Placeholder 13"/>
          <p:cNvSpPr>
            <a:spLocks noGrp="1"/>
          </p:cNvSpPr>
          <p:nvPr>
            <p:ph type="body" sz="quarter" idx="35"/>
          </p:nvPr>
        </p:nvSpPr>
        <p:spPr>
          <a:xfrm>
            <a:off x="3768724" y="1935692"/>
            <a:ext cx="1600200" cy="4239685"/>
          </a:xfrm>
          <a:solidFill>
            <a:schemeClr val="bg1"/>
          </a:solidFill>
          <a:ln w="12700" cap="flat" cmpd="sng" algn="ctr">
            <a:solidFill>
              <a:schemeClr val="tx1"/>
            </a:solidFill>
            <a:prstDash val="solid"/>
            <a:round/>
            <a:headEnd type="none" w="med" len="med"/>
            <a:tailEnd type="none" w="med" len="med"/>
          </a:ln>
        </p:spPr>
        <p:txBody>
          <a:bodyPr lIns="137160" tIns="137160" rIns="137160" bIns="137160">
            <a:noAutofit/>
          </a:bodyPr>
          <a:lstStyle>
            <a:lvl1pPr>
              <a:defRPr sz="1000"/>
            </a:lvl1pPr>
            <a:lvl2pPr marL="171450" indent="-171450">
              <a:tabLst>
                <a:tab pos="171450" algn="l"/>
              </a:tabLst>
              <a:defRPr sz="1000"/>
            </a:lvl2pPr>
            <a:lvl3pPr marL="285750" indent="-114300">
              <a:defRPr sz="900"/>
            </a:lvl3pPr>
            <a:lvl4pPr marL="398463" indent="-112713">
              <a:defRPr sz="800"/>
            </a:lvl4pPr>
            <a:lvl5pPr marL="515938" indent="-117475">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Text Placeholder 8"/>
          <p:cNvSpPr>
            <a:spLocks noGrp="1"/>
          </p:cNvSpPr>
          <p:nvPr>
            <p:ph type="body" sz="quarter" idx="36"/>
          </p:nvPr>
        </p:nvSpPr>
        <p:spPr>
          <a:xfrm>
            <a:off x="5538786" y="1613751"/>
            <a:ext cx="1600200" cy="320040"/>
          </a:xfrm>
          <a:solidFill>
            <a:schemeClr val="tx1"/>
          </a:solidFill>
          <a:ln w="12700" cap="flat" cmpd="sng" algn="ctr">
            <a:solidFill>
              <a:schemeClr val="tx1"/>
            </a:solidFill>
            <a:prstDash val="solid"/>
            <a:round/>
            <a:headEnd type="none" w="med" len="med"/>
            <a:tailEnd type="none" w="med" len="med"/>
          </a:ln>
        </p:spPr>
        <p:txBody>
          <a:bodyPr lIns="137160" tIns="0" rIns="137160" bIns="0" anchor="ctr" anchorCtr="0">
            <a:normAutofit/>
          </a:bodyPr>
          <a:lstStyle>
            <a:lvl1pPr algn="ctr">
              <a:defRPr sz="900" b="1" cap="all" baseline="0">
                <a:solidFill>
                  <a:schemeClr val="bg1"/>
                </a:solidFill>
                <a:latin typeface="Arial"/>
                <a:cs typeface="Arial"/>
              </a:defRPr>
            </a:lvl1pPr>
          </a:lstStyle>
          <a:p>
            <a:pPr lvl="0"/>
            <a:r>
              <a:rPr lang="en-US" smtClean="0"/>
              <a:t>Click to edit Master text styles</a:t>
            </a:r>
          </a:p>
        </p:txBody>
      </p:sp>
      <p:sp>
        <p:nvSpPr>
          <p:cNvPr id="23" name="Text Placeholder 13"/>
          <p:cNvSpPr>
            <a:spLocks noGrp="1"/>
          </p:cNvSpPr>
          <p:nvPr>
            <p:ph type="body" sz="quarter" idx="37"/>
          </p:nvPr>
        </p:nvSpPr>
        <p:spPr>
          <a:xfrm>
            <a:off x="5538786" y="1935692"/>
            <a:ext cx="1600200" cy="4239685"/>
          </a:xfrm>
          <a:solidFill>
            <a:schemeClr val="bg1"/>
          </a:solidFill>
          <a:ln w="12700" cap="flat" cmpd="sng" algn="ctr">
            <a:solidFill>
              <a:schemeClr val="tx1"/>
            </a:solidFill>
            <a:prstDash val="solid"/>
            <a:round/>
            <a:headEnd type="none" w="med" len="med"/>
            <a:tailEnd type="none" w="med" len="med"/>
          </a:ln>
        </p:spPr>
        <p:txBody>
          <a:bodyPr lIns="137160" tIns="137160" rIns="137160" bIns="137160">
            <a:noAutofit/>
          </a:bodyPr>
          <a:lstStyle>
            <a:lvl1pPr>
              <a:defRPr sz="1000"/>
            </a:lvl1pPr>
            <a:lvl2pPr marL="171450" indent="-171450">
              <a:tabLst>
                <a:tab pos="171450" algn="l"/>
              </a:tabLst>
              <a:defRPr sz="1000"/>
            </a:lvl2pPr>
            <a:lvl3pPr marL="285750" indent="-114300">
              <a:defRPr sz="900"/>
            </a:lvl3pPr>
            <a:lvl4pPr marL="398463" indent="-112713">
              <a:defRPr sz="800"/>
            </a:lvl4pPr>
            <a:lvl5pPr marL="515938" indent="-117475">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Text Placeholder 8"/>
          <p:cNvSpPr>
            <a:spLocks noGrp="1"/>
          </p:cNvSpPr>
          <p:nvPr>
            <p:ph type="body" sz="quarter" idx="38"/>
          </p:nvPr>
        </p:nvSpPr>
        <p:spPr>
          <a:xfrm>
            <a:off x="7308850" y="1613751"/>
            <a:ext cx="1600200" cy="320040"/>
          </a:xfrm>
          <a:solidFill>
            <a:schemeClr val="tx1"/>
          </a:solidFill>
          <a:ln w="12700" cap="flat" cmpd="sng" algn="ctr">
            <a:solidFill>
              <a:schemeClr val="tx1"/>
            </a:solidFill>
            <a:prstDash val="solid"/>
            <a:round/>
            <a:headEnd type="none" w="med" len="med"/>
            <a:tailEnd type="none" w="med" len="med"/>
          </a:ln>
        </p:spPr>
        <p:txBody>
          <a:bodyPr lIns="137160" tIns="0" rIns="137160" bIns="0" anchor="ctr" anchorCtr="0">
            <a:normAutofit/>
          </a:bodyPr>
          <a:lstStyle>
            <a:lvl1pPr algn="ctr">
              <a:defRPr sz="900" b="1" cap="all" baseline="0">
                <a:solidFill>
                  <a:schemeClr val="bg1"/>
                </a:solidFill>
                <a:latin typeface="Arial"/>
                <a:cs typeface="Arial"/>
              </a:defRPr>
            </a:lvl1pPr>
          </a:lstStyle>
          <a:p>
            <a:pPr lvl="0"/>
            <a:r>
              <a:rPr lang="en-US" smtClean="0"/>
              <a:t>Click to edit Master text styles</a:t>
            </a:r>
          </a:p>
        </p:txBody>
      </p:sp>
      <p:sp>
        <p:nvSpPr>
          <p:cNvPr id="35" name="Text Placeholder 13"/>
          <p:cNvSpPr>
            <a:spLocks noGrp="1"/>
          </p:cNvSpPr>
          <p:nvPr>
            <p:ph type="body" sz="quarter" idx="39"/>
          </p:nvPr>
        </p:nvSpPr>
        <p:spPr>
          <a:xfrm>
            <a:off x="7308850" y="1935692"/>
            <a:ext cx="1600200" cy="4239685"/>
          </a:xfrm>
          <a:solidFill>
            <a:schemeClr val="bg1"/>
          </a:solidFill>
          <a:ln w="12700" cap="flat" cmpd="sng" algn="ctr">
            <a:solidFill>
              <a:schemeClr val="tx1"/>
            </a:solidFill>
            <a:prstDash val="solid"/>
            <a:round/>
            <a:headEnd type="none" w="med" len="med"/>
            <a:tailEnd type="none" w="med" len="med"/>
          </a:ln>
        </p:spPr>
        <p:txBody>
          <a:bodyPr lIns="137160" tIns="137160" rIns="137160" bIns="137160">
            <a:noAutofit/>
          </a:bodyPr>
          <a:lstStyle>
            <a:lvl1pPr>
              <a:defRPr sz="1000"/>
            </a:lvl1pPr>
            <a:lvl2pPr marL="171450" indent="-171450">
              <a:tabLst>
                <a:tab pos="171450" algn="l"/>
              </a:tabLst>
              <a:defRPr sz="1000"/>
            </a:lvl2pPr>
            <a:lvl3pPr marL="285750" indent="-114300">
              <a:defRPr sz="900"/>
            </a:lvl3pPr>
            <a:lvl4pPr marL="398463" indent="-112713">
              <a:defRPr sz="800"/>
            </a:lvl4pPr>
            <a:lvl5pPr marL="515938" indent="-117475">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G 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8"/>
          <p:cNvSpPr>
            <a:spLocks noGrp="1"/>
          </p:cNvSpPr>
          <p:nvPr>
            <p:ph type="body" sz="quarter" idx="19"/>
          </p:nvPr>
        </p:nvSpPr>
        <p:spPr>
          <a:xfrm>
            <a:off x="228600" y="1608667"/>
            <a:ext cx="1508760" cy="1417320"/>
          </a:xfrm>
          <a:solidFill>
            <a:schemeClr val="tx1"/>
          </a:solidFill>
          <a:ln w="12700" cap="flat" cmpd="sng" algn="ctr">
            <a:solidFill>
              <a:schemeClr val="tx1"/>
            </a:solidFill>
            <a:prstDash val="solid"/>
            <a:round/>
            <a:headEnd type="none" w="med" len="med"/>
            <a:tailEnd type="none" w="med" len="med"/>
          </a:ln>
        </p:spPr>
        <p:txBody>
          <a:bodyPr lIns="91440" tIns="0" rIns="91440" bIns="18288" anchor="ctr" anchorCtr="0">
            <a:noAutofit/>
          </a:bodyPr>
          <a:lstStyle>
            <a:lvl1pPr>
              <a:defRPr sz="1050" b="1" cap="all" baseline="0">
                <a:solidFill>
                  <a:schemeClr val="bg1"/>
                </a:solidFill>
                <a:latin typeface="Arial"/>
                <a:cs typeface="Arial"/>
              </a:defRPr>
            </a:lvl1pPr>
          </a:lstStyle>
          <a:p>
            <a:pPr lvl="0"/>
            <a:r>
              <a:rPr lang="en-US" smtClean="0"/>
              <a:t>Click to edit Master text styles</a:t>
            </a:r>
          </a:p>
        </p:txBody>
      </p:sp>
      <p:sp>
        <p:nvSpPr>
          <p:cNvPr id="16" name="Text Placeholder 13"/>
          <p:cNvSpPr>
            <a:spLocks noGrp="1"/>
          </p:cNvSpPr>
          <p:nvPr>
            <p:ph type="body" sz="quarter" idx="20"/>
          </p:nvPr>
        </p:nvSpPr>
        <p:spPr>
          <a:xfrm>
            <a:off x="1735136" y="1608667"/>
            <a:ext cx="7178677" cy="1417320"/>
          </a:xfrm>
          <a:solidFill>
            <a:schemeClr val="bg1"/>
          </a:solidFill>
          <a:ln w="12700" cap="flat" cmpd="sng" algn="ctr">
            <a:solidFill>
              <a:schemeClr val="tx1"/>
            </a:solidFill>
            <a:prstDash val="solid"/>
            <a:round/>
            <a:headEnd type="none" w="med" len="med"/>
            <a:tailEnd type="none" w="med" len="med"/>
          </a:ln>
        </p:spPr>
        <p:txBody>
          <a:bodyPr lIns="137160" tIns="91440" rIns="137160" bIns="91440" anchor="ctr" anchorCtr="0">
            <a:noAutofit/>
          </a:bodyPr>
          <a:lstStyle>
            <a:lvl1pPr>
              <a:defRPr sz="1100"/>
            </a:lvl1pPr>
            <a:lvl2pPr marL="225425" indent="-225425">
              <a:tabLst>
                <a:tab pos="225425" algn="l"/>
              </a:tabLst>
              <a:defRPr sz="1100"/>
            </a:lvl2pPr>
            <a:lvl3pPr marL="342900" indent="-114300">
              <a:defRPr sz="1050"/>
            </a:lvl3pPr>
            <a:lvl4pPr marL="457200" indent="-114300">
              <a:defRPr sz="1000"/>
            </a:lvl4pPr>
            <a:lvl5pPr marL="571500" indent="-114300">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Footer Placeholder 16"/>
          <p:cNvSpPr>
            <a:spLocks noGrp="1"/>
          </p:cNvSpPr>
          <p:nvPr>
            <p:ph type="ftr" sz="quarter" idx="31"/>
          </p:nvPr>
        </p:nvSpPr>
        <p:spPr/>
        <p:txBody>
          <a:bodyPr/>
          <a:lstStyle/>
          <a:p>
            <a:r>
              <a:rPr lang="en-US" smtClean="0"/>
              <a:t>Dr. Romina Polley</a:t>
            </a:r>
            <a:endParaRPr lang="en-US" dirty="0"/>
          </a:p>
        </p:txBody>
      </p:sp>
      <p:sp>
        <p:nvSpPr>
          <p:cNvPr id="14" name="Text Placeholder 8"/>
          <p:cNvSpPr>
            <a:spLocks noGrp="1"/>
          </p:cNvSpPr>
          <p:nvPr>
            <p:ph type="body" sz="quarter" idx="32"/>
          </p:nvPr>
        </p:nvSpPr>
        <p:spPr>
          <a:xfrm>
            <a:off x="228600" y="3183361"/>
            <a:ext cx="1508760" cy="1417320"/>
          </a:xfrm>
          <a:solidFill>
            <a:schemeClr val="tx1"/>
          </a:solidFill>
          <a:ln w="12700" cap="flat" cmpd="sng" algn="ctr">
            <a:solidFill>
              <a:schemeClr val="tx1"/>
            </a:solidFill>
            <a:prstDash val="solid"/>
            <a:round/>
            <a:headEnd type="none" w="med" len="med"/>
            <a:tailEnd type="none" w="med" len="med"/>
          </a:ln>
        </p:spPr>
        <p:txBody>
          <a:bodyPr lIns="91440" tIns="0" rIns="91440" bIns="18288" anchor="ctr" anchorCtr="0">
            <a:noAutofit/>
          </a:bodyPr>
          <a:lstStyle>
            <a:lvl1pPr>
              <a:defRPr sz="1050" b="1" cap="all" baseline="0">
                <a:solidFill>
                  <a:schemeClr val="bg1"/>
                </a:solidFill>
                <a:latin typeface="Arial"/>
                <a:cs typeface="Arial"/>
              </a:defRPr>
            </a:lvl1pPr>
          </a:lstStyle>
          <a:p>
            <a:pPr lvl="0"/>
            <a:r>
              <a:rPr lang="en-US" smtClean="0"/>
              <a:t>Click to edit Master text styles</a:t>
            </a:r>
          </a:p>
        </p:txBody>
      </p:sp>
      <p:sp>
        <p:nvSpPr>
          <p:cNvPr id="25" name="Text Placeholder 13"/>
          <p:cNvSpPr>
            <a:spLocks noGrp="1"/>
          </p:cNvSpPr>
          <p:nvPr>
            <p:ph type="body" sz="quarter" idx="33"/>
          </p:nvPr>
        </p:nvSpPr>
        <p:spPr>
          <a:xfrm>
            <a:off x="1735136" y="3183361"/>
            <a:ext cx="7178677" cy="1417320"/>
          </a:xfrm>
          <a:solidFill>
            <a:schemeClr val="bg1"/>
          </a:solidFill>
          <a:ln w="12700" cap="flat" cmpd="sng" algn="ctr">
            <a:solidFill>
              <a:schemeClr val="tx1"/>
            </a:solidFill>
            <a:prstDash val="solid"/>
            <a:round/>
            <a:headEnd type="none" w="med" len="med"/>
            <a:tailEnd type="none" w="med" len="med"/>
          </a:ln>
        </p:spPr>
        <p:txBody>
          <a:bodyPr lIns="137160" tIns="91440" rIns="137160" bIns="91440" anchor="ctr" anchorCtr="0">
            <a:noAutofit/>
          </a:bodyPr>
          <a:lstStyle>
            <a:lvl1pPr>
              <a:defRPr sz="1100"/>
            </a:lvl1pPr>
            <a:lvl2pPr marL="225425" indent="-225425">
              <a:tabLst>
                <a:tab pos="225425" algn="l"/>
              </a:tabLst>
              <a:defRPr sz="1100"/>
            </a:lvl2pPr>
            <a:lvl3pPr marL="342900" indent="-114300">
              <a:defRPr sz="1050"/>
            </a:lvl3pPr>
            <a:lvl4pPr marL="457200" indent="-114300">
              <a:defRPr sz="1000"/>
            </a:lvl4pPr>
            <a:lvl5pPr marL="571500" indent="-114300">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6" name="Text Placeholder 8"/>
          <p:cNvSpPr>
            <a:spLocks noGrp="1"/>
          </p:cNvSpPr>
          <p:nvPr>
            <p:ph type="body" sz="quarter" idx="34"/>
          </p:nvPr>
        </p:nvSpPr>
        <p:spPr>
          <a:xfrm>
            <a:off x="228600" y="4758055"/>
            <a:ext cx="1508760" cy="1417320"/>
          </a:xfrm>
          <a:solidFill>
            <a:schemeClr val="tx1"/>
          </a:solidFill>
          <a:ln w="12700" cap="flat" cmpd="sng" algn="ctr">
            <a:solidFill>
              <a:schemeClr val="tx1"/>
            </a:solidFill>
            <a:prstDash val="solid"/>
            <a:round/>
            <a:headEnd type="none" w="med" len="med"/>
            <a:tailEnd type="none" w="med" len="med"/>
          </a:ln>
        </p:spPr>
        <p:txBody>
          <a:bodyPr lIns="91440" tIns="0" rIns="91440" bIns="18288" anchor="ctr" anchorCtr="0">
            <a:noAutofit/>
          </a:bodyPr>
          <a:lstStyle>
            <a:lvl1pPr>
              <a:defRPr sz="1050" b="1" cap="all" baseline="0">
                <a:solidFill>
                  <a:schemeClr val="bg1"/>
                </a:solidFill>
                <a:latin typeface="Arial"/>
                <a:cs typeface="Arial"/>
              </a:defRPr>
            </a:lvl1pPr>
          </a:lstStyle>
          <a:p>
            <a:pPr lvl="0"/>
            <a:r>
              <a:rPr lang="en-US" smtClean="0"/>
              <a:t>Click to edit Master text styles</a:t>
            </a:r>
          </a:p>
        </p:txBody>
      </p:sp>
      <p:sp>
        <p:nvSpPr>
          <p:cNvPr id="27" name="Text Placeholder 13"/>
          <p:cNvSpPr>
            <a:spLocks noGrp="1"/>
          </p:cNvSpPr>
          <p:nvPr>
            <p:ph type="body" sz="quarter" idx="35"/>
          </p:nvPr>
        </p:nvSpPr>
        <p:spPr>
          <a:xfrm>
            <a:off x="1735136" y="4758055"/>
            <a:ext cx="7178677" cy="1417320"/>
          </a:xfrm>
          <a:solidFill>
            <a:schemeClr val="bg1"/>
          </a:solidFill>
          <a:ln w="12700" cap="flat" cmpd="sng" algn="ctr">
            <a:solidFill>
              <a:schemeClr val="tx1"/>
            </a:solidFill>
            <a:prstDash val="solid"/>
            <a:round/>
            <a:headEnd type="none" w="med" len="med"/>
            <a:tailEnd type="none" w="med" len="med"/>
          </a:ln>
        </p:spPr>
        <p:txBody>
          <a:bodyPr lIns="137160" tIns="91440" rIns="137160" bIns="91440" anchor="ctr" anchorCtr="0">
            <a:noAutofit/>
          </a:bodyPr>
          <a:lstStyle>
            <a:lvl1pPr>
              <a:defRPr sz="1100"/>
            </a:lvl1pPr>
            <a:lvl2pPr marL="225425" indent="-225425">
              <a:tabLst>
                <a:tab pos="225425" algn="l"/>
              </a:tabLst>
              <a:defRPr sz="1100"/>
            </a:lvl2pPr>
            <a:lvl3pPr marL="342900" indent="-114300">
              <a:defRPr sz="1050"/>
            </a:lvl3pPr>
            <a:lvl4pPr marL="457200" indent="-114300">
              <a:defRPr sz="1000"/>
            </a:lvl4pPr>
            <a:lvl5pPr marL="571500" indent="-114300">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G Major Points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6" name="Text Placeholder 13"/>
          <p:cNvSpPr>
            <a:spLocks noGrp="1"/>
          </p:cNvSpPr>
          <p:nvPr>
            <p:ph type="body" sz="quarter" idx="20"/>
          </p:nvPr>
        </p:nvSpPr>
        <p:spPr>
          <a:xfrm>
            <a:off x="1735136" y="1611313"/>
            <a:ext cx="7178677" cy="822960"/>
          </a:xfrm>
          <a:solidFill>
            <a:schemeClr val="bg1"/>
          </a:solidFill>
          <a:ln w="12700" cap="flat" cmpd="sng" algn="ctr">
            <a:solidFill>
              <a:schemeClr val="tx1"/>
            </a:solidFill>
            <a:prstDash val="solid"/>
            <a:round/>
            <a:headEnd type="none" w="med" len="med"/>
            <a:tailEnd type="none" w="med" len="med"/>
          </a:ln>
        </p:spPr>
        <p:txBody>
          <a:bodyPr lIns="548640" tIns="91440" rIns="137160" bIns="91440" anchor="ctr" anchorCtr="0">
            <a:noAutofit/>
          </a:bodyPr>
          <a:lstStyle>
            <a:lvl1pPr>
              <a:defRPr sz="1100"/>
            </a:lvl1pPr>
            <a:lvl2pPr marL="225425" indent="-225425">
              <a:tabLst>
                <a:tab pos="225425" algn="l"/>
              </a:tabLst>
              <a:defRPr sz="1100"/>
            </a:lvl2pPr>
            <a:lvl3pPr marL="342900" indent="-114300">
              <a:defRPr sz="1050"/>
            </a:lvl3pPr>
            <a:lvl4pPr marL="457200" indent="-114300">
              <a:defRPr sz="1000"/>
            </a:lvl4pPr>
            <a:lvl5pPr marL="571500" indent="-114300">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Footer Placeholder 16"/>
          <p:cNvSpPr>
            <a:spLocks noGrp="1"/>
          </p:cNvSpPr>
          <p:nvPr>
            <p:ph type="ftr" sz="quarter" idx="31"/>
          </p:nvPr>
        </p:nvSpPr>
        <p:spPr/>
        <p:txBody>
          <a:bodyPr/>
          <a:lstStyle/>
          <a:p>
            <a:r>
              <a:rPr lang="en-US" smtClean="0"/>
              <a:t>Dr. Romina Polley</a:t>
            </a:r>
            <a:endParaRPr lang="en-US" dirty="0"/>
          </a:p>
        </p:txBody>
      </p:sp>
      <p:sp>
        <p:nvSpPr>
          <p:cNvPr id="10" name="Text Placeholder 19"/>
          <p:cNvSpPr>
            <a:spLocks noGrp="1"/>
          </p:cNvSpPr>
          <p:nvPr>
            <p:ph type="body" sz="quarter" idx="10"/>
          </p:nvPr>
        </p:nvSpPr>
        <p:spPr>
          <a:xfrm>
            <a:off x="228600" y="1611313"/>
            <a:ext cx="1905000" cy="822960"/>
          </a:xfrm>
          <a:prstGeom prst="homePlate">
            <a:avLst>
              <a:gd name="adj" fmla="val 29359"/>
            </a:avLst>
          </a:prstGeom>
          <a:solidFill>
            <a:schemeClr val="tx1"/>
          </a:solidFill>
          <a:ln w="12700" cap="flat" cmpd="sng" algn="ctr">
            <a:solidFill>
              <a:schemeClr val="tx1"/>
            </a:solidFill>
            <a:prstDash val="solid"/>
            <a:round/>
            <a:headEnd type="none" w="med" len="med"/>
            <a:tailEnd type="none" w="med" len="med"/>
          </a:ln>
        </p:spPr>
        <p:txBody>
          <a:bodyPr vert="horz" lIns="91440" tIns="0" rIns="91440" bIns="18288" rtlCol="0" anchor="ctr" anchorCtr="0">
            <a:noAutofit/>
          </a:bodyPr>
          <a:lstStyle>
            <a:lvl1pPr>
              <a:buNone/>
              <a:defRPr lang="en-US" sz="1050" b="1" kern="1200" cap="all" baseline="0" dirty="0">
                <a:solidFill>
                  <a:schemeClr val="bg1"/>
                </a:solidFill>
                <a:latin typeface="Arial"/>
                <a:ea typeface="+mn-ea"/>
                <a:cs typeface="Arial"/>
              </a:defRPr>
            </a:lvl1pPr>
          </a:lstStyle>
          <a:p>
            <a:pPr marL="0" lvl="0" indent="0" algn="l" defTabSz="914400" rtl="0" eaLnBrk="1" latinLnBrk="0" hangingPunct="1">
              <a:lnSpc>
                <a:spcPct val="100000"/>
              </a:lnSpc>
              <a:spcBef>
                <a:spcPts val="0"/>
              </a:spcBef>
              <a:spcAft>
                <a:spcPts val="600"/>
              </a:spcAft>
              <a:buFont typeface="Arial" pitchFamily="34" charset="0"/>
              <a:buNone/>
            </a:pPr>
            <a:r>
              <a:rPr lang="en-US" smtClean="0"/>
              <a:t>Click to edit Master text styles</a:t>
            </a:r>
          </a:p>
        </p:txBody>
      </p:sp>
      <p:sp>
        <p:nvSpPr>
          <p:cNvPr id="11" name="Text Placeholder 13"/>
          <p:cNvSpPr>
            <a:spLocks noGrp="1"/>
          </p:cNvSpPr>
          <p:nvPr>
            <p:ph type="body" sz="quarter" idx="32"/>
          </p:nvPr>
        </p:nvSpPr>
        <p:spPr>
          <a:xfrm>
            <a:off x="1735136" y="2546589"/>
            <a:ext cx="7178677" cy="822960"/>
          </a:xfrm>
          <a:solidFill>
            <a:schemeClr val="bg1"/>
          </a:solidFill>
          <a:ln w="12700" cap="flat" cmpd="sng" algn="ctr">
            <a:solidFill>
              <a:schemeClr val="tx1"/>
            </a:solidFill>
            <a:prstDash val="solid"/>
            <a:round/>
            <a:headEnd type="none" w="med" len="med"/>
            <a:tailEnd type="none" w="med" len="med"/>
          </a:ln>
        </p:spPr>
        <p:txBody>
          <a:bodyPr lIns="548640" tIns="91440" rIns="137160" bIns="91440" anchor="ctr" anchorCtr="0">
            <a:noAutofit/>
          </a:bodyPr>
          <a:lstStyle>
            <a:lvl1pPr>
              <a:defRPr sz="1100"/>
            </a:lvl1pPr>
            <a:lvl2pPr marL="225425" indent="-225425">
              <a:tabLst>
                <a:tab pos="225425" algn="l"/>
              </a:tabLst>
              <a:defRPr sz="1100"/>
            </a:lvl2pPr>
            <a:lvl3pPr marL="342900" indent="-114300">
              <a:defRPr sz="1050"/>
            </a:lvl3pPr>
            <a:lvl4pPr marL="457200" indent="-114300">
              <a:defRPr sz="1000"/>
            </a:lvl4pPr>
            <a:lvl5pPr marL="571500" indent="-114300">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9"/>
          <p:cNvSpPr>
            <a:spLocks noGrp="1"/>
          </p:cNvSpPr>
          <p:nvPr>
            <p:ph type="body" sz="quarter" idx="33"/>
          </p:nvPr>
        </p:nvSpPr>
        <p:spPr>
          <a:xfrm>
            <a:off x="228600" y="2546589"/>
            <a:ext cx="1905000" cy="822960"/>
          </a:xfrm>
          <a:prstGeom prst="homePlate">
            <a:avLst>
              <a:gd name="adj" fmla="val 29359"/>
            </a:avLst>
          </a:prstGeom>
          <a:solidFill>
            <a:schemeClr val="tx1"/>
          </a:solidFill>
          <a:ln w="12700" cap="flat" cmpd="sng" algn="ctr">
            <a:solidFill>
              <a:schemeClr val="tx1"/>
            </a:solidFill>
            <a:prstDash val="solid"/>
            <a:round/>
            <a:headEnd type="none" w="med" len="med"/>
            <a:tailEnd type="none" w="med" len="med"/>
          </a:ln>
        </p:spPr>
        <p:txBody>
          <a:bodyPr vert="horz" lIns="91440" tIns="0" rIns="91440" bIns="18288" rtlCol="0" anchor="ctr" anchorCtr="0">
            <a:noAutofit/>
          </a:bodyPr>
          <a:lstStyle>
            <a:lvl1pPr>
              <a:buNone/>
              <a:defRPr lang="en-US" sz="1050" b="1" kern="1200" cap="all" baseline="0" dirty="0">
                <a:solidFill>
                  <a:schemeClr val="bg1"/>
                </a:solidFill>
                <a:latin typeface="Arial"/>
                <a:ea typeface="+mn-ea"/>
                <a:cs typeface="Arial"/>
              </a:defRPr>
            </a:lvl1pPr>
          </a:lstStyle>
          <a:p>
            <a:pPr marL="0" lvl="0" indent="0" algn="l" defTabSz="914400" rtl="0" eaLnBrk="1" latinLnBrk="0" hangingPunct="1">
              <a:lnSpc>
                <a:spcPct val="100000"/>
              </a:lnSpc>
              <a:spcBef>
                <a:spcPts val="0"/>
              </a:spcBef>
              <a:spcAft>
                <a:spcPts val="600"/>
              </a:spcAft>
              <a:buFont typeface="Arial" pitchFamily="34" charset="0"/>
              <a:buNone/>
            </a:pPr>
            <a:r>
              <a:rPr lang="en-US" smtClean="0"/>
              <a:t>Click to edit Master text styles</a:t>
            </a:r>
          </a:p>
        </p:txBody>
      </p:sp>
      <p:sp>
        <p:nvSpPr>
          <p:cNvPr id="13" name="Text Placeholder 13"/>
          <p:cNvSpPr>
            <a:spLocks noGrp="1"/>
          </p:cNvSpPr>
          <p:nvPr>
            <p:ph type="body" sz="quarter" idx="34"/>
          </p:nvPr>
        </p:nvSpPr>
        <p:spPr>
          <a:xfrm>
            <a:off x="1735136" y="3481865"/>
            <a:ext cx="7178677" cy="822960"/>
          </a:xfrm>
          <a:solidFill>
            <a:schemeClr val="bg1"/>
          </a:solidFill>
          <a:ln w="12700" cap="flat" cmpd="sng" algn="ctr">
            <a:solidFill>
              <a:schemeClr val="tx1"/>
            </a:solidFill>
            <a:prstDash val="solid"/>
            <a:round/>
            <a:headEnd type="none" w="med" len="med"/>
            <a:tailEnd type="none" w="med" len="med"/>
          </a:ln>
        </p:spPr>
        <p:txBody>
          <a:bodyPr lIns="548640" tIns="91440" rIns="137160" bIns="91440" anchor="ctr" anchorCtr="0">
            <a:noAutofit/>
          </a:bodyPr>
          <a:lstStyle>
            <a:lvl1pPr>
              <a:defRPr sz="1100"/>
            </a:lvl1pPr>
            <a:lvl2pPr marL="225425" indent="-225425">
              <a:tabLst>
                <a:tab pos="225425" algn="l"/>
              </a:tabLst>
              <a:defRPr sz="1100"/>
            </a:lvl2pPr>
            <a:lvl3pPr marL="342900" indent="-114300">
              <a:defRPr sz="1050"/>
            </a:lvl3pPr>
            <a:lvl4pPr marL="457200" indent="-114300">
              <a:defRPr sz="1000"/>
            </a:lvl4pPr>
            <a:lvl5pPr marL="571500" indent="-114300">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Text Placeholder 19"/>
          <p:cNvSpPr>
            <a:spLocks noGrp="1"/>
          </p:cNvSpPr>
          <p:nvPr>
            <p:ph type="body" sz="quarter" idx="35"/>
          </p:nvPr>
        </p:nvSpPr>
        <p:spPr>
          <a:xfrm>
            <a:off x="228600" y="3481865"/>
            <a:ext cx="1905000" cy="822960"/>
          </a:xfrm>
          <a:prstGeom prst="homePlate">
            <a:avLst>
              <a:gd name="adj" fmla="val 29359"/>
            </a:avLst>
          </a:prstGeom>
          <a:solidFill>
            <a:schemeClr val="tx1"/>
          </a:solidFill>
          <a:ln w="12700" cap="flat" cmpd="sng" algn="ctr">
            <a:solidFill>
              <a:schemeClr val="tx1"/>
            </a:solidFill>
            <a:prstDash val="solid"/>
            <a:round/>
            <a:headEnd type="none" w="med" len="med"/>
            <a:tailEnd type="none" w="med" len="med"/>
          </a:ln>
        </p:spPr>
        <p:txBody>
          <a:bodyPr vert="horz" lIns="91440" tIns="0" rIns="91440" bIns="18288" rtlCol="0" anchor="ctr" anchorCtr="0">
            <a:noAutofit/>
          </a:bodyPr>
          <a:lstStyle>
            <a:lvl1pPr>
              <a:buNone/>
              <a:defRPr lang="en-US" sz="1050" b="1" kern="1200" cap="all" baseline="0" dirty="0">
                <a:solidFill>
                  <a:schemeClr val="bg1"/>
                </a:solidFill>
                <a:latin typeface="Arial"/>
                <a:ea typeface="+mn-ea"/>
                <a:cs typeface="Arial"/>
              </a:defRPr>
            </a:lvl1pPr>
          </a:lstStyle>
          <a:p>
            <a:pPr marL="0" lvl="0" indent="0" algn="l" defTabSz="914400" rtl="0" eaLnBrk="1" latinLnBrk="0" hangingPunct="1">
              <a:lnSpc>
                <a:spcPct val="100000"/>
              </a:lnSpc>
              <a:spcBef>
                <a:spcPts val="0"/>
              </a:spcBef>
              <a:spcAft>
                <a:spcPts val="600"/>
              </a:spcAft>
              <a:buFont typeface="Arial" pitchFamily="34" charset="0"/>
              <a:buNone/>
            </a:pPr>
            <a:r>
              <a:rPr lang="en-US" smtClean="0"/>
              <a:t>Click to edit Master text styles</a:t>
            </a:r>
          </a:p>
        </p:txBody>
      </p:sp>
      <p:sp>
        <p:nvSpPr>
          <p:cNvPr id="19" name="Text Placeholder 13"/>
          <p:cNvSpPr>
            <a:spLocks noGrp="1"/>
          </p:cNvSpPr>
          <p:nvPr>
            <p:ph type="body" sz="quarter" idx="36"/>
          </p:nvPr>
        </p:nvSpPr>
        <p:spPr>
          <a:xfrm>
            <a:off x="1735136" y="4417141"/>
            <a:ext cx="7178677" cy="822960"/>
          </a:xfrm>
          <a:solidFill>
            <a:schemeClr val="bg1"/>
          </a:solidFill>
          <a:ln w="12700" cap="flat" cmpd="sng" algn="ctr">
            <a:solidFill>
              <a:schemeClr val="tx1"/>
            </a:solidFill>
            <a:prstDash val="solid"/>
            <a:round/>
            <a:headEnd type="none" w="med" len="med"/>
            <a:tailEnd type="none" w="med" len="med"/>
          </a:ln>
        </p:spPr>
        <p:txBody>
          <a:bodyPr lIns="548640" tIns="91440" rIns="137160" bIns="91440" anchor="ctr" anchorCtr="0">
            <a:noAutofit/>
          </a:bodyPr>
          <a:lstStyle>
            <a:lvl1pPr>
              <a:defRPr sz="1100"/>
            </a:lvl1pPr>
            <a:lvl2pPr marL="225425" indent="-225425">
              <a:tabLst>
                <a:tab pos="225425" algn="l"/>
              </a:tabLst>
              <a:defRPr sz="1100"/>
            </a:lvl2pPr>
            <a:lvl3pPr marL="342900" indent="-114300">
              <a:defRPr sz="1050"/>
            </a:lvl3pPr>
            <a:lvl4pPr marL="457200" indent="-114300">
              <a:defRPr sz="1000"/>
            </a:lvl4pPr>
            <a:lvl5pPr marL="571500" indent="-114300">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19"/>
          <p:cNvSpPr>
            <a:spLocks noGrp="1"/>
          </p:cNvSpPr>
          <p:nvPr>
            <p:ph type="body" sz="quarter" idx="37"/>
          </p:nvPr>
        </p:nvSpPr>
        <p:spPr>
          <a:xfrm>
            <a:off x="228600" y="4417141"/>
            <a:ext cx="1905000" cy="822960"/>
          </a:xfrm>
          <a:prstGeom prst="homePlate">
            <a:avLst>
              <a:gd name="adj" fmla="val 29359"/>
            </a:avLst>
          </a:prstGeom>
          <a:solidFill>
            <a:schemeClr val="tx1"/>
          </a:solidFill>
          <a:ln w="12700" cap="flat" cmpd="sng" algn="ctr">
            <a:solidFill>
              <a:schemeClr val="tx1"/>
            </a:solidFill>
            <a:prstDash val="solid"/>
            <a:round/>
            <a:headEnd type="none" w="med" len="med"/>
            <a:tailEnd type="none" w="med" len="med"/>
          </a:ln>
        </p:spPr>
        <p:txBody>
          <a:bodyPr vert="horz" lIns="91440" tIns="0" rIns="91440" bIns="18288" rtlCol="0" anchor="ctr" anchorCtr="0">
            <a:noAutofit/>
          </a:bodyPr>
          <a:lstStyle>
            <a:lvl1pPr>
              <a:buNone/>
              <a:defRPr lang="en-US" sz="1050" b="1" kern="1200" cap="all" baseline="0" dirty="0">
                <a:solidFill>
                  <a:schemeClr val="bg1"/>
                </a:solidFill>
                <a:latin typeface="Arial"/>
                <a:ea typeface="+mn-ea"/>
                <a:cs typeface="Arial"/>
              </a:defRPr>
            </a:lvl1pPr>
          </a:lstStyle>
          <a:p>
            <a:pPr marL="0" lvl="0" indent="0" algn="l" defTabSz="914400" rtl="0" eaLnBrk="1" latinLnBrk="0" hangingPunct="1">
              <a:lnSpc>
                <a:spcPct val="100000"/>
              </a:lnSpc>
              <a:spcBef>
                <a:spcPts val="0"/>
              </a:spcBef>
              <a:spcAft>
                <a:spcPts val="600"/>
              </a:spcAft>
              <a:buFont typeface="Arial" pitchFamily="34" charset="0"/>
              <a:buNone/>
            </a:pPr>
            <a:r>
              <a:rPr lang="en-US" smtClean="0"/>
              <a:t>Click to edit Master text styles</a:t>
            </a:r>
          </a:p>
        </p:txBody>
      </p:sp>
      <p:sp>
        <p:nvSpPr>
          <p:cNvPr id="21" name="Text Placeholder 13"/>
          <p:cNvSpPr>
            <a:spLocks noGrp="1"/>
          </p:cNvSpPr>
          <p:nvPr>
            <p:ph type="body" sz="quarter" idx="38"/>
          </p:nvPr>
        </p:nvSpPr>
        <p:spPr>
          <a:xfrm>
            <a:off x="1735136" y="5352415"/>
            <a:ext cx="7178677" cy="822960"/>
          </a:xfrm>
          <a:solidFill>
            <a:schemeClr val="bg1"/>
          </a:solidFill>
          <a:ln w="12700" cap="flat" cmpd="sng" algn="ctr">
            <a:solidFill>
              <a:schemeClr val="tx1"/>
            </a:solidFill>
            <a:prstDash val="solid"/>
            <a:round/>
            <a:headEnd type="none" w="med" len="med"/>
            <a:tailEnd type="none" w="med" len="med"/>
          </a:ln>
        </p:spPr>
        <p:txBody>
          <a:bodyPr lIns="548640" tIns="91440" rIns="137160" bIns="91440" anchor="ctr" anchorCtr="0">
            <a:noAutofit/>
          </a:bodyPr>
          <a:lstStyle>
            <a:lvl1pPr>
              <a:defRPr sz="1100"/>
            </a:lvl1pPr>
            <a:lvl2pPr marL="225425" indent="-225425">
              <a:tabLst>
                <a:tab pos="225425" algn="l"/>
              </a:tabLst>
              <a:defRPr sz="1100"/>
            </a:lvl2pPr>
            <a:lvl3pPr marL="342900" indent="-114300">
              <a:defRPr sz="1050"/>
            </a:lvl3pPr>
            <a:lvl4pPr marL="457200" indent="-114300">
              <a:defRPr sz="1000"/>
            </a:lvl4pPr>
            <a:lvl5pPr marL="571500" indent="-114300">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Text Placeholder 19"/>
          <p:cNvSpPr>
            <a:spLocks noGrp="1"/>
          </p:cNvSpPr>
          <p:nvPr>
            <p:ph type="body" sz="quarter" idx="39"/>
          </p:nvPr>
        </p:nvSpPr>
        <p:spPr>
          <a:xfrm>
            <a:off x="228600" y="5352415"/>
            <a:ext cx="1905000" cy="822960"/>
          </a:xfrm>
          <a:prstGeom prst="homePlate">
            <a:avLst>
              <a:gd name="adj" fmla="val 29359"/>
            </a:avLst>
          </a:prstGeom>
          <a:solidFill>
            <a:schemeClr val="tx1"/>
          </a:solidFill>
          <a:ln w="12700" cap="flat" cmpd="sng" algn="ctr">
            <a:solidFill>
              <a:schemeClr val="tx1"/>
            </a:solidFill>
            <a:prstDash val="solid"/>
            <a:round/>
            <a:headEnd type="none" w="med" len="med"/>
            <a:tailEnd type="none" w="med" len="med"/>
          </a:ln>
        </p:spPr>
        <p:txBody>
          <a:bodyPr vert="horz" lIns="91440" tIns="0" rIns="91440" bIns="18288" rtlCol="0" anchor="ctr" anchorCtr="0">
            <a:noAutofit/>
          </a:bodyPr>
          <a:lstStyle>
            <a:lvl1pPr>
              <a:buNone/>
              <a:defRPr lang="en-US" sz="1050" b="1" kern="1200" cap="all" baseline="0" dirty="0">
                <a:solidFill>
                  <a:schemeClr val="bg1"/>
                </a:solidFill>
                <a:latin typeface="Arial"/>
                <a:ea typeface="+mn-ea"/>
                <a:cs typeface="Arial"/>
              </a:defRPr>
            </a:lvl1pPr>
          </a:lstStyle>
          <a:p>
            <a:pPr marL="0" lvl="0" indent="0" algn="l" defTabSz="914400" rtl="0" eaLnBrk="1" latinLnBrk="0" hangingPunct="1">
              <a:lnSpc>
                <a:spcPct val="100000"/>
              </a:lnSpc>
              <a:spcBef>
                <a:spcPts val="0"/>
              </a:spcBef>
              <a:spcAft>
                <a:spcPts val="600"/>
              </a:spcAft>
              <a:buFont typeface="Arial" pitchFamily="34" charset="0"/>
              <a:buNone/>
            </a:pPr>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G Text Blocks - Major and Sub Points">
    <p:spTree>
      <p:nvGrpSpPr>
        <p:cNvPr id="1" name=""/>
        <p:cNvGrpSpPr/>
        <p:nvPr/>
      </p:nvGrpSpPr>
      <p:grpSpPr>
        <a:xfrm>
          <a:off x="0" y="0"/>
          <a:ext cx="0" cy="0"/>
          <a:chOff x="0" y="0"/>
          <a:chExt cx="0" cy="0"/>
        </a:xfrm>
      </p:grpSpPr>
      <p:sp>
        <p:nvSpPr>
          <p:cNvPr id="10" name="Text Placeholder 15"/>
          <p:cNvSpPr>
            <a:spLocks noGrp="1"/>
          </p:cNvSpPr>
          <p:nvPr>
            <p:ph type="body" sz="quarter" idx="21"/>
          </p:nvPr>
        </p:nvSpPr>
        <p:spPr>
          <a:xfrm>
            <a:off x="230011" y="1612900"/>
            <a:ext cx="1371600" cy="2194560"/>
          </a:xfrm>
          <a:prstGeom prst="rect">
            <a:avLst/>
          </a:prstGeom>
          <a:solidFill>
            <a:schemeClr val="tx1"/>
          </a:solidFill>
          <a:ln w="12700" cap="flat" cmpd="sng" algn="ctr">
            <a:solidFill>
              <a:schemeClr val="tx1"/>
            </a:solidFill>
            <a:prstDash val="solid"/>
            <a:round/>
            <a:headEnd type="none" w="med" len="med"/>
            <a:tailEnd type="none" w="med" len="med"/>
          </a:ln>
        </p:spPr>
        <p:txBody>
          <a:bodyPr vert="horz" lIns="91440" tIns="0" rIns="91440" bIns="18288" rtlCol="0" anchor="ctr" anchorCtr="0">
            <a:noAutofit/>
          </a:bodyPr>
          <a:lstStyle>
            <a:lvl1pPr marL="0" indent="0">
              <a:buNone/>
              <a:defRPr lang="en-US" sz="1050" b="1" kern="1200" cap="all" baseline="0" dirty="0">
                <a:solidFill>
                  <a:schemeClr val="bg1"/>
                </a:solidFill>
                <a:latin typeface="Arial"/>
                <a:ea typeface="+mn-ea"/>
                <a:cs typeface="Arial"/>
              </a:defRPr>
            </a:lvl1pPr>
          </a:lstStyle>
          <a:p>
            <a:pPr marL="0" lvl="0" indent="0" algn="l" defTabSz="914400" rtl="0" eaLnBrk="1" latinLnBrk="0" hangingPunct="1">
              <a:lnSpc>
                <a:spcPct val="100000"/>
              </a:lnSpc>
              <a:spcBef>
                <a:spcPts val="0"/>
              </a:spcBef>
              <a:spcAft>
                <a:spcPts val="600"/>
              </a:spcAft>
              <a:buFont typeface="Arial" pitchFamily="34" charset="0"/>
              <a:buNone/>
            </a:pPr>
            <a:r>
              <a:rPr lang="en-US" smtClean="0"/>
              <a:t>Click to edit Master text styles</a:t>
            </a:r>
          </a:p>
        </p:txBody>
      </p:sp>
      <p:sp>
        <p:nvSpPr>
          <p:cNvPr id="12" name="Text Placeholder 15"/>
          <p:cNvSpPr>
            <a:spLocks noGrp="1"/>
          </p:cNvSpPr>
          <p:nvPr>
            <p:ph type="body" sz="quarter" idx="23"/>
          </p:nvPr>
        </p:nvSpPr>
        <p:spPr>
          <a:xfrm>
            <a:off x="1683749" y="1612900"/>
            <a:ext cx="1143000" cy="731520"/>
          </a:xfrm>
          <a:prstGeom prst="rect">
            <a:avLst/>
          </a:prstGeom>
          <a:solidFill>
            <a:schemeClr val="bg1">
              <a:lumMod val="75000"/>
            </a:schemeClr>
          </a:solidFill>
          <a:ln w="12700" cap="flat" cmpd="sng" algn="ctr">
            <a:solidFill>
              <a:schemeClr val="tx1"/>
            </a:solidFill>
            <a:prstDash val="solid"/>
            <a:round/>
            <a:headEnd type="none" w="med" len="med"/>
            <a:tailEnd type="none" w="med" len="med"/>
          </a:ln>
        </p:spPr>
        <p:txBody>
          <a:bodyPr lIns="91440" rIns="45720" anchor="ctr">
            <a:noAutofit/>
          </a:bodyPr>
          <a:lstStyle>
            <a:lvl1pPr marL="0" indent="0">
              <a:buNone/>
              <a:defRPr sz="1100" b="1">
                <a:solidFill>
                  <a:schemeClr val="tx1"/>
                </a:solidFill>
              </a:defRPr>
            </a:lvl1pPr>
          </a:lstStyle>
          <a:p>
            <a:pPr lvl="0"/>
            <a:r>
              <a:rPr lang="en-US" smtClean="0"/>
              <a:t>Click to edit Master text styles</a:t>
            </a:r>
          </a:p>
        </p:txBody>
      </p:sp>
      <p:sp>
        <p:nvSpPr>
          <p:cNvPr id="18" name="Text Placeholder 15"/>
          <p:cNvSpPr>
            <a:spLocks noGrp="1"/>
          </p:cNvSpPr>
          <p:nvPr>
            <p:ph type="body" sz="quarter" idx="25"/>
          </p:nvPr>
        </p:nvSpPr>
        <p:spPr>
          <a:xfrm>
            <a:off x="1682338" y="2438400"/>
            <a:ext cx="1143000" cy="1371600"/>
          </a:xfrm>
          <a:prstGeom prst="rect">
            <a:avLst/>
          </a:prstGeom>
          <a:solidFill>
            <a:schemeClr val="bg1">
              <a:lumMod val="75000"/>
            </a:schemeClr>
          </a:solidFill>
          <a:ln w="12700" cap="flat" cmpd="sng" algn="ctr">
            <a:solidFill>
              <a:schemeClr val="tx1"/>
            </a:solidFill>
            <a:prstDash val="solid"/>
            <a:round/>
            <a:headEnd type="none" w="med" len="med"/>
            <a:tailEnd type="none" w="med" len="med"/>
          </a:ln>
        </p:spPr>
        <p:txBody>
          <a:bodyPr lIns="91440" rIns="45720" anchor="ctr">
            <a:noAutofit/>
          </a:bodyPr>
          <a:lstStyle>
            <a:lvl1pPr marL="0" indent="0">
              <a:buNone/>
              <a:defRPr sz="1100" b="1">
                <a:solidFill>
                  <a:schemeClr val="tx1"/>
                </a:solidFill>
              </a:defRPr>
            </a:lvl1pPr>
          </a:lstStyle>
          <a:p>
            <a:pPr lvl="0"/>
            <a:r>
              <a:rPr lang="en-US"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17" name="Footer Placeholder 16"/>
          <p:cNvSpPr>
            <a:spLocks noGrp="1"/>
          </p:cNvSpPr>
          <p:nvPr>
            <p:ph type="ftr" sz="quarter" idx="31"/>
          </p:nvPr>
        </p:nvSpPr>
        <p:spPr/>
        <p:txBody>
          <a:bodyPr/>
          <a:lstStyle/>
          <a:p>
            <a:r>
              <a:rPr lang="en-US" smtClean="0"/>
              <a:t>Dr. Romina Polley</a:t>
            </a:r>
            <a:endParaRPr lang="en-US" dirty="0"/>
          </a:p>
        </p:txBody>
      </p:sp>
      <p:sp>
        <p:nvSpPr>
          <p:cNvPr id="27" name="Text Placeholder 13"/>
          <p:cNvSpPr>
            <a:spLocks noGrp="1"/>
          </p:cNvSpPr>
          <p:nvPr>
            <p:ph type="body" sz="quarter" idx="35"/>
          </p:nvPr>
        </p:nvSpPr>
        <p:spPr>
          <a:xfrm>
            <a:off x="2823633" y="1612900"/>
            <a:ext cx="6090180" cy="731520"/>
          </a:xfrm>
          <a:solidFill>
            <a:schemeClr val="bg1"/>
          </a:solidFill>
          <a:ln w="12700" cap="flat" cmpd="sng" algn="ctr">
            <a:solidFill>
              <a:schemeClr val="tx1"/>
            </a:solidFill>
            <a:prstDash val="solid"/>
            <a:round/>
            <a:headEnd type="none" w="med" len="med"/>
            <a:tailEnd type="none" w="med" len="med"/>
          </a:ln>
        </p:spPr>
        <p:txBody>
          <a:bodyPr lIns="91440" tIns="91440" rIns="91440" bIns="91440" anchor="ctr" anchorCtr="0">
            <a:noAutofit/>
          </a:bodyPr>
          <a:lstStyle>
            <a:lvl1pPr>
              <a:defRPr sz="1100"/>
            </a:lvl1pPr>
            <a:lvl2pPr marL="225425" indent="-225425">
              <a:tabLst>
                <a:tab pos="225425" algn="l"/>
              </a:tabLst>
              <a:defRPr sz="1100"/>
            </a:lvl2pPr>
            <a:lvl3pPr marL="342900" indent="-114300">
              <a:defRPr sz="1050"/>
            </a:lvl3pPr>
            <a:lvl4pPr marL="457200" indent="-114300">
              <a:defRPr sz="1000"/>
            </a:lvl4pPr>
            <a:lvl5pPr marL="571500" indent="-114300">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Text Placeholder 13"/>
          <p:cNvSpPr>
            <a:spLocks noGrp="1"/>
          </p:cNvSpPr>
          <p:nvPr>
            <p:ph type="body" sz="quarter" idx="36"/>
          </p:nvPr>
        </p:nvSpPr>
        <p:spPr>
          <a:xfrm>
            <a:off x="2823633" y="2438400"/>
            <a:ext cx="6090180" cy="1371600"/>
          </a:xfrm>
          <a:solidFill>
            <a:schemeClr val="bg1"/>
          </a:solidFill>
          <a:ln w="12700" cap="flat" cmpd="sng" algn="ctr">
            <a:solidFill>
              <a:schemeClr val="tx1"/>
            </a:solidFill>
            <a:prstDash val="solid"/>
            <a:round/>
            <a:headEnd type="none" w="med" len="med"/>
            <a:tailEnd type="none" w="med" len="med"/>
          </a:ln>
        </p:spPr>
        <p:txBody>
          <a:bodyPr lIns="91440" tIns="91440" rIns="91440" bIns="91440" anchor="ctr" anchorCtr="0">
            <a:noAutofit/>
          </a:bodyPr>
          <a:lstStyle>
            <a:lvl1pPr>
              <a:defRPr sz="1100"/>
            </a:lvl1pPr>
            <a:lvl2pPr marL="225425" indent="-225425">
              <a:tabLst>
                <a:tab pos="225425" algn="l"/>
              </a:tabLst>
              <a:defRPr sz="1100"/>
            </a:lvl2pPr>
            <a:lvl3pPr marL="342900" indent="-114300">
              <a:defRPr sz="1050"/>
            </a:lvl3pPr>
            <a:lvl4pPr marL="457200" indent="-114300">
              <a:defRPr sz="1000"/>
            </a:lvl4pPr>
            <a:lvl5pPr marL="571500" indent="-114300">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Text Placeholder 15"/>
          <p:cNvSpPr>
            <a:spLocks noGrp="1"/>
          </p:cNvSpPr>
          <p:nvPr>
            <p:ph type="body" sz="quarter" idx="37"/>
          </p:nvPr>
        </p:nvSpPr>
        <p:spPr>
          <a:xfrm>
            <a:off x="230011" y="3980920"/>
            <a:ext cx="1371600" cy="2194560"/>
          </a:xfrm>
          <a:prstGeom prst="rect">
            <a:avLst/>
          </a:prstGeom>
          <a:solidFill>
            <a:schemeClr val="tx1"/>
          </a:solidFill>
          <a:ln w="12700" cap="flat" cmpd="sng" algn="ctr">
            <a:solidFill>
              <a:schemeClr val="tx1"/>
            </a:solidFill>
            <a:prstDash val="solid"/>
            <a:round/>
            <a:headEnd type="none" w="med" len="med"/>
            <a:tailEnd type="none" w="med" len="med"/>
          </a:ln>
        </p:spPr>
        <p:txBody>
          <a:bodyPr vert="horz" lIns="91440" tIns="0" rIns="91440" bIns="18288" rtlCol="0" anchor="ctr" anchorCtr="0">
            <a:noAutofit/>
          </a:bodyPr>
          <a:lstStyle>
            <a:lvl1pPr marL="0" indent="0">
              <a:buNone/>
              <a:defRPr lang="en-US" sz="1050" b="1" kern="1200" cap="all" baseline="0" dirty="0">
                <a:solidFill>
                  <a:schemeClr val="bg1"/>
                </a:solidFill>
                <a:latin typeface="Arial"/>
                <a:ea typeface="+mn-ea"/>
                <a:cs typeface="Arial"/>
              </a:defRPr>
            </a:lvl1pPr>
          </a:lstStyle>
          <a:p>
            <a:pPr marL="0" lvl="0" indent="0" algn="l" defTabSz="914400" rtl="0" eaLnBrk="1" latinLnBrk="0" hangingPunct="1">
              <a:lnSpc>
                <a:spcPct val="100000"/>
              </a:lnSpc>
              <a:spcBef>
                <a:spcPts val="0"/>
              </a:spcBef>
              <a:spcAft>
                <a:spcPts val="600"/>
              </a:spcAft>
              <a:buFont typeface="Arial" pitchFamily="34" charset="0"/>
              <a:buNone/>
            </a:pPr>
            <a:r>
              <a:rPr lang="en-US" smtClean="0"/>
              <a:t>Click to edit Master text styles</a:t>
            </a:r>
          </a:p>
        </p:txBody>
      </p:sp>
      <p:sp>
        <p:nvSpPr>
          <p:cNvPr id="29" name="Text Placeholder 15"/>
          <p:cNvSpPr>
            <a:spLocks noGrp="1"/>
          </p:cNvSpPr>
          <p:nvPr>
            <p:ph type="body" sz="quarter" idx="38"/>
          </p:nvPr>
        </p:nvSpPr>
        <p:spPr>
          <a:xfrm>
            <a:off x="1683749" y="3980920"/>
            <a:ext cx="1143000" cy="731520"/>
          </a:xfrm>
          <a:prstGeom prst="rect">
            <a:avLst/>
          </a:prstGeom>
          <a:solidFill>
            <a:schemeClr val="bg1">
              <a:lumMod val="75000"/>
            </a:schemeClr>
          </a:solidFill>
          <a:ln w="12700" cap="flat" cmpd="sng" algn="ctr">
            <a:solidFill>
              <a:schemeClr val="tx1"/>
            </a:solidFill>
            <a:prstDash val="solid"/>
            <a:round/>
            <a:headEnd type="none" w="med" len="med"/>
            <a:tailEnd type="none" w="med" len="med"/>
          </a:ln>
        </p:spPr>
        <p:txBody>
          <a:bodyPr lIns="91440" rIns="45720" anchor="ctr">
            <a:noAutofit/>
          </a:bodyPr>
          <a:lstStyle>
            <a:lvl1pPr marL="0" indent="0">
              <a:buNone/>
              <a:defRPr sz="1100" b="1">
                <a:solidFill>
                  <a:schemeClr val="tx1"/>
                </a:solidFill>
              </a:defRPr>
            </a:lvl1pPr>
          </a:lstStyle>
          <a:p>
            <a:pPr lvl="0"/>
            <a:r>
              <a:rPr lang="en-US" smtClean="0"/>
              <a:t>Click to edit Master text styles</a:t>
            </a:r>
          </a:p>
        </p:txBody>
      </p:sp>
      <p:sp>
        <p:nvSpPr>
          <p:cNvPr id="30" name="Text Placeholder 15"/>
          <p:cNvSpPr>
            <a:spLocks noGrp="1"/>
          </p:cNvSpPr>
          <p:nvPr>
            <p:ph type="body" sz="quarter" idx="39"/>
          </p:nvPr>
        </p:nvSpPr>
        <p:spPr>
          <a:xfrm>
            <a:off x="1682338" y="4806420"/>
            <a:ext cx="1143000" cy="1371600"/>
          </a:xfrm>
          <a:prstGeom prst="rect">
            <a:avLst/>
          </a:prstGeom>
          <a:solidFill>
            <a:schemeClr val="bg1">
              <a:lumMod val="75000"/>
            </a:schemeClr>
          </a:solidFill>
          <a:ln w="12700" cap="flat" cmpd="sng" algn="ctr">
            <a:solidFill>
              <a:schemeClr val="tx1"/>
            </a:solidFill>
            <a:prstDash val="solid"/>
            <a:round/>
            <a:headEnd type="none" w="med" len="med"/>
            <a:tailEnd type="none" w="med" len="med"/>
          </a:ln>
        </p:spPr>
        <p:txBody>
          <a:bodyPr lIns="91440" rIns="45720" anchor="ctr">
            <a:noAutofit/>
          </a:bodyPr>
          <a:lstStyle>
            <a:lvl1pPr marL="0" indent="0">
              <a:buNone/>
              <a:defRPr sz="1100" b="1">
                <a:solidFill>
                  <a:schemeClr val="tx1"/>
                </a:solidFill>
              </a:defRPr>
            </a:lvl1pPr>
          </a:lstStyle>
          <a:p>
            <a:pPr lvl="0"/>
            <a:r>
              <a:rPr lang="en-US" smtClean="0"/>
              <a:t>Click to edit Master text styles</a:t>
            </a:r>
          </a:p>
        </p:txBody>
      </p:sp>
      <p:sp>
        <p:nvSpPr>
          <p:cNvPr id="31" name="Text Placeholder 13"/>
          <p:cNvSpPr>
            <a:spLocks noGrp="1"/>
          </p:cNvSpPr>
          <p:nvPr>
            <p:ph type="body" sz="quarter" idx="40"/>
          </p:nvPr>
        </p:nvSpPr>
        <p:spPr>
          <a:xfrm>
            <a:off x="2823633" y="3980920"/>
            <a:ext cx="6090180" cy="731520"/>
          </a:xfrm>
          <a:solidFill>
            <a:schemeClr val="bg1"/>
          </a:solidFill>
          <a:ln w="12700" cap="flat" cmpd="sng" algn="ctr">
            <a:solidFill>
              <a:schemeClr val="tx1"/>
            </a:solidFill>
            <a:prstDash val="solid"/>
            <a:round/>
            <a:headEnd type="none" w="med" len="med"/>
            <a:tailEnd type="none" w="med" len="med"/>
          </a:ln>
        </p:spPr>
        <p:txBody>
          <a:bodyPr lIns="91440" tIns="91440" rIns="91440" bIns="91440" anchor="ctr" anchorCtr="0">
            <a:noAutofit/>
          </a:bodyPr>
          <a:lstStyle>
            <a:lvl1pPr>
              <a:defRPr sz="1100"/>
            </a:lvl1pPr>
            <a:lvl2pPr marL="225425" indent="-225425">
              <a:tabLst>
                <a:tab pos="225425" algn="l"/>
              </a:tabLst>
              <a:defRPr sz="1100"/>
            </a:lvl2pPr>
            <a:lvl3pPr marL="342900" indent="-114300">
              <a:defRPr sz="1050"/>
            </a:lvl3pPr>
            <a:lvl4pPr marL="457200" indent="-114300">
              <a:defRPr sz="1000"/>
            </a:lvl4pPr>
            <a:lvl5pPr marL="571500" indent="-114300">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2" name="Text Placeholder 13"/>
          <p:cNvSpPr>
            <a:spLocks noGrp="1"/>
          </p:cNvSpPr>
          <p:nvPr>
            <p:ph type="body" sz="quarter" idx="41"/>
          </p:nvPr>
        </p:nvSpPr>
        <p:spPr>
          <a:xfrm>
            <a:off x="2823633" y="4806420"/>
            <a:ext cx="6090180" cy="1371600"/>
          </a:xfrm>
          <a:solidFill>
            <a:schemeClr val="bg1"/>
          </a:solidFill>
          <a:ln w="12700" cap="flat" cmpd="sng" algn="ctr">
            <a:solidFill>
              <a:schemeClr val="tx1"/>
            </a:solidFill>
            <a:prstDash val="solid"/>
            <a:round/>
            <a:headEnd type="none" w="med" len="med"/>
            <a:tailEnd type="none" w="med" len="med"/>
          </a:ln>
        </p:spPr>
        <p:txBody>
          <a:bodyPr lIns="91440" tIns="91440" rIns="91440" bIns="91440" anchor="ctr" anchorCtr="0">
            <a:noAutofit/>
          </a:bodyPr>
          <a:lstStyle>
            <a:lvl1pPr>
              <a:defRPr sz="1100"/>
            </a:lvl1pPr>
            <a:lvl2pPr marL="225425" indent="-225425">
              <a:tabLst>
                <a:tab pos="225425" algn="l"/>
              </a:tabLst>
              <a:defRPr sz="1100"/>
            </a:lvl2pPr>
            <a:lvl3pPr marL="342900" indent="-114300">
              <a:defRPr sz="1050"/>
            </a:lvl3pPr>
            <a:lvl4pPr marL="457200" indent="-114300">
              <a:defRPr sz="1000"/>
            </a:lvl4pPr>
            <a:lvl5pPr marL="571500" indent="-114300">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G Consequences Vertical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Footer Placeholder 16"/>
          <p:cNvSpPr>
            <a:spLocks noGrp="1"/>
          </p:cNvSpPr>
          <p:nvPr>
            <p:ph type="ftr" sz="quarter" idx="31"/>
          </p:nvPr>
        </p:nvSpPr>
        <p:spPr/>
        <p:txBody>
          <a:bodyPr/>
          <a:lstStyle/>
          <a:p>
            <a:r>
              <a:rPr lang="en-US" smtClean="0"/>
              <a:t>Dr. Romina Polley</a:t>
            </a:r>
            <a:endParaRPr lang="en-US" dirty="0"/>
          </a:p>
        </p:txBody>
      </p:sp>
      <p:sp>
        <p:nvSpPr>
          <p:cNvPr id="14" name="Freeform 4"/>
          <p:cNvSpPr>
            <a:spLocks/>
          </p:cNvSpPr>
          <p:nvPr userDrawn="1"/>
        </p:nvSpPr>
        <p:spPr bwMode="auto">
          <a:xfrm>
            <a:off x="228600" y="2104930"/>
            <a:ext cx="4199468" cy="4070449"/>
          </a:xfrm>
          <a:custGeom>
            <a:avLst/>
            <a:gdLst>
              <a:gd name="connsiteX0" fmla="*/ 0 w 2475"/>
              <a:gd name="connsiteY0" fmla="*/ 236 h 2312"/>
              <a:gd name="connsiteX1" fmla="*/ 1228 w 2475"/>
              <a:gd name="connsiteY1" fmla="*/ 0 h 2312"/>
              <a:gd name="connsiteX2" fmla="*/ 2475 w 2475"/>
              <a:gd name="connsiteY2" fmla="*/ 236 h 2312"/>
              <a:gd name="connsiteX3" fmla="*/ 2475 w 2475"/>
              <a:gd name="connsiteY3" fmla="*/ 2312 h 2312"/>
              <a:gd name="connsiteX4" fmla="*/ 0 w 2475"/>
              <a:gd name="connsiteY4" fmla="*/ 2312 h 2312"/>
              <a:gd name="connsiteX5" fmla="*/ 0 w 2475"/>
              <a:gd name="connsiteY5" fmla="*/ 236 h 2312"/>
              <a:gd name="connsiteX0" fmla="*/ 0 w 2475"/>
              <a:gd name="connsiteY0" fmla="*/ 0 h 2469"/>
              <a:gd name="connsiteX1" fmla="*/ 1228 w 2475"/>
              <a:gd name="connsiteY1" fmla="*/ 157 h 2469"/>
              <a:gd name="connsiteX2" fmla="*/ 2475 w 2475"/>
              <a:gd name="connsiteY2" fmla="*/ 393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7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228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35 w 2475"/>
              <a:gd name="connsiteY3" fmla="*/ 107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5 w 2475"/>
              <a:gd name="connsiteY2" fmla="*/ 107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6" fmla="*/ 1235 w 2475"/>
              <a:gd name="connsiteY6" fmla="*/ 107 h 2469"/>
              <a:gd name="connsiteX0" fmla="*/ 1235 w 2475"/>
              <a:gd name="connsiteY0" fmla="*/ 501 h 2863"/>
              <a:gd name="connsiteX1" fmla="*/ 2475 w 2475"/>
              <a:gd name="connsiteY1" fmla="*/ 394 h 2863"/>
              <a:gd name="connsiteX2" fmla="*/ 2475 w 2475"/>
              <a:gd name="connsiteY2" fmla="*/ 2863 h 2863"/>
              <a:gd name="connsiteX3" fmla="*/ 0 w 2475"/>
              <a:gd name="connsiteY3" fmla="*/ 2863 h 2863"/>
              <a:gd name="connsiteX4" fmla="*/ 0 w 2475"/>
              <a:gd name="connsiteY4" fmla="*/ 394 h 2863"/>
              <a:gd name="connsiteX5" fmla="*/ 1235 w 2475"/>
              <a:gd name="connsiteY5" fmla="*/ 501 h 2863"/>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07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18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18 h 2469"/>
              <a:gd name="connsiteX0" fmla="*/ 1235 w 2475"/>
              <a:gd name="connsiteY0" fmla="*/ 14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7 h 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5" h="2469">
                <a:moveTo>
                  <a:pt x="1235" y="147"/>
                </a:moveTo>
                <a:lnTo>
                  <a:pt x="2475" y="0"/>
                </a:lnTo>
                <a:lnTo>
                  <a:pt x="2475" y="2469"/>
                </a:lnTo>
                <a:lnTo>
                  <a:pt x="0" y="2469"/>
                </a:lnTo>
                <a:lnTo>
                  <a:pt x="0" y="0"/>
                </a:lnTo>
                <a:lnTo>
                  <a:pt x="1235" y="147"/>
                </a:lnTo>
                <a:close/>
              </a:path>
            </a:pathLst>
          </a:custGeom>
          <a:solidFill>
            <a:schemeClr val="bg1"/>
          </a:solidFill>
          <a:ln w="12700" cap="flat" cmpd="sng">
            <a:solidFill>
              <a:schemeClr val="tx1"/>
            </a:solidFill>
            <a:prstDash val="solid"/>
            <a:round/>
            <a:headEnd/>
            <a:tailEnd/>
          </a:ln>
          <a:effectLst/>
        </p:spPr>
        <p:txBody>
          <a:bodyPr wrap="square" lIns="182880" tIns="365760" rIns="182880" bIns="182880" anchor="t" anchorCtr="0"/>
          <a:lstStyle/>
          <a:p>
            <a:pPr marL="166688" lvl="1" indent="-166688" defTabSz="330200" eaLnBrk="1" hangingPunct="1">
              <a:lnSpc>
                <a:spcPct val="95000"/>
              </a:lnSpc>
              <a:spcBef>
                <a:spcPct val="25000"/>
              </a:spcBef>
              <a:buClr>
                <a:schemeClr val="accent1"/>
              </a:buClr>
              <a:buSzPct val="140000"/>
              <a:tabLst>
                <a:tab pos="8521700" algn="r"/>
              </a:tabLst>
            </a:pPr>
            <a:endParaRPr lang="en-GB" altLang="de-DE" dirty="0">
              <a:solidFill>
                <a:srgbClr val="000000"/>
              </a:solidFill>
              <a:latin typeface="Arial" charset="0"/>
            </a:endParaRPr>
          </a:p>
        </p:txBody>
      </p:sp>
      <p:sp>
        <p:nvSpPr>
          <p:cNvPr id="15" name="Text Placeholder 8"/>
          <p:cNvSpPr>
            <a:spLocks noGrp="1"/>
          </p:cNvSpPr>
          <p:nvPr>
            <p:ph type="body" sz="quarter" idx="21"/>
          </p:nvPr>
        </p:nvSpPr>
        <p:spPr>
          <a:xfrm rot="5400000">
            <a:off x="2009888" y="-169974"/>
            <a:ext cx="636899" cy="4199470"/>
          </a:xfrm>
          <a:prstGeom prst="homePlate">
            <a:avLst>
              <a:gd name="adj" fmla="val 35000"/>
            </a:avLst>
          </a:prstGeom>
          <a:solidFill>
            <a:schemeClr val="tx1"/>
          </a:solidFill>
          <a:ln w="12700">
            <a:solidFill>
              <a:schemeClr val="tx1"/>
            </a:solidFill>
          </a:ln>
        </p:spPr>
        <p:txBody>
          <a:bodyPr vert="vert270" anchor="ctr">
            <a:normAutofit/>
          </a:bodyPr>
          <a:lstStyle>
            <a:lvl1pPr marL="0" indent="0" algn="ctr">
              <a:lnSpc>
                <a:spcPts val="1400"/>
              </a:lnSpc>
              <a:spcBef>
                <a:spcPts val="0"/>
              </a:spcBef>
              <a:buNone/>
              <a:defRPr lang="en-US" sz="1200" b="1" kern="1200" cap="all" baseline="0" dirty="0">
                <a:solidFill>
                  <a:schemeClr val="bg1"/>
                </a:solidFill>
                <a:latin typeface="Arial"/>
                <a:ea typeface="+mn-ea"/>
                <a:cs typeface="Arial"/>
              </a:defRPr>
            </a:lvl1pPr>
            <a:lvl2pPr indent="0" algn="ctr">
              <a:spcBef>
                <a:spcPts val="0"/>
              </a:spcBef>
              <a:buNone/>
              <a:defRPr sz="1200" b="1"/>
            </a:lvl2pPr>
            <a:lvl3pPr indent="0" algn="ctr">
              <a:spcBef>
                <a:spcPts val="0"/>
              </a:spcBef>
              <a:buNone/>
              <a:defRPr sz="1200" b="1"/>
            </a:lvl3pPr>
            <a:lvl4pPr indent="0" algn="ctr">
              <a:spcBef>
                <a:spcPts val="0"/>
              </a:spcBef>
              <a:buNone/>
              <a:defRPr sz="1200" b="1"/>
            </a:lvl4pPr>
            <a:lvl5pPr indent="0" algn="ctr">
              <a:spcBef>
                <a:spcPts val="0"/>
              </a:spcBef>
              <a:buNone/>
              <a:defRPr sz="1200" b="1"/>
            </a:lvl5pPr>
          </a:lstStyle>
          <a:p>
            <a:pPr lvl="0"/>
            <a:r>
              <a:rPr lang="en-US" smtClean="0"/>
              <a:t>Click to edit Master text styles</a:t>
            </a:r>
          </a:p>
        </p:txBody>
      </p:sp>
      <p:sp>
        <p:nvSpPr>
          <p:cNvPr id="19" name="Content Placeholder 4"/>
          <p:cNvSpPr>
            <a:spLocks noGrp="1"/>
          </p:cNvSpPr>
          <p:nvPr>
            <p:ph sz="quarter" idx="11"/>
          </p:nvPr>
        </p:nvSpPr>
        <p:spPr>
          <a:xfrm>
            <a:off x="271376" y="2379133"/>
            <a:ext cx="4114800" cy="3749040"/>
          </a:xfrm>
          <a:noFill/>
          <a:ln w="6350" cap="flat" cmpd="sng" algn="ctr">
            <a:noFill/>
            <a:prstDash val="solid"/>
            <a:round/>
            <a:headEnd type="none" w="med" len="med"/>
            <a:tailEnd type="none" w="med" len="med"/>
          </a:ln>
        </p:spPr>
        <p:txBody>
          <a:bodyPr wrap="square" lIns="137160" tIns="137160" rIns="137160" bIns="182880">
            <a:noAutofit/>
          </a:bodyPr>
          <a:lstStyle>
            <a:lvl1pPr>
              <a:defRPr sz="1200"/>
            </a:lvl1pPr>
            <a:lvl2pPr>
              <a:tabLst>
                <a:tab pos="284163" algn="l"/>
              </a:tabLst>
              <a:defRPr sz="1200"/>
            </a:lvl2pPr>
            <a:lvl3pPr marL="401638" indent="-117475">
              <a:defRPr sz="1100"/>
            </a:lvl3pPr>
            <a:lvl4pPr marL="512763" indent="-111125">
              <a:defRPr sz="1050"/>
            </a:lvl4pPr>
            <a:lvl5pPr marL="630238" indent="-117475">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Freeform 4"/>
          <p:cNvSpPr>
            <a:spLocks/>
          </p:cNvSpPr>
          <p:nvPr userDrawn="1"/>
        </p:nvSpPr>
        <p:spPr bwMode="auto">
          <a:xfrm>
            <a:off x="4704057" y="2104930"/>
            <a:ext cx="4199468" cy="4070449"/>
          </a:xfrm>
          <a:custGeom>
            <a:avLst/>
            <a:gdLst>
              <a:gd name="connsiteX0" fmla="*/ 0 w 2475"/>
              <a:gd name="connsiteY0" fmla="*/ 236 h 2312"/>
              <a:gd name="connsiteX1" fmla="*/ 1228 w 2475"/>
              <a:gd name="connsiteY1" fmla="*/ 0 h 2312"/>
              <a:gd name="connsiteX2" fmla="*/ 2475 w 2475"/>
              <a:gd name="connsiteY2" fmla="*/ 236 h 2312"/>
              <a:gd name="connsiteX3" fmla="*/ 2475 w 2475"/>
              <a:gd name="connsiteY3" fmla="*/ 2312 h 2312"/>
              <a:gd name="connsiteX4" fmla="*/ 0 w 2475"/>
              <a:gd name="connsiteY4" fmla="*/ 2312 h 2312"/>
              <a:gd name="connsiteX5" fmla="*/ 0 w 2475"/>
              <a:gd name="connsiteY5" fmla="*/ 236 h 2312"/>
              <a:gd name="connsiteX0" fmla="*/ 0 w 2475"/>
              <a:gd name="connsiteY0" fmla="*/ 0 h 2469"/>
              <a:gd name="connsiteX1" fmla="*/ 1228 w 2475"/>
              <a:gd name="connsiteY1" fmla="*/ 157 h 2469"/>
              <a:gd name="connsiteX2" fmla="*/ 2475 w 2475"/>
              <a:gd name="connsiteY2" fmla="*/ 393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7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228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35 w 2475"/>
              <a:gd name="connsiteY3" fmla="*/ 107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5 w 2475"/>
              <a:gd name="connsiteY2" fmla="*/ 107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6" fmla="*/ 1235 w 2475"/>
              <a:gd name="connsiteY6" fmla="*/ 107 h 2469"/>
              <a:gd name="connsiteX0" fmla="*/ 1235 w 2475"/>
              <a:gd name="connsiteY0" fmla="*/ 501 h 2863"/>
              <a:gd name="connsiteX1" fmla="*/ 2475 w 2475"/>
              <a:gd name="connsiteY1" fmla="*/ 394 h 2863"/>
              <a:gd name="connsiteX2" fmla="*/ 2475 w 2475"/>
              <a:gd name="connsiteY2" fmla="*/ 2863 h 2863"/>
              <a:gd name="connsiteX3" fmla="*/ 0 w 2475"/>
              <a:gd name="connsiteY3" fmla="*/ 2863 h 2863"/>
              <a:gd name="connsiteX4" fmla="*/ 0 w 2475"/>
              <a:gd name="connsiteY4" fmla="*/ 394 h 2863"/>
              <a:gd name="connsiteX5" fmla="*/ 1235 w 2475"/>
              <a:gd name="connsiteY5" fmla="*/ 501 h 2863"/>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07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18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18 h 2469"/>
              <a:gd name="connsiteX0" fmla="*/ 1235 w 2475"/>
              <a:gd name="connsiteY0" fmla="*/ 14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7 h 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5" h="2469">
                <a:moveTo>
                  <a:pt x="1235" y="147"/>
                </a:moveTo>
                <a:lnTo>
                  <a:pt x="2475" y="0"/>
                </a:lnTo>
                <a:lnTo>
                  <a:pt x="2475" y="2469"/>
                </a:lnTo>
                <a:lnTo>
                  <a:pt x="0" y="2469"/>
                </a:lnTo>
                <a:lnTo>
                  <a:pt x="0" y="0"/>
                </a:lnTo>
                <a:lnTo>
                  <a:pt x="1235" y="147"/>
                </a:lnTo>
                <a:close/>
              </a:path>
            </a:pathLst>
          </a:custGeom>
          <a:solidFill>
            <a:schemeClr val="bg1"/>
          </a:solidFill>
          <a:ln w="12700" cap="flat" cmpd="sng">
            <a:solidFill>
              <a:schemeClr val="tx1"/>
            </a:solidFill>
            <a:prstDash val="solid"/>
            <a:round/>
            <a:headEnd/>
            <a:tailEnd/>
          </a:ln>
          <a:effectLst/>
        </p:spPr>
        <p:txBody>
          <a:bodyPr wrap="square" lIns="182880" tIns="365760" rIns="182880" bIns="182880" anchor="t" anchorCtr="0"/>
          <a:lstStyle/>
          <a:p>
            <a:pPr marL="166688" lvl="1" indent="-166688" defTabSz="330200" eaLnBrk="1" hangingPunct="1">
              <a:lnSpc>
                <a:spcPct val="95000"/>
              </a:lnSpc>
              <a:spcBef>
                <a:spcPct val="25000"/>
              </a:spcBef>
              <a:buClr>
                <a:schemeClr val="accent1"/>
              </a:buClr>
              <a:buSzPct val="140000"/>
              <a:tabLst>
                <a:tab pos="8521700" algn="r"/>
              </a:tabLst>
            </a:pPr>
            <a:endParaRPr lang="en-GB" altLang="de-DE" dirty="0">
              <a:solidFill>
                <a:srgbClr val="000000"/>
              </a:solidFill>
              <a:latin typeface="Arial" charset="0"/>
            </a:endParaRPr>
          </a:p>
        </p:txBody>
      </p:sp>
      <p:sp>
        <p:nvSpPr>
          <p:cNvPr id="22" name="Text Placeholder 8"/>
          <p:cNvSpPr>
            <a:spLocks noGrp="1"/>
          </p:cNvSpPr>
          <p:nvPr>
            <p:ph type="body" sz="quarter" idx="32"/>
          </p:nvPr>
        </p:nvSpPr>
        <p:spPr>
          <a:xfrm rot="5400000">
            <a:off x="6485345" y="-169974"/>
            <a:ext cx="636899" cy="4199470"/>
          </a:xfrm>
          <a:prstGeom prst="homePlate">
            <a:avLst>
              <a:gd name="adj" fmla="val 35000"/>
            </a:avLst>
          </a:prstGeom>
          <a:solidFill>
            <a:schemeClr val="tx1"/>
          </a:solidFill>
          <a:ln w="12700">
            <a:solidFill>
              <a:schemeClr val="tx1"/>
            </a:solidFill>
          </a:ln>
        </p:spPr>
        <p:txBody>
          <a:bodyPr vert="vert270" anchor="ctr">
            <a:normAutofit/>
          </a:bodyPr>
          <a:lstStyle>
            <a:lvl1pPr marL="0" indent="0" algn="ctr">
              <a:lnSpc>
                <a:spcPts val="1400"/>
              </a:lnSpc>
              <a:spcBef>
                <a:spcPts val="0"/>
              </a:spcBef>
              <a:buNone/>
              <a:defRPr lang="en-US" sz="1200" b="1" kern="1200" cap="all" baseline="0" dirty="0">
                <a:solidFill>
                  <a:schemeClr val="bg1"/>
                </a:solidFill>
                <a:latin typeface="Arial"/>
                <a:ea typeface="+mn-ea"/>
                <a:cs typeface="Arial"/>
              </a:defRPr>
            </a:lvl1pPr>
            <a:lvl2pPr indent="0" algn="ctr">
              <a:spcBef>
                <a:spcPts val="0"/>
              </a:spcBef>
              <a:buNone/>
              <a:defRPr sz="1200" b="1"/>
            </a:lvl2pPr>
            <a:lvl3pPr indent="0" algn="ctr">
              <a:spcBef>
                <a:spcPts val="0"/>
              </a:spcBef>
              <a:buNone/>
              <a:defRPr sz="1200" b="1"/>
            </a:lvl3pPr>
            <a:lvl4pPr indent="0" algn="ctr">
              <a:spcBef>
                <a:spcPts val="0"/>
              </a:spcBef>
              <a:buNone/>
              <a:defRPr sz="1200" b="1"/>
            </a:lvl4pPr>
            <a:lvl5pPr indent="0" algn="ctr">
              <a:spcBef>
                <a:spcPts val="0"/>
              </a:spcBef>
              <a:buNone/>
              <a:defRPr sz="1200" b="1"/>
            </a:lvl5pPr>
          </a:lstStyle>
          <a:p>
            <a:pPr lvl="0"/>
            <a:r>
              <a:rPr lang="en-US" smtClean="0"/>
              <a:t>Click to edit Master text styles</a:t>
            </a:r>
          </a:p>
        </p:txBody>
      </p:sp>
      <p:sp>
        <p:nvSpPr>
          <p:cNvPr id="23" name="Content Placeholder 4"/>
          <p:cNvSpPr>
            <a:spLocks noGrp="1"/>
          </p:cNvSpPr>
          <p:nvPr>
            <p:ph sz="quarter" idx="33"/>
          </p:nvPr>
        </p:nvSpPr>
        <p:spPr>
          <a:xfrm>
            <a:off x="4743713" y="2379133"/>
            <a:ext cx="4114800" cy="3749040"/>
          </a:xfrm>
          <a:noFill/>
          <a:ln w="6350" cap="flat" cmpd="sng" algn="ctr">
            <a:noFill/>
            <a:prstDash val="solid"/>
            <a:round/>
            <a:headEnd type="none" w="med" len="med"/>
            <a:tailEnd type="none" w="med" len="med"/>
          </a:ln>
        </p:spPr>
        <p:txBody>
          <a:bodyPr wrap="square" lIns="137160" tIns="137160" rIns="137160" bIns="182880">
            <a:noAutofit/>
          </a:bodyPr>
          <a:lstStyle>
            <a:lvl1pPr>
              <a:defRPr sz="1200"/>
            </a:lvl1pPr>
            <a:lvl2pPr>
              <a:defRPr sz="1200"/>
            </a:lvl2pPr>
            <a:lvl3pPr marL="401638" indent="-112713">
              <a:defRPr sz="1100"/>
            </a:lvl3pPr>
            <a:lvl4pPr marL="512763" indent="-111125">
              <a:defRPr sz="1050"/>
            </a:lvl4pPr>
            <a:lvl5pPr marL="630238" indent="-117475">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G Section 2">
    <p:spTree>
      <p:nvGrpSpPr>
        <p:cNvPr id="1" name=""/>
        <p:cNvGrpSpPr/>
        <p:nvPr/>
      </p:nvGrpSpPr>
      <p:grpSpPr>
        <a:xfrm>
          <a:off x="0" y="0"/>
          <a:ext cx="0" cy="0"/>
          <a:chOff x="0" y="0"/>
          <a:chExt cx="0" cy="0"/>
        </a:xfrm>
      </p:grpSpPr>
      <p:sp>
        <p:nvSpPr>
          <p:cNvPr id="9" name="Rectangle 8"/>
          <p:cNvSpPr/>
          <p:nvPr userDrawn="1"/>
        </p:nvSpPr>
        <p:spPr>
          <a:xfrm>
            <a:off x="228600" y="475489"/>
            <a:ext cx="8685213" cy="5933251"/>
          </a:xfrm>
          <a:prstGeom prst="rect">
            <a:avLst/>
          </a:prstGeom>
          <a:solidFill>
            <a:srgbClr val="D7F0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7" name="Text Placeholder 13"/>
          <p:cNvSpPr>
            <a:spLocks noGrp="1"/>
          </p:cNvSpPr>
          <p:nvPr>
            <p:ph type="body" sz="quarter" idx="12"/>
          </p:nvPr>
        </p:nvSpPr>
        <p:spPr>
          <a:xfrm>
            <a:off x="420688" y="3465693"/>
            <a:ext cx="4989512" cy="2706511"/>
          </a:xfrm>
          <a:prstGeom prst="rect">
            <a:avLst/>
          </a:prstGeom>
          <a:solidFill>
            <a:schemeClr val="bg1"/>
          </a:solidFill>
          <a:ln>
            <a:noFill/>
          </a:ln>
          <a:effectLst/>
        </p:spPr>
        <p:txBody>
          <a:bodyPr vert="horz" lIns="182880" tIns="137160" rIns="182880" bIns="137160"/>
          <a:lstStyle>
            <a:lvl1pPr marL="287338" indent="-287338">
              <a:spcBef>
                <a:spcPts val="0"/>
              </a:spcBef>
              <a:spcAft>
                <a:spcPts val="600"/>
              </a:spcAft>
              <a:buFont typeface="Lucida Grande"/>
              <a:buChar char="—"/>
              <a:defRPr sz="1400">
                <a:latin typeface="Times"/>
                <a:cs typeface="Times"/>
              </a:defRPr>
            </a:lvl1pPr>
            <a:lvl2pPr marL="455613" indent="-168275">
              <a:spcBef>
                <a:spcPts val="0"/>
              </a:spcBef>
              <a:spcAft>
                <a:spcPts val="600"/>
              </a:spcAft>
              <a:buFont typeface="Arial"/>
              <a:buChar char="•"/>
              <a:defRPr sz="1200">
                <a:latin typeface="Times"/>
                <a:cs typeface="Times"/>
              </a:defRPr>
            </a:lvl2pPr>
            <a:lvl3pPr marL="631825" indent="-176213">
              <a:spcBef>
                <a:spcPts val="0"/>
              </a:spcBef>
              <a:spcAft>
                <a:spcPts val="600"/>
              </a:spcAft>
              <a:defRPr sz="1100">
                <a:latin typeface="Times"/>
                <a:cs typeface="Times"/>
              </a:defRPr>
            </a:lvl3pPr>
            <a:lvl4pPr marL="800100" indent="-168275">
              <a:spcBef>
                <a:spcPts val="0"/>
              </a:spcBef>
              <a:spcAft>
                <a:spcPts val="600"/>
              </a:spcAft>
              <a:buFont typeface="Arial"/>
              <a:buChar char="•"/>
              <a:defRPr sz="1100">
                <a:latin typeface="Times"/>
                <a:cs typeface="Times"/>
              </a:defRPr>
            </a:lvl4pPr>
            <a:lvl5pPr marL="968375" indent="-168275">
              <a:spcBef>
                <a:spcPts val="0"/>
              </a:spcBef>
              <a:spcAft>
                <a:spcPts val="600"/>
              </a:spcAft>
              <a:buFont typeface="Arial"/>
              <a:buChar char="•"/>
              <a:defRPr sz="1100">
                <a:latin typeface="Times"/>
                <a:cs typeface="Time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228601" y="685800"/>
            <a:ext cx="8685212" cy="2695223"/>
          </a:xfrm>
        </p:spPr>
        <p:txBody>
          <a:bodyPr lIns="182880" tIns="0" rIns="182880" bIns="182880" anchor="b" anchorCtr="0">
            <a:noAutofit/>
          </a:bodyPr>
          <a:lstStyle>
            <a:lvl1pPr>
              <a:defRPr sz="3600"/>
            </a:lvl1pPr>
          </a:lstStyle>
          <a:p>
            <a:r>
              <a:rPr lang="en-US" smtClean="0"/>
              <a:t>Click to edit Master title style</a:t>
            </a:r>
            <a:endParaRPr lang="en-US" dirty="0"/>
          </a:p>
        </p:txBody>
      </p:sp>
      <p:sp>
        <p:nvSpPr>
          <p:cNvPr id="8" name="Footer Placeholder 7"/>
          <p:cNvSpPr>
            <a:spLocks noGrp="1"/>
          </p:cNvSpPr>
          <p:nvPr>
            <p:ph type="ftr" sz="quarter" idx="13"/>
          </p:nvPr>
        </p:nvSpPr>
        <p:spPr/>
        <p:txBody>
          <a:bodyPr/>
          <a:lstStyle/>
          <a:p>
            <a:r>
              <a:rPr lang="en-US" smtClean="0"/>
              <a:t>Dr. Romina Polley</a:t>
            </a:r>
            <a:endParaRPr lang="en-US" dirty="0"/>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G Consequences Vertical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Footer Placeholder 16"/>
          <p:cNvSpPr>
            <a:spLocks noGrp="1"/>
          </p:cNvSpPr>
          <p:nvPr>
            <p:ph type="ftr" sz="quarter" idx="31"/>
          </p:nvPr>
        </p:nvSpPr>
        <p:spPr/>
        <p:txBody>
          <a:bodyPr/>
          <a:lstStyle/>
          <a:p>
            <a:r>
              <a:rPr lang="en-US" smtClean="0"/>
              <a:t>Dr. Romina Polley</a:t>
            </a:r>
            <a:endParaRPr lang="en-US" dirty="0"/>
          </a:p>
        </p:txBody>
      </p:sp>
      <p:sp>
        <p:nvSpPr>
          <p:cNvPr id="14" name="Freeform 4"/>
          <p:cNvSpPr>
            <a:spLocks/>
          </p:cNvSpPr>
          <p:nvPr userDrawn="1"/>
        </p:nvSpPr>
        <p:spPr bwMode="auto">
          <a:xfrm>
            <a:off x="228600" y="2104930"/>
            <a:ext cx="2057400" cy="4070449"/>
          </a:xfrm>
          <a:custGeom>
            <a:avLst/>
            <a:gdLst>
              <a:gd name="connsiteX0" fmla="*/ 0 w 2475"/>
              <a:gd name="connsiteY0" fmla="*/ 236 h 2312"/>
              <a:gd name="connsiteX1" fmla="*/ 1228 w 2475"/>
              <a:gd name="connsiteY1" fmla="*/ 0 h 2312"/>
              <a:gd name="connsiteX2" fmla="*/ 2475 w 2475"/>
              <a:gd name="connsiteY2" fmla="*/ 236 h 2312"/>
              <a:gd name="connsiteX3" fmla="*/ 2475 w 2475"/>
              <a:gd name="connsiteY3" fmla="*/ 2312 h 2312"/>
              <a:gd name="connsiteX4" fmla="*/ 0 w 2475"/>
              <a:gd name="connsiteY4" fmla="*/ 2312 h 2312"/>
              <a:gd name="connsiteX5" fmla="*/ 0 w 2475"/>
              <a:gd name="connsiteY5" fmla="*/ 236 h 2312"/>
              <a:gd name="connsiteX0" fmla="*/ 0 w 2475"/>
              <a:gd name="connsiteY0" fmla="*/ 0 h 2469"/>
              <a:gd name="connsiteX1" fmla="*/ 1228 w 2475"/>
              <a:gd name="connsiteY1" fmla="*/ 157 h 2469"/>
              <a:gd name="connsiteX2" fmla="*/ 2475 w 2475"/>
              <a:gd name="connsiteY2" fmla="*/ 393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7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228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35 w 2475"/>
              <a:gd name="connsiteY3" fmla="*/ 107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5 w 2475"/>
              <a:gd name="connsiteY2" fmla="*/ 107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6" fmla="*/ 1235 w 2475"/>
              <a:gd name="connsiteY6" fmla="*/ 107 h 2469"/>
              <a:gd name="connsiteX0" fmla="*/ 1235 w 2475"/>
              <a:gd name="connsiteY0" fmla="*/ 501 h 2863"/>
              <a:gd name="connsiteX1" fmla="*/ 2475 w 2475"/>
              <a:gd name="connsiteY1" fmla="*/ 394 h 2863"/>
              <a:gd name="connsiteX2" fmla="*/ 2475 w 2475"/>
              <a:gd name="connsiteY2" fmla="*/ 2863 h 2863"/>
              <a:gd name="connsiteX3" fmla="*/ 0 w 2475"/>
              <a:gd name="connsiteY3" fmla="*/ 2863 h 2863"/>
              <a:gd name="connsiteX4" fmla="*/ 0 w 2475"/>
              <a:gd name="connsiteY4" fmla="*/ 394 h 2863"/>
              <a:gd name="connsiteX5" fmla="*/ 1235 w 2475"/>
              <a:gd name="connsiteY5" fmla="*/ 501 h 2863"/>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07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18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18 h 2469"/>
              <a:gd name="connsiteX0" fmla="*/ 1235 w 2475"/>
              <a:gd name="connsiteY0" fmla="*/ 14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7 h 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5" h="2469">
                <a:moveTo>
                  <a:pt x="1235" y="147"/>
                </a:moveTo>
                <a:lnTo>
                  <a:pt x="2475" y="0"/>
                </a:lnTo>
                <a:lnTo>
                  <a:pt x="2475" y="2469"/>
                </a:lnTo>
                <a:lnTo>
                  <a:pt x="0" y="2469"/>
                </a:lnTo>
                <a:lnTo>
                  <a:pt x="0" y="0"/>
                </a:lnTo>
                <a:lnTo>
                  <a:pt x="1235" y="147"/>
                </a:lnTo>
                <a:close/>
              </a:path>
            </a:pathLst>
          </a:custGeom>
          <a:solidFill>
            <a:schemeClr val="bg1"/>
          </a:solidFill>
          <a:ln w="12700" cap="flat" cmpd="sng">
            <a:solidFill>
              <a:schemeClr val="tx1"/>
            </a:solidFill>
            <a:prstDash val="solid"/>
            <a:round/>
            <a:headEnd/>
            <a:tailEnd/>
          </a:ln>
          <a:effectLst/>
        </p:spPr>
        <p:txBody>
          <a:bodyPr wrap="square" lIns="182880" tIns="365760" rIns="182880" bIns="182880" anchor="t" anchorCtr="0"/>
          <a:lstStyle/>
          <a:p>
            <a:pPr marL="166688" lvl="1" indent="-166688" defTabSz="330200" eaLnBrk="1" hangingPunct="1">
              <a:lnSpc>
                <a:spcPct val="95000"/>
              </a:lnSpc>
              <a:spcBef>
                <a:spcPct val="25000"/>
              </a:spcBef>
              <a:buClr>
                <a:schemeClr val="accent1"/>
              </a:buClr>
              <a:buSzPct val="140000"/>
              <a:tabLst>
                <a:tab pos="8521700" algn="r"/>
              </a:tabLst>
            </a:pPr>
            <a:endParaRPr lang="en-GB" altLang="de-DE" dirty="0">
              <a:solidFill>
                <a:srgbClr val="000000"/>
              </a:solidFill>
              <a:latin typeface="Arial" charset="0"/>
            </a:endParaRPr>
          </a:p>
        </p:txBody>
      </p:sp>
      <p:sp>
        <p:nvSpPr>
          <p:cNvPr id="15" name="Text Placeholder 8"/>
          <p:cNvSpPr>
            <a:spLocks noGrp="1"/>
          </p:cNvSpPr>
          <p:nvPr>
            <p:ph type="body" sz="quarter" idx="21"/>
          </p:nvPr>
        </p:nvSpPr>
        <p:spPr>
          <a:xfrm rot="5400000">
            <a:off x="938853" y="901063"/>
            <a:ext cx="636899" cy="2057400"/>
          </a:xfrm>
          <a:prstGeom prst="homePlate">
            <a:avLst>
              <a:gd name="adj" fmla="val 35000"/>
            </a:avLst>
          </a:prstGeom>
          <a:solidFill>
            <a:schemeClr val="tx1"/>
          </a:solidFill>
          <a:ln w="12700">
            <a:solidFill>
              <a:schemeClr val="tx1"/>
            </a:solidFill>
          </a:ln>
        </p:spPr>
        <p:txBody>
          <a:bodyPr vert="vert270" anchor="ctr">
            <a:normAutofit/>
          </a:bodyPr>
          <a:lstStyle>
            <a:lvl1pPr marL="0" indent="0" algn="ctr">
              <a:lnSpc>
                <a:spcPts val="1400"/>
              </a:lnSpc>
              <a:spcBef>
                <a:spcPts val="0"/>
              </a:spcBef>
              <a:buNone/>
              <a:defRPr lang="en-US" sz="1100" b="1" kern="1200" cap="all" baseline="0" dirty="0">
                <a:solidFill>
                  <a:schemeClr val="bg1"/>
                </a:solidFill>
                <a:latin typeface="Arial"/>
                <a:ea typeface="+mn-ea"/>
                <a:cs typeface="Arial"/>
              </a:defRPr>
            </a:lvl1pPr>
            <a:lvl2pPr indent="0" algn="ctr">
              <a:spcBef>
                <a:spcPts val="0"/>
              </a:spcBef>
              <a:buNone/>
              <a:defRPr sz="1200" b="1"/>
            </a:lvl2pPr>
            <a:lvl3pPr indent="0" algn="ctr">
              <a:spcBef>
                <a:spcPts val="0"/>
              </a:spcBef>
              <a:buNone/>
              <a:defRPr sz="1200" b="1"/>
            </a:lvl3pPr>
            <a:lvl4pPr indent="0" algn="ctr">
              <a:spcBef>
                <a:spcPts val="0"/>
              </a:spcBef>
              <a:buNone/>
              <a:defRPr sz="1200" b="1"/>
            </a:lvl4pPr>
            <a:lvl5pPr indent="0" algn="ctr">
              <a:spcBef>
                <a:spcPts val="0"/>
              </a:spcBef>
              <a:buNone/>
              <a:defRPr sz="1200" b="1"/>
            </a:lvl5pPr>
          </a:lstStyle>
          <a:p>
            <a:pPr lvl="0"/>
            <a:r>
              <a:rPr lang="en-US" smtClean="0"/>
              <a:t>Click to edit Master text styles</a:t>
            </a:r>
          </a:p>
        </p:txBody>
      </p:sp>
      <p:sp>
        <p:nvSpPr>
          <p:cNvPr id="19" name="Content Placeholder 4"/>
          <p:cNvSpPr>
            <a:spLocks noGrp="1"/>
          </p:cNvSpPr>
          <p:nvPr>
            <p:ph sz="quarter" idx="11"/>
          </p:nvPr>
        </p:nvSpPr>
        <p:spPr>
          <a:xfrm>
            <a:off x="254001" y="2382077"/>
            <a:ext cx="2011680" cy="3749040"/>
          </a:xfrm>
          <a:noFill/>
          <a:ln w="6350" cap="flat" cmpd="sng" algn="ctr">
            <a:noFill/>
            <a:prstDash val="solid"/>
            <a:round/>
            <a:headEnd type="none" w="med" len="med"/>
            <a:tailEnd type="none" w="med" len="med"/>
          </a:ln>
        </p:spPr>
        <p:txBody>
          <a:bodyPr wrap="square" lIns="137160" tIns="91440" rIns="137160" bIns="182880">
            <a:noAutofit/>
          </a:bodyPr>
          <a:lstStyle>
            <a:lvl1pPr>
              <a:defRPr sz="1100"/>
            </a:lvl1pPr>
            <a:lvl2pPr>
              <a:defRPr sz="1100"/>
            </a:lvl2pPr>
            <a:lvl3pPr>
              <a:defRPr sz="105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5" name="Freeform 4"/>
          <p:cNvSpPr>
            <a:spLocks/>
          </p:cNvSpPr>
          <p:nvPr userDrawn="1"/>
        </p:nvSpPr>
        <p:spPr bwMode="auto">
          <a:xfrm>
            <a:off x="6866467" y="2104930"/>
            <a:ext cx="2057400" cy="4070449"/>
          </a:xfrm>
          <a:custGeom>
            <a:avLst/>
            <a:gdLst>
              <a:gd name="connsiteX0" fmla="*/ 0 w 2475"/>
              <a:gd name="connsiteY0" fmla="*/ 236 h 2312"/>
              <a:gd name="connsiteX1" fmla="*/ 1228 w 2475"/>
              <a:gd name="connsiteY1" fmla="*/ 0 h 2312"/>
              <a:gd name="connsiteX2" fmla="*/ 2475 w 2475"/>
              <a:gd name="connsiteY2" fmla="*/ 236 h 2312"/>
              <a:gd name="connsiteX3" fmla="*/ 2475 w 2475"/>
              <a:gd name="connsiteY3" fmla="*/ 2312 h 2312"/>
              <a:gd name="connsiteX4" fmla="*/ 0 w 2475"/>
              <a:gd name="connsiteY4" fmla="*/ 2312 h 2312"/>
              <a:gd name="connsiteX5" fmla="*/ 0 w 2475"/>
              <a:gd name="connsiteY5" fmla="*/ 236 h 2312"/>
              <a:gd name="connsiteX0" fmla="*/ 0 w 2475"/>
              <a:gd name="connsiteY0" fmla="*/ 0 h 2469"/>
              <a:gd name="connsiteX1" fmla="*/ 1228 w 2475"/>
              <a:gd name="connsiteY1" fmla="*/ 157 h 2469"/>
              <a:gd name="connsiteX2" fmla="*/ 2475 w 2475"/>
              <a:gd name="connsiteY2" fmla="*/ 393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7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228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35 w 2475"/>
              <a:gd name="connsiteY3" fmla="*/ 107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5 w 2475"/>
              <a:gd name="connsiteY2" fmla="*/ 107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6" fmla="*/ 1235 w 2475"/>
              <a:gd name="connsiteY6" fmla="*/ 107 h 2469"/>
              <a:gd name="connsiteX0" fmla="*/ 1235 w 2475"/>
              <a:gd name="connsiteY0" fmla="*/ 501 h 2863"/>
              <a:gd name="connsiteX1" fmla="*/ 2475 w 2475"/>
              <a:gd name="connsiteY1" fmla="*/ 394 h 2863"/>
              <a:gd name="connsiteX2" fmla="*/ 2475 w 2475"/>
              <a:gd name="connsiteY2" fmla="*/ 2863 h 2863"/>
              <a:gd name="connsiteX3" fmla="*/ 0 w 2475"/>
              <a:gd name="connsiteY3" fmla="*/ 2863 h 2863"/>
              <a:gd name="connsiteX4" fmla="*/ 0 w 2475"/>
              <a:gd name="connsiteY4" fmla="*/ 394 h 2863"/>
              <a:gd name="connsiteX5" fmla="*/ 1235 w 2475"/>
              <a:gd name="connsiteY5" fmla="*/ 501 h 2863"/>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07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18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18 h 2469"/>
              <a:gd name="connsiteX0" fmla="*/ 1235 w 2475"/>
              <a:gd name="connsiteY0" fmla="*/ 14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7 h 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5" h="2469">
                <a:moveTo>
                  <a:pt x="1235" y="147"/>
                </a:moveTo>
                <a:lnTo>
                  <a:pt x="2475" y="0"/>
                </a:lnTo>
                <a:lnTo>
                  <a:pt x="2475" y="2469"/>
                </a:lnTo>
                <a:lnTo>
                  <a:pt x="0" y="2469"/>
                </a:lnTo>
                <a:lnTo>
                  <a:pt x="0" y="0"/>
                </a:lnTo>
                <a:lnTo>
                  <a:pt x="1235" y="147"/>
                </a:lnTo>
                <a:close/>
              </a:path>
            </a:pathLst>
          </a:custGeom>
          <a:solidFill>
            <a:schemeClr val="bg1"/>
          </a:solidFill>
          <a:ln w="12700" cap="flat" cmpd="sng">
            <a:solidFill>
              <a:schemeClr val="tx1"/>
            </a:solidFill>
            <a:prstDash val="solid"/>
            <a:round/>
            <a:headEnd/>
            <a:tailEnd/>
          </a:ln>
          <a:effectLst/>
        </p:spPr>
        <p:txBody>
          <a:bodyPr wrap="square" lIns="182880" tIns="365760" rIns="182880" bIns="182880" anchor="t" anchorCtr="0"/>
          <a:lstStyle/>
          <a:p>
            <a:pPr marL="166688" lvl="1" indent="-166688" defTabSz="330200" eaLnBrk="1" hangingPunct="1">
              <a:lnSpc>
                <a:spcPct val="95000"/>
              </a:lnSpc>
              <a:spcBef>
                <a:spcPct val="25000"/>
              </a:spcBef>
              <a:buClr>
                <a:schemeClr val="accent1"/>
              </a:buClr>
              <a:buSzPct val="140000"/>
              <a:tabLst>
                <a:tab pos="8521700" algn="r"/>
              </a:tabLst>
            </a:pPr>
            <a:endParaRPr lang="en-GB" altLang="de-DE" dirty="0">
              <a:solidFill>
                <a:srgbClr val="000000"/>
              </a:solidFill>
              <a:latin typeface="Arial" charset="0"/>
            </a:endParaRPr>
          </a:p>
        </p:txBody>
      </p:sp>
      <p:sp>
        <p:nvSpPr>
          <p:cNvPr id="46" name="Text Placeholder 8"/>
          <p:cNvSpPr>
            <a:spLocks noGrp="1"/>
          </p:cNvSpPr>
          <p:nvPr>
            <p:ph type="body" sz="quarter" idx="40"/>
          </p:nvPr>
        </p:nvSpPr>
        <p:spPr>
          <a:xfrm rot="5400000">
            <a:off x="7576717" y="901063"/>
            <a:ext cx="636899" cy="2057400"/>
          </a:xfrm>
          <a:prstGeom prst="homePlate">
            <a:avLst>
              <a:gd name="adj" fmla="val 35000"/>
            </a:avLst>
          </a:prstGeom>
          <a:solidFill>
            <a:schemeClr val="tx1"/>
          </a:solidFill>
          <a:ln w="12700">
            <a:solidFill>
              <a:schemeClr val="tx1"/>
            </a:solidFill>
          </a:ln>
        </p:spPr>
        <p:txBody>
          <a:bodyPr vert="vert270" anchor="ctr">
            <a:normAutofit/>
          </a:bodyPr>
          <a:lstStyle>
            <a:lvl1pPr marL="0" indent="0" algn="ctr">
              <a:lnSpc>
                <a:spcPts val="1400"/>
              </a:lnSpc>
              <a:spcBef>
                <a:spcPts val="0"/>
              </a:spcBef>
              <a:buNone/>
              <a:defRPr lang="en-US" sz="1100" b="1" kern="1200" cap="all" baseline="0" dirty="0">
                <a:solidFill>
                  <a:schemeClr val="bg1"/>
                </a:solidFill>
                <a:latin typeface="Arial"/>
                <a:ea typeface="+mn-ea"/>
                <a:cs typeface="Arial"/>
              </a:defRPr>
            </a:lvl1pPr>
            <a:lvl2pPr indent="0" algn="ctr">
              <a:spcBef>
                <a:spcPts val="0"/>
              </a:spcBef>
              <a:buNone/>
              <a:defRPr sz="1200" b="1"/>
            </a:lvl2pPr>
            <a:lvl3pPr indent="0" algn="ctr">
              <a:spcBef>
                <a:spcPts val="0"/>
              </a:spcBef>
              <a:buNone/>
              <a:defRPr sz="1200" b="1"/>
            </a:lvl3pPr>
            <a:lvl4pPr indent="0" algn="ctr">
              <a:spcBef>
                <a:spcPts val="0"/>
              </a:spcBef>
              <a:buNone/>
              <a:defRPr sz="1200" b="1"/>
            </a:lvl4pPr>
            <a:lvl5pPr indent="0" algn="ctr">
              <a:spcBef>
                <a:spcPts val="0"/>
              </a:spcBef>
              <a:buNone/>
              <a:defRPr sz="1200" b="1"/>
            </a:lvl5pPr>
          </a:lstStyle>
          <a:p>
            <a:pPr lvl="0"/>
            <a:r>
              <a:rPr lang="en-US" smtClean="0"/>
              <a:t>Click to edit Master text styles</a:t>
            </a:r>
          </a:p>
        </p:txBody>
      </p:sp>
      <p:sp>
        <p:nvSpPr>
          <p:cNvPr id="47" name="Content Placeholder 4"/>
          <p:cNvSpPr>
            <a:spLocks noGrp="1"/>
          </p:cNvSpPr>
          <p:nvPr>
            <p:ph sz="quarter" idx="41"/>
          </p:nvPr>
        </p:nvSpPr>
        <p:spPr>
          <a:xfrm>
            <a:off x="6891868" y="2382077"/>
            <a:ext cx="2011680" cy="3749040"/>
          </a:xfrm>
          <a:noFill/>
          <a:ln w="6350" cap="flat" cmpd="sng" algn="ctr">
            <a:noFill/>
            <a:prstDash val="solid"/>
            <a:round/>
            <a:headEnd type="none" w="med" len="med"/>
            <a:tailEnd type="none" w="med" len="med"/>
          </a:ln>
        </p:spPr>
        <p:txBody>
          <a:bodyPr wrap="square" lIns="137160" tIns="91440" rIns="137160" bIns="182880">
            <a:noAutofit/>
          </a:bodyPr>
          <a:lstStyle>
            <a:lvl1pPr>
              <a:defRPr sz="1100"/>
            </a:lvl1pPr>
            <a:lvl2pPr>
              <a:defRPr sz="1100"/>
            </a:lvl2pPr>
            <a:lvl3pPr>
              <a:defRPr sz="105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8" name="Freeform 4"/>
          <p:cNvSpPr>
            <a:spLocks/>
          </p:cNvSpPr>
          <p:nvPr userDrawn="1"/>
        </p:nvSpPr>
        <p:spPr bwMode="auto">
          <a:xfrm>
            <a:off x="4653844" y="2104930"/>
            <a:ext cx="2057400" cy="4070449"/>
          </a:xfrm>
          <a:custGeom>
            <a:avLst/>
            <a:gdLst>
              <a:gd name="connsiteX0" fmla="*/ 0 w 2475"/>
              <a:gd name="connsiteY0" fmla="*/ 236 h 2312"/>
              <a:gd name="connsiteX1" fmla="*/ 1228 w 2475"/>
              <a:gd name="connsiteY1" fmla="*/ 0 h 2312"/>
              <a:gd name="connsiteX2" fmla="*/ 2475 w 2475"/>
              <a:gd name="connsiteY2" fmla="*/ 236 h 2312"/>
              <a:gd name="connsiteX3" fmla="*/ 2475 w 2475"/>
              <a:gd name="connsiteY3" fmla="*/ 2312 h 2312"/>
              <a:gd name="connsiteX4" fmla="*/ 0 w 2475"/>
              <a:gd name="connsiteY4" fmla="*/ 2312 h 2312"/>
              <a:gd name="connsiteX5" fmla="*/ 0 w 2475"/>
              <a:gd name="connsiteY5" fmla="*/ 236 h 2312"/>
              <a:gd name="connsiteX0" fmla="*/ 0 w 2475"/>
              <a:gd name="connsiteY0" fmla="*/ 0 h 2469"/>
              <a:gd name="connsiteX1" fmla="*/ 1228 w 2475"/>
              <a:gd name="connsiteY1" fmla="*/ 157 h 2469"/>
              <a:gd name="connsiteX2" fmla="*/ 2475 w 2475"/>
              <a:gd name="connsiteY2" fmla="*/ 393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7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228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35 w 2475"/>
              <a:gd name="connsiteY3" fmla="*/ 107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5 w 2475"/>
              <a:gd name="connsiteY2" fmla="*/ 107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6" fmla="*/ 1235 w 2475"/>
              <a:gd name="connsiteY6" fmla="*/ 107 h 2469"/>
              <a:gd name="connsiteX0" fmla="*/ 1235 w 2475"/>
              <a:gd name="connsiteY0" fmla="*/ 501 h 2863"/>
              <a:gd name="connsiteX1" fmla="*/ 2475 w 2475"/>
              <a:gd name="connsiteY1" fmla="*/ 394 h 2863"/>
              <a:gd name="connsiteX2" fmla="*/ 2475 w 2475"/>
              <a:gd name="connsiteY2" fmla="*/ 2863 h 2863"/>
              <a:gd name="connsiteX3" fmla="*/ 0 w 2475"/>
              <a:gd name="connsiteY3" fmla="*/ 2863 h 2863"/>
              <a:gd name="connsiteX4" fmla="*/ 0 w 2475"/>
              <a:gd name="connsiteY4" fmla="*/ 394 h 2863"/>
              <a:gd name="connsiteX5" fmla="*/ 1235 w 2475"/>
              <a:gd name="connsiteY5" fmla="*/ 501 h 2863"/>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07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18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18 h 2469"/>
              <a:gd name="connsiteX0" fmla="*/ 1235 w 2475"/>
              <a:gd name="connsiteY0" fmla="*/ 14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7 h 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5" h="2469">
                <a:moveTo>
                  <a:pt x="1235" y="147"/>
                </a:moveTo>
                <a:lnTo>
                  <a:pt x="2475" y="0"/>
                </a:lnTo>
                <a:lnTo>
                  <a:pt x="2475" y="2469"/>
                </a:lnTo>
                <a:lnTo>
                  <a:pt x="0" y="2469"/>
                </a:lnTo>
                <a:lnTo>
                  <a:pt x="0" y="0"/>
                </a:lnTo>
                <a:lnTo>
                  <a:pt x="1235" y="147"/>
                </a:lnTo>
                <a:close/>
              </a:path>
            </a:pathLst>
          </a:custGeom>
          <a:solidFill>
            <a:schemeClr val="bg1"/>
          </a:solidFill>
          <a:ln w="12700" cap="flat" cmpd="sng">
            <a:solidFill>
              <a:schemeClr val="tx1"/>
            </a:solidFill>
            <a:prstDash val="solid"/>
            <a:round/>
            <a:headEnd/>
            <a:tailEnd/>
          </a:ln>
          <a:effectLst/>
        </p:spPr>
        <p:txBody>
          <a:bodyPr wrap="square" lIns="182880" tIns="365760" rIns="182880" bIns="182880" anchor="t" anchorCtr="0"/>
          <a:lstStyle/>
          <a:p>
            <a:pPr marL="166688" lvl="1" indent="-166688" defTabSz="330200" eaLnBrk="1" hangingPunct="1">
              <a:lnSpc>
                <a:spcPct val="95000"/>
              </a:lnSpc>
              <a:spcBef>
                <a:spcPct val="25000"/>
              </a:spcBef>
              <a:buClr>
                <a:schemeClr val="accent1"/>
              </a:buClr>
              <a:buSzPct val="140000"/>
              <a:tabLst>
                <a:tab pos="8521700" algn="r"/>
              </a:tabLst>
            </a:pPr>
            <a:endParaRPr lang="en-GB" altLang="de-DE" dirty="0">
              <a:solidFill>
                <a:srgbClr val="000000"/>
              </a:solidFill>
              <a:latin typeface="Arial" charset="0"/>
            </a:endParaRPr>
          </a:p>
        </p:txBody>
      </p:sp>
      <p:sp>
        <p:nvSpPr>
          <p:cNvPr id="49" name="Text Placeholder 8"/>
          <p:cNvSpPr>
            <a:spLocks noGrp="1"/>
          </p:cNvSpPr>
          <p:nvPr>
            <p:ph type="body" sz="quarter" idx="42"/>
          </p:nvPr>
        </p:nvSpPr>
        <p:spPr>
          <a:xfrm rot="5400000">
            <a:off x="5364097" y="901063"/>
            <a:ext cx="636899" cy="2057400"/>
          </a:xfrm>
          <a:prstGeom prst="homePlate">
            <a:avLst>
              <a:gd name="adj" fmla="val 35000"/>
            </a:avLst>
          </a:prstGeom>
          <a:solidFill>
            <a:schemeClr val="tx1"/>
          </a:solidFill>
          <a:ln w="12700">
            <a:solidFill>
              <a:schemeClr val="tx1"/>
            </a:solidFill>
          </a:ln>
        </p:spPr>
        <p:txBody>
          <a:bodyPr vert="vert270" anchor="ctr">
            <a:normAutofit/>
          </a:bodyPr>
          <a:lstStyle>
            <a:lvl1pPr marL="0" indent="0" algn="ctr">
              <a:lnSpc>
                <a:spcPts val="1400"/>
              </a:lnSpc>
              <a:spcBef>
                <a:spcPts val="0"/>
              </a:spcBef>
              <a:buNone/>
              <a:defRPr lang="en-US" sz="1100" b="1" kern="1200" cap="all" baseline="0" dirty="0">
                <a:solidFill>
                  <a:schemeClr val="bg1"/>
                </a:solidFill>
                <a:latin typeface="Arial"/>
                <a:ea typeface="+mn-ea"/>
                <a:cs typeface="Arial"/>
              </a:defRPr>
            </a:lvl1pPr>
            <a:lvl2pPr indent="0" algn="ctr">
              <a:spcBef>
                <a:spcPts val="0"/>
              </a:spcBef>
              <a:buNone/>
              <a:defRPr sz="1200" b="1"/>
            </a:lvl2pPr>
            <a:lvl3pPr indent="0" algn="ctr">
              <a:spcBef>
                <a:spcPts val="0"/>
              </a:spcBef>
              <a:buNone/>
              <a:defRPr sz="1200" b="1"/>
            </a:lvl3pPr>
            <a:lvl4pPr indent="0" algn="ctr">
              <a:spcBef>
                <a:spcPts val="0"/>
              </a:spcBef>
              <a:buNone/>
              <a:defRPr sz="1200" b="1"/>
            </a:lvl4pPr>
            <a:lvl5pPr indent="0" algn="ctr">
              <a:spcBef>
                <a:spcPts val="0"/>
              </a:spcBef>
              <a:buNone/>
              <a:defRPr sz="1200" b="1"/>
            </a:lvl5pPr>
          </a:lstStyle>
          <a:p>
            <a:pPr lvl="0"/>
            <a:r>
              <a:rPr lang="en-US" smtClean="0"/>
              <a:t>Click to edit Master text styles</a:t>
            </a:r>
          </a:p>
        </p:txBody>
      </p:sp>
      <p:sp>
        <p:nvSpPr>
          <p:cNvPr id="50" name="Content Placeholder 4"/>
          <p:cNvSpPr>
            <a:spLocks noGrp="1"/>
          </p:cNvSpPr>
          <p:nvPr>
            <p:ph sz="quarter" idx="43"/>
          </p:nvPr>
        </p:nvSpPr>
        <p:spPr>
          <a:xfrm>
            <a:off x="4679245" y="2382077"/>
            <a:ext cx="2011680" cy="3749040"/>
          </a:xfrm>
          <a:noFill/>
          <a:ln w="6350" cap="flat" cmpd="sng" algn="ctr">
            <a:noFill/>
            <a:prstDash val="solid"/>
            <a:round/>
            <a:headEnd type="none" w="med" len="med"/>
            <a:tailEnd type="none" w="med" len="med"/>
          </a:ln>
        </p:spPr>
        <p:txBody>
          <a:bodyPr wrap="square" lIns="137160" tIns="91440" rIns="137160" bIns="182880">
            <a:noAutofit/>
          </a:bodyPr>
          <a:lstStyle>
            <a:lvl1pPr>
              <a:defRPr sz="1100"/>
            </a:lvl1pPr>
            <a:lvl2pPr>
              <a:defRPr sz="1100"/>
            </a:lvl2pPr>
            <a:lvl3pPr>
              <a:defRPr sz="105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1" name="Freeform 4"/>
          <p:cNvSpPr>
            <a:spLocks/>
          </p:cNvSpPr>
          <p:nvPr userDrawn="1"/>
        </p:nvSpPr>
        <p:spPr bwMode="auto">
          <a:xfrm>
            <a:off x="2441222" y="2104930"/>
            <a:ext cx="2057400" cy="4070449"/>
          </a:xfrm>
          <a:custGeom>
            <a:avLst/>
            <a:gdLst>
              <a:gd name="connsiteX0" fmla="*/ 0 w 2475"/>
              <a:gd name="connsiteY0" fmla="*/ 236 h 2312"/>
              <a:gd name="connsiteX1" fmla="*/ 1228 w 2475"/>
              <a:gd name="connsiteY1" fmla="*/ 0 h 2312"/>
              <a:gd name="connsiteX2" fmla="*/ 2475 w 2475"/>
              <a:gd name="connsiteY2" fmla="*/ 236 h 2312"/>
              <a:gd name="connsiteX3" fmla="*/ 2475 w 2475"/>
              <a:gd name="connsiteY3" fmla="*/ 2312 h 2312"/>
              <a:gd name="connsiteX4" fmla="*/ 0 w 2475"/>
              <a:gd name="connsiteY4" fmla="*/ 2312 h 2312"/>
              <a:gd name="connsiteX5" fmla="*/ 0 w 2475"/>
              <a:gd name="connsiteY5" fmla="*/ 236 h 2312"/>
              <a:gd name="connsiteX0" fmla="*/ 0 w 2475"/>
              <a:gd name="connsiteY0" fmla="*/ 0 h 2469"/>
              <a:gd name="connsiteX1" fmla="*/ 1228 w 2475"/>
              <a:gd name="connsiteY1" fmla="*/ 157 h 2469"/>
              <a:gd name="connsiteX2" fmla="*/ 2475 w 2475"/>
              <a:gd name="connsiteY2" fmla="*/ 393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7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228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35 w 2475"/>
              <a:gd name="connsiteY3" fmla="*/ 107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5 w 2475"/>
              <a:gd name="connsiteY2" fmla="*/ 107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6" fmla="*/ 1235 w 2475"/>
              <a:gd name="connsiteY6" fmla="*/ 107 h 2469"/>
              <a:gd name="connsiteX0" fmla="*/ 1235 w 2475"/>
              <a:gd name="connsiteY0" fmla="*/ 501 h 2863"/>
              <a:gd name="connsiteX1" fmla="*/ 2475 w 2475"/>
              <a:gd name="connsiteY1" fmla="*/ 394 h 2863"/>
              <a:gd name="connsiteX2" fmla="*/ 2475 w 2475"/>
              <a:gd name="connsiteY2" fmla="*/ 2863 h 2863"/>
              <a:gd name="connsiteX3" fmla="*/ 0 w 2475"/>
              <a:gd name="connsiteY3" fmla="*/ 2863 h 2863"/>
              <a:gd name="connsiteX4" fmla="*/ 0 w 2475"/>
              <a:gd name="connsiteY4" fmla="*/ 394 h 2863"/>
              <a:gd name="connsiteX5" fmla="*/ 1235 w 2475"/>
              <a:gd name="connsiteY5" fmla="*/ 501 h 2863"/>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07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18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18 h 2469"/>
              <a:gd name="connsiteX0" fmla="*/ 1235 w 2475"/>
              <a:gd name="connsiteY0" fmla="*/ 14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7 h 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5" h="2469">
                <a:moveTo>
                  <a:pt x="1235" y="147"/>
                </a:moveTo>
                <a:lnTo>
                  <a:pt x="2475" y="0"/>
                </a:lnTo>
                <a:lnTo>
                  <a:pt x="2475" y="2469"/>
                </a:lnTo>
                <a:lnTo>
                  <a:pt x="0" y="2469"/>
                </a:lnTo>
                <a:lnTo>
                  <a:pt x="0" y="0"/>
                </a:lnTo>
                <a:lnTo>
                  <a:pt x="1235" y="147"/>
                </a:lnTo>
                <a:close/>
              </a:path>
            </a:pathLst>
          </a:custGeom>
          <a:solidFill>
            <a:schemeClr val="bg1"/>
          </a:solidFill>
          <a:ln w="12700" cap="flat" cmpd="sng">
            <a:solidFill>
              <a:schemeClr val="tx1"/>
            </a:solidFill>
            <a:prstDash val="solid"/>
            <a:round/>
            <a:headEnd/>
            <a:tailEnd/>
          </a:ln>
          <a:effectLst/>
        </p:spPr>
        <p:txBody>
          <a:bodyPr wrap="square" lIns="182880" tIns="365760" rIns="182880" bIns="182880" anchor="t" anchorCtr="0"/>
          <a:lstStyle/>
          <a:p>
            <a:pPr marL="166688" lvl="1" indent="-166688" defTabSz="330200" eaLnBrk="1" hangingPunct="1">
              <a:lnSpc>
                <a:spcPct val="95000"/>
              </a:lnSpc>
              <a:spcBef>
                <a:spcPct val="25000"/>
              </a:spcBef>
              <a:buClr>
                <a:schemeClr val="accent1"/>
              </a:buClr>
              <a:buSzPct val="140000"/>
              <a:tabLst>
                <a:tab pos="8521700" algn="r"/>
              </a:tabLst>
            </a:pPr>
            <a:endParaRPr lang="en-GB" altLang="de-DE" dirty="0">
              <a:solidFill>
                <a:srgbClr val="000000"/>
              </a:solidFill>
              <a:latin typeface="Arial" charset="0"/>
            </a:endParaRPr>
          </a:p>
        </p:txBody>
      </p:sp>
      <p:sp>
        <p:nvSpPr>
          <p:cNvPr id="52" name="Text Placeholder 8"/>
          <p:cNvSpPr>
            <a:spLocks noGrp="1"/>
          </p:cNvSpPr>
          <p:nvPr>
            <p:ph type="body" sz="quarter" idx="44"/>
          </p:nvPr>
        </p:nvSpPr>
        <p:spPr>
          <a:xfrm rot="5400000">
            <a:off x="3151472" y="901063"/>
            <a:ext cx="636899" cy="2057400"/>
          </a:xfrm>
          <a:prstGeom prst="homePlate">
            <a:avLst>
              <a:gd name="adj" fmla="val 35000"/>
            </a:avLst>
          </a:prstGeom>
          <a:solidFill>
            <a:schemeClr val="tx1"/>
          </a:solidFill>
          <a:ln w="12700">
            <a:solidFill>
              <a:schemeClr val="tx1"/>
            </a:solidFill>
          </a:ln>
        </p:spPr>
        <p:txBody>
          <a:bodyPr vert="vert270" anchor="ctr">
            <a:normAutofit/>
          </a:bodyPr>
          <a:lstStyle>
            <a:lvl1pPr marL="0" indent="0" algn="ctr">
              <a:lnSpc>
                <a:spcPts val="1400"/>
              </a:lnSpc>
              <a:spcBef>
                <a:spcPts val="0"/>
              </a:spcBef>
              <a:buNone/>
              <a:defRPr lang="en-US" sz="1100" b="1" kern="1200" cap="all" baseline="0" dirty="0">
                <a:solidFill>
                  <a:schemeClr val="bg1"/>
                </a:solidFill>
                <a:latin typeface="Arial"/>
                <a:ea typeface="+mn-ea"/>
                <a:cs typeface="Arial"/>
              </a:defRPr>
            </a:lvl1pPr>
            <a:lvl2pPr indent="0" algn="ctr">
              <a:spcBef>
                <a:spcPts val="0"/>
              </a:spcBef>
              <a:buNone/>
              <a:defRPr sz="1200" b="1"/>
            </a:lvl2pPr>
            <a:lvl3pPr indent="0" algn="ctr">
              <a:spcBef>
                <a:spcPts val="0"/>
              </a:spcBef>
              <a:buNone/>
              <a:defRPr sz="1200" b="1"/>
            </a:lvl3pPr>
            <a:lvl4pPr indent="0" algn="ctr">
              <a:spcBef>
                <a:spcPts val="0"/>
              </a:spcBef>
              <a:buNone/>
              <a:defRPr sz="1200" b="1"/>
            </a:lvl4pPr>
            <a:lvl5pPr indent="0" algn="ctr">
              <a:spcBef>
                <a:spcPts val="0"/>
              </a:spcBef>
              <a:buNone/>
              <a:defRPr sz="1200" b="1"/>
            </a:lvl5pPr>
          </a:lstStyle>
          <a:p>
            <a:pPr lvl="0"/>
            <a:r>
              <a:rPr lang="en-US" smtClean="0"/>
              <a:t>Click to edit Master text styles</a:t>
            </a:r>
          </a:p>
        </p:txBody>
      </p:sp>
      <p:sp>
        <p:nvSpPr>
          <p:cNvPr id="53" name="Content Placeholder 4"/>
          <p:cNvSpPr>
            <a:spLocks noGrp="1"/>
          </p:cNvSpPr>
          <p:nvPr>
            <p:ph sz="quarter" idx="45"/>
          </p:nvPr>
        </p:nvSpPr>
        <p:spPr>
          <a:xfrm>
            <a:off x="2466623" y="2382077"/>
            <a:ext cx="2011680" cy="3749040"/>
          </a:xfrm>
          <a:noFill/>
          <a:ln w="6350" cap="flat" cmpd="sng" algn="ctr">
            <a:noFill/>
            <a:prstDash val="solid"/>
            <a:round/>
            <a:headEnd type="none" w="med" len="med"/>
            <a:tailEnd type="none" w="med" len="med"/>
          </a:ln>
        </p:spPr>
        <p:txBody>
          <a:bodyPr wrap="square" lIns="137160" tIns="91440" rIns="137160" bIns="182880">
            <a:noAutofit/>
          </a:bodyPr>
          <a:lstStyle>
            <a:lvl1pPr>
              <a:defRPr sz="1100"/>
            </a:lvl1pPr>
            <a:lvl2pPr>
              <a:defRPr sz="1100"/>
            </a:lvl2pPr>
            <a:lvl3pPr>
              <a:defRPr sz="105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G Pro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6" name="Text Placeholder 13"/>
          <p:cNvSpPr>
            <a:spLocks noGrp="1"/>
          </p:cNvSpPr>
          <p:nvPr>
            <p:ph type="body" sz="quarter" idx="20"/>
          </p:nvPr>
        </p:nvSpPr>
        <p:spPr>
          <a:xfrm>
            <a:off x="228601" y="2133605"/>
            <a:ext cx="2734733" cy="4041775"/>
          </a:xfrm>
          <a:solidFill>
            <a:schemeClr val="bg1"/>
          </a:solidFill>
          <a:ln w="12700">
            <a:solidFill>
              <a:schemeClr val="tx1"/>
            </a:solidFill>
          </a:ln>
        </p:spPr>
        <p:txBody>
          <a:bodyPr lIns="137160" tIns="137160" rIns="137160" bIns="137160" anchor="t" anchorCtr="0">
            <a:noAutofit/>
          </a:bodyPr>
          <a:lstStyle>
            <a:lvl1pPr>
              <a:defRPr sz="1100"/>
            </a:lvl1pPr>
            <a:lvl2pPr marL="225425" indent="-225425">
              <a:tabLst>
                <a:tab pos="225425" algn="l"/>
              </a:tabLst>
              <a:defRPr sz="1100"/>
            </a:lvl2pPr>
            <a:lvl3pPr marL="342900" indent="-114300">
              <a:defRPr sz="1050"/>
            </a:lvl3pPr>
            <a:lvl4pPr marL="457200" indent="-114300">
              <a:defRPr sz="1000"/>
            </a:lvl4pPr>
            <a:lvl5pPr marL="571500" indent="-114300">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Footer Placeholder 16"/>
          <p:cNvSpPr>
            <a:spLocks noGrp="1"/>
          </p:cNvSpPr>
          <p:nvPr>
            <p:ph type="ftr" sz="quarter" idx="31"/>
          </p:nvPr>
        </p:nvSpPr>
        <p:spPr/>
        <p:txBody>
          <a:bodyPr/>
          <a:lstStyle/>
          <a:p>
            <a:r>
              <a:rPr lang="en-US" smtClean="0"/>
              <a:t>Dr. Romina Polley</a:t>
            </a:r>
            <a:endParaRPr lang="en-US" dirty="0"/>
          </a:p>
        </p:txBody>
      </p:sp>
      <p:sp>
        <p:nvSpPr>
          <p:cNvPr id="14" name="Text Placeholder 12"/>
          <p:cNvSpPr>
            <a:spLocks noGrp="1"/>
          </p:cNvSpPr>
          <p:nvPr>
            <p:ph type="body" sz="quarter" idx="12" hasCustomPrompt="1"/>
          </p:nvPr>
        </p:nvSpPr>
        <p:spPr>
          <a:xfrm>
            <a:off x="228600" y="1603375"/>
            <a:ext cx="2846736" cy="457200"/>
          </a:xfrm>
          <a:prstGeom prst="homePlate">
            <a:avLst>
              <a:gd name="adj" fmla="val 33316"/>
            </a:avLst>
          </a:prstGeom>
          <a:solidFill>
            <a:schemeClr val="tx1"/>
          </a:solidFill>
          <a:ln w="12700">
            <a:solidFill>
              <a:schemeClr val="tx1"/>
            </a:solidFill>
          </a:ln>
        </p:spPr>
        <p:txBody>
          <a:bodyPr lIns="137160" tIns="137160" rIns="274320" bIns="137160" anchor="ctr"/>
          <a:lstStyle>
            <a:lvl1pPr marL="0" indent="0" algn="l">
              <a:buNone/>
              <a:defRPr sz="1100" b="1" cap="all" baseline="0">
                <a:solidFill>
                  <a:schemeClr val="bg1"/>
                </a:solidFill>
                <a:latin typeface="Arial"/>
                <a:cs typeface="Arial"/>
              </a:defRPr>
            </a:lvl1pPr>
            <a:lvl2pPr marL="341313" indent="-169863">
              <a:defRPr sz="1200"/>
            </a:lvl2pPr>
            <a:lvl3pPr marL="512763" indent="-171450">
              <a:defRPr sz="1200"/>
            </a:lvl3pPr>
            <a:lvl4pPr marL="682625" indent="-169863">
              <a:defRPr sz="1200"/>
            </a:lvl4pPr>
            <a:lvl5pPr marL="854075" indent="-171450">
              <a:defRPr sz="1200"/>
            </a:lvl5pPr>
          </a:lstStyle>
          <a:p>
            <a:pPr lvl="0"/>
            <a:r>
              <a:rPr lang="en-US" dirty="0" smtClean="0"/>
              <a:t>Enter Phase</a:t>
            </a:r>
            <a:endParaRPr lang="en-US" dirty="0"/>
          </a:p>
        </p:txBody>
      </p:sp>
      <p:sp>
        <p:nvSpPr>
          <p:cNvPr id="15" name="Text Placeholder 13"/>
          <p:cNvSpPr>
            <a:spLocks noGrp="1"/>
          </p:cNvSpPr>
          <p:nvPr>
            <p:ph type="body" sz="quarter" idx="17" hasCustomPrompt="1"/>
          </p:nvPr>
        </p:nvSpPr>
        <p:spPr>
          <a:xfrm>
            <a:off x="3131825" y="1603377"/>
            <a:ext cx="2842533" cy="461963"/>
          </a:xfrm>
          <a:prstGeom prst="chevron">
            <a:avLst>
              <a:gd name="adj" fmla="val 34831"/>
            </a:avLst>
          </a:prstGeom>
          <a:solidFill>
            <a:srgbClr val="000000"/>
          </a:solidFill>
          <a:ln w="12700">
            <a:solidFill>
              <a:schemeClr val="tx1"/>
            </a:solidFill>
          </a:ln>
        </p:spPr>
        <p:txBody>
          <a:bodyPr lIns="91440" rIns="91440" anchor="ctr"/>
          <a:lstStyle>
            <a:lvl1pPr>
              <a:buNone/>
              <a:defRPr sz="1100" b="1" cap="all" baseline="0">
                <a:solidFill>
                  <a:schemeClr val="bg1"/>
                </a:solidFill>
                <a:latin typeface="Arial"/>
                <a:cs typeface="Arial"/>
              </a:defRPr>
            </a:lvl1pPr>
          </a:lstStyle>
          <a:p>
            <a:r>
              <a:rPr lang="en-US" dirty="0" smtClean="0"/>
              <a:t>Enter Phase</a:t>
            </a:r>
          </a:p>
        </p:txBody>
      </p:sp>
      <p:sp>
        <p:nvSpPr>
          <p:cNvPr id="23" name="Text Placeholder 13"/>
          <p:cNvSpPr>
            <a:spLocks noGrp="1"/>
          </p:cNvSpPr>
          <p:nvPr>
            <p:ph type="body" sz="quarter" idx="29" hasCustomPrompt="1"/>
          </p:nvPr>
        </p:nvSpPr>
        <p:spPr>
          <a:xfrm>
            <a:off x="6035040" y="1603377"/>
            <a:ext cx="2880360" cy="461963"/>
          </a:xfrm>
          <a:prstGeom prst="chevron">
            <a:avLst>
              <a:gd name="adj" fmla="val 34831"/>
            </a:avLst>
          </a:prstGeom>
          <a:solidFill>
            <a:srgbClr val="000000"/>
          </a:solidFill>
          <a:ln w="12700">
            <a:solidFill>
              <a:schemeClr val="tx1"/>
            </a:solidFill>
          </a:ln>
        </p:spPr>
        <p:txBody>
          <a:bodyPr lIns="91440" rIns="91440" anchor="ctr"/>
          <a:lstStyle>
            <a:lvl1pPr>
              <a:buNone/>
              <a:defRPr sz="1100" b="1" cap="all" baseline="0">
                <a:solidFill>
                  <a:schemeClr val="bg1"/>
                </a:solidFill>
                <a:latin typeface="Arial"/>
                <a:cs typeface="Arial"/>
              </a:defRPr>
            </a:lvl1pPr>
          </a:lstStyle>
          <a:p>
            <a:r>
              <a:rPr lang="en-US" dirty="0" smtClean="0"/>
              <a:t>Enter Phase</a:t>
            </a:r>
          </a:p>
        </p:txBody>
      </p:sp>
      <p:sp>
        <p:nvSpPr>
          <p:cNvPr id="27" name="Text Placeholder 13"/>
          <p:cNvSpPr>
            <a:spLocks noGrp="1"/>
          </p:cNvSpPr>
          <p:nvPr>
            <p:ph type="body" sz="quarter" idx="32"/>
          </p:nvPr>
        </p:nvSpPr>
        <p:spPr>
          <a:xfrm>
            <a:off x="3124202" y="2133605"/>
            <a:ext cx="2734733" cy="4041775"/>
          </a:xfrm>
          <a:solidFill>
            <a:schemeClr val="bg1"/>
          </a:solidFill>
          <a:ln w="12700">
            <a:solidFill>
              <a:schemeClr val="tx1"/>
            </a:solidFill>
          </a:ln>
        </p:spPr>
        <p:txBody>
          <a:bodyPr lIns="137160" tIns="137160" rIns="137160" bIns="137160" anchor="t" anchorCtr="0">
            <a:noAutofit/>
          </a:bodyPr>
          <a:lstStyle>
            <a:lvl1pPr>
              <a:defRPr sz="1100"/>
            </a:lvl1pPr>
            <a:lvl2pPr marL="225425" indent="-225425">
              <a:tabLst>
                <a:tab pos="225425" algn="l"/>
              </a:tabLst>
              <a:defRPr sz="1100"/>
            </a:lvl2pPr>
            <a:lvl3pPr marL="342900" indent="-114300">
              <a:defRPr sz="1050"/>
            </a:lvl3pPr>
            <a:lvl4pPr marL="457200" indent="-114300">
              <a:defRPr sz="1000"/>
            </a:lvl4pPr>
            <a:lvl5pPr marL="571500" indent="-114300">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Text Placeholder 13"/>
          <p:cNvSpPr>
            <a:spLocks noGrp="1"/>
          </p:cNvSpPr>
          <p:nvPr>
            <p:ph type="body" sz="quarter" idx="33"/>
          </p:nvPr>
        </p:nvSpPr>
        <p:spPr>
          <a:xfrm>
            <a:off x="6019806" y="2133605"/>
            <a:ext cx="2734733" cy="4041775"/>
          </a:xfrm>
          <a:solidFill>
            <a:schemeClr val="bg1"/>
          </a:solidFill>
          <a:ln w="12700">
            <a:solidFill>
              <a:schemeClr val="tx1"/>
            </a:solidFill>
          </a:ln>
        </p:spPr>
        <p:txBody>
          <a:bodyPr lIns="137160" tIns="137160" rIns="137160" bIns="137160" anchor="t" anchorCtr="0">
            <a:noAutofit/>
          </a:bodyPr>
          <a:lstStyle>
            <a:lvl1pPr>
              <a:defRPr sz="1100"/>
            </a:lvl1pPr>
            <a:lvl2pPr marL="225425" indent="-225425">
              <a:tabLst>
                <a:tab pos="225425" algn="l"/>
              </a:tabLst>
              <a:defRPr sz="1100"/>
            </a:lvl2pPr>
            <a:lvl3pPr marL="342900" indent="-114300">
              <a:defRPr sz="1050"/>
            </a:lvl3pPr>
            <a:lvl4pPr marL="457200" indent="-114300">
              <a:defRPr sz="1000"/>
            </a:lvl4pPr>
            <a:lvl5pPr marL="571500" indent="-114300">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G Targ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6" name="Text Placeholder 13"/>
          <p:cNvSpPr>
            <a:spLocks noGrp="1"/>
          </p:cNvSpPr>
          <p:nvPr>
            <p:ph type="body" sz="quarter" idx="20"/>
          </p:nvPr>
        </p:nvSpPr>
        <p:spPr>
          <a:xfrm>
            <a:off x="6873876" y="1600203"/>
            <a:ext cx="2039938" cy="4575175"/>
          </a:xfrm>
          <a:solidFill>
            <a:schemeClr val="bg1"/>
          </a:solidFill>
          <a:ln w="12700">
            <a:solidFill>
              <a:schemeClr val="tx1"/>
            </a:solidFill>
          </a:ln>
        </p:spPr>
        <p:txBody>
          <a:bodyPr lIns="137160" tIns="91440" rIns="137160" bIns="137160" anchor="t" anchorCtr="0">
            <a:noAutofit/>
          </a:bodyPr>
          <a:lstStyle>
            <a:lvl1pPr>
              <a:defRPr sz="1200"/>
            </a:lvl1pPr>
            <a:lvl2pPr marL="225425" indent="-225425">
              <a:tabLst>
                <a:tab pos="225425" algn="l"/>
              </a:tabLst>
              <a:defRPr sz="1200"/>
            </a:lvl2pPr>
            <a:lvl3pPr marL="342900" indent="-114300">
              <a:defRPr sz="1000"/>
            </a:lvl3pPr>
            <a:lvl4pPr marL="457200" indent="-114300">
              <a:defRPr sz="1000"/>
            </a:lvl4pPr>
            <a:lvl5pPr marL="571500" indent="-114300">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Footer Placeholder 16"/>
          <p:cNvSpPr>
            <a:spLocks noGrp="1"/>
          </p:cNvSpPr>
          <p:nvPr>
            <p:ph type="ftr" sz="quarter" idx="31"/>
          </p:nvPr>
        </p:nvSpPr>
        <p:spPr/>
        <p:txBody>
          <a:bodyPr/>
          <a:lstStyle/>
          <a:p>
            <a:r>
              <a:rPr lang="en-US" smtClean="0"/>
              <a:t>Dr. Romina Polley</a:t>
            </a:r>
            <a:endParaRPr lang="en-US" dirty="0"/>
          </a:p>
        </p:txBody>
      </p:sp>
      <p:sp>
        <p:nvSpPr>
          <p:cNvPr id="14" name="Text Placeholder 5"/>
          <p:cNvSpPr>
            <a:spLocks noGrp="1"/>
          </p:cNvSpPr>
          <p:nvPr>
            <p:ph type="body" sz="quarter" idx="21" hasCustomPrompt="1"/>
          </p:nvPr>
        </p:nvSpPr>
        <p:spPr>
          <a:xfrm>
            <a:off x="228600" y="1597025"/>
            <a:ext cx="1600200" cy="1417320"/>
          </a:xfrm>
          <a:prstGeom prst="rect">
            <a:avLst/>
          </a:prstGeom>
          <a:solidFill>
            <a:schemeClr val="tx1"/>
          </a:solidFill>
          <a:ln w="12700">
            <a:solidFill>
              <a:schemeClr val="tx1"/>
            </a:solidFill>
          </a:ln>
        </p:spPr>
        <p:txBody>
          <a:bodyPr lIns="182880" rIns="91440" anchor="ctr">
            <a:noAutofit/>
          </a:bodyPr>
          <a:lstStyle>
            <a:lvl1pPr marL="118872" marR="0" indent="-118872" algn="l" defTabSz="914400" rtl="0" eaLnBrk="1" fontAlgn="auto" latinLnBrk="0" hangingPunct="1">
              <a:lnSpc>
                <a:spcPct val="100000"/>
              </a:lnSpc>
              <a:spcBef>
                <a:spcPct val="20000"/>
              </a:spcBef>
              <a:spcAft>
                <a:spcPts val="0"/>
              </a:spcAft>
              <a:buClr>
                <a:srgbClr val="C0C0C0"/>
              </a:buClr>
              <a:buSzTx/>
              <a:buFont typeface="Wingdings 2" pitchFamily="18" charset="2"/>
              <a:buNone/>
              <a:tabLst/>
              <a:defRPr sz="1050" b="1" cap="all" baseline="0">
                <a:solidFill>
                  <a:schemeClr val="bg1"/>
                </a:solidFill>
                <a:latin typeface="Arial"/>
                <a:cs typeface="Arial"/>
              </a:defRPr>
            </a:lvl1pPr>
            <a:lvl2pPr marL="117475" indent="0">
              <a:buFontTx/>
              <a:buNone/>
              <a:defRPr sz="1000"/>
            </a:lvl2pPr>
          </a:lstStyle>
          <a:p>
            <a:pPr lvl="0"/>
            <a:r>
              <a:rPr lang="en-US" dirty="0" smtClean="0"/>
              <a:t>Click to Type</a:t>
            </a:r>
          </a:p>
        </p:txBody>
      </p:sp>
      <p:sp>
        <p:nvSpPr>
          <p:cNvPr id="24" name="Text Placeholder 5"/>
          <p:cNvSpPr>
            <a:spLocks noGrp="1"/>
          </p:cNvSpPr>
          <p:nvPr>
            <p:ph type="body" sz="quarter" idx="32" hasCustomPrompt="1"/>
          </p:nvPr>
        </p:nvSpPr>
        <p:spPr>
          <a:xfrm>
            <a:off x="228600" y="3177647"/>
            <a:ext cx="1600200" cy="1417320"/>
          </a:xfrm>
          <a:prstGeom prst="rect">
            <a:avLst/>
          </a:prstGeom>
          <a:solidFill>
            <a:schemeClr val="tx1"/>
          </a:solidFill>
          <a:ln w="12700">
            <a:solidFill>
              <a:schemeClr val="tx1"/>
            </a:solidFill>
          </a:ln>
        </p:spPr>
        <p:txBody>
          <a:bodyPr lIns="182880" rIns="91440" anchor="ctr">
            <a:noAutofit/>
          </a:bodyPr>
          <a:lstStyle>
            <a:lvl1pPr marL="118872" marR="0" indent="-118872" algn="l" defTabSz="914400" rtl="0" eaLnBrk="1" fontAlgn="auto" latinLnBrk="0" hangingPunct="1">
              <a:lnSpc>
                <a:spcPct val="100000"/>
              </a:lnSpc>
              <a:spcBef>
                <a:spcPct val="20000"/>
              </a:spcBef>
              <a:spcAft>
                <a:spcPts val="0"/>
              </a:spcAft>
              <a:buClr>
                <a:srgbClr val="C0C0C0"/>
              </a:buClr>
              <a:buSzTx/>
              <a:buFont typeface="Wingdings 2" pitchFamily="18" charset="2"/>
              <a:buNone/>
              <a:tabLst/>
              <a:defRPr sz="1050" b="1" cap="all" baseline="0">
                <a:solidFill>
                  <a:schemeClr val="bg1"/>
                </a:solidFill>
                <a:latin typeface="Arial"/>
                <a:cs typeface="Arial"/>
              </a:defRPr>
            </a:lvl1pPr>
            <a:lvl2pPr marL="117475" indent="0">
              <a:buFontTx/>
              <a:buNone/>
              <a:defRPr sz="1000"/>
            </a:lvl2pPr>
          </a:lstStyle>
          <a:p>
            <a:pPr lvl="0"/>
            <a:r>
              <a:rPr lang="en-US" dirty="0" smtClean="0"/>
              <a:t>Click to Type</a:t>
            </a:r>
          </a:p>
        </p:txBody>
      </p:sp>
      <p:sp>
        <p:nvSpPr>
          <p:cNvPr id="26" name="Text Placeholder 5"/>
          <p:cNvSpPr>
            <a:spLocks noGrp="1"/>
          </p:cNvSpPr>
          <p:nvPr>
            <p:ph type="body" sz="quarter" idx="33" hasCustomPrompt="1"/>
          </p:nvPr>
        </p:nvSpPr>
        <p:spPr>
          <a:xfrm>
            <a:off x="228600" y="4758267"/>
            <a:ext cx="1600200" cy="1417320"/>
          </a:xfrm>
          <a:prstGeom prst="rect">
            <a:avLst/>
          </a:prstGeom>
          <a:solidFill>
            <a:schemeClr val="tx1"/>
          </a:solidFill>
          <a:ln w="12700">
            <a:solidFill>
              <a:schemeClr val="tx1"/>
            </a:solidFill>
          </a:ln>
        </p:spPr>
        <p:txBody>
          <a:bodyPr lIns="182880" rIns="91440" anchor="ctr">
            <a:noAutofit/>
          </a:bodyPr>
          <a:lstStyle>
            <a:lvl1pPr marL="118872" marR="0" indent="-118872" algn="l" defTabSz="914400" rtl="0" eaLnBrk="1" fontAlgn="auto" latinLnBrk="0" hangingPunct="1">
              <a:lnSpc>
                <a:spcPct val="100000"/>
              </a:lnSpc>
              <a:spcBef>
                <a:spcPct val="20000"/>
              </a:spcBef>
              <a:spcAft>
                <a:spcPts val="0"/>
              </a:spcAft>
              <a:buClr>
                <a:srgbClr val="C0C0C0"/>
              </a:buClr>
              <a:buSzTx/>
              <a:buFont typeface="Wingdings 2" pitchFamily="18" charset="2"/>
              <a:buNone/>
              <a:tabLst/>
              <a:defRPr sz="1050" b="1" cap="all" baseline="0">
                <a:solidFill>
                  <a:schemeClr val="bg1"/>
                </a:solidFill>
                <a:latin typeface="Arial"/>
                <a:cs typeface="Arial"/>
              </a:defRPr>
            </a:lvl1pPr>
            <a:lvl2pPr marL="117475" indent="0">
              <a:buFontTx/>
              <a:buNone/>
              <a:defRPr sz="1000"/>
            </a:lvl2pPr>
          </a:lstStyle>
          <a:p>
            <a:pPr lvl="0"/>
            <a:r>
              <a:rPr lang="en-US" dirty="0" smtClean="0"/>
              <a:t>Click to Type</a:t>
            </a:r>
          </a:p>
        </p:txBody>
      </p:sp>
      <p:sp>
        <p:nvSpPr>
          <p:cNvPr id="32" name="Text Placeholder 5"/>
          <p:cNvSpPr>
            <a:spLocks noGrp="1"/>
          </p:cNvSpPr>
          <p:nvPr>
            <p:ph type="body" sz="quarter" idx="30" hasCustomPrompt="1"/>
          </p:nvPr>
        </p:nvSpPr>
        <p:spPr>
          <a:xfrm>
            <a:off x="1828799" y="1597025"/>
            <a:ext cx="5029200" cy="1417320"/>
          </a:xfrm>
          <a:prstGeom prst="homePlate">
            <a:avLst>
              <a:gd name="adj" fmla="val 25111"/>
            </a:avLst>
          </a:prstGeom>
          <a:solidFill>
            <a:schemeClr val="bg1"/>
          </a:solidFill>
          <a:ln w="12700">
            <a:solidFill>
              <a:schemeClr val="tx1"/>
            </a:solidFill>
          </a:ln>
        </p:spPr>
        <p:txBody>
          <a:bodyPr vert="horz" lIns="137160" tIns="91440" rIns="137160" bIns="137160" rtlCol="0" anchor="ctr" anchorCtr="0">
            <a:noAutofit/>
          </a:bodyPr>
          <a:lstStyle>
            <a:lvl1pPr>
              <a:defRPr lang="en-US" sz="1200" dirty="0" smtClean="0"/>
            </a:lvl1pPr>
            <a:lvl2pPr>
              <a:defRPr lang="en-US" sz="1200" dirty="0" smtClean="0"/>
            </a:lvl2pPr>
            <a:lvl3pPr>
              <a:defRPr lang="en-US" sz="1000" dirty="0" smtClean="0"/>
            </a:lvl3pPr>
          </a:lstStyle>
          <a:p>
            <a:pPr lvl="0"/>
            <a:r>
              <a:rPr lang="en-US" dirty="0" smtClean="0"/>
              <a:t>Level 1</a:t>
            </a:r>
          </a:p>
          <a:p>
            <a:pPr marL="225425" lvl="1" indent="-225425">
              <a:tabLst>
                <a:tab pos="225425" algn="l"/>
              </a:tabLst>
            </a:pPr>
            <a:r>
              <a:rPr lang="en-US" sz="1200" dirty="0" smtClean="0"/>
              <a:t>Level 2</a:t>
            </a:r>
          </a:p>
          <a:p>
            <a:pPr marL="342900" lvl="2" indent="-114300"/>
            <a:r>
              <a:rPr lang="en-US" sz="1200" dirty="0" smtClean="0"/>
              <a:t>Level 3</a:t>
            </a:r>
          </a:p>
        </p:txBody>
      </p:sp>
      <p:sp>
        <p:nvSpPr>
          <p:cNvPr id="33" name="Text Placeholder 5"/>
          <p:cNvSpPr>
            <a:spLocks noGrp="1"/>
          </p:cNvSpPr>
          <p:nvPr>
            <p:ph type="body" sz="quarter" idx="34" hasCustomPrompt="1"/>
          </p:nvPr>
        </p:nvSpPr>
        <p:spPr>
          <a:xfrm>
            <a:off x="1828799" y="3177647"/>
            <a:ext cx="5029200" cy="1417320"/>
          </a:xfrm>
          <a:prstGeom prst="homePlate">
            <a:avLst>
              <a:gd name="adj" fmla="val 25111"/>
            </a:avLst>
          </a:prstGeom>
          <a:solidFill>
            <a:schemeClr val="bg1"/>
          </a:solidFill>
          <a:ln w="12700">
            <a:solidFill>
              <a:schemeClr val="tx1"/>
            </a:solidFill>
          </a:ln>
        </p:spPr>
        <p:txBody>
          <a:bodyPr vert="horz" lIns="137160" tIns="91440" rIns="137160" bIns="137160" rtlCol="0" anchor="ctr" anchorCtr="0">
            <a:noAutofit/>
          </a:bodyPr>
          <a:lstStyle>
            <a:lvl1pPr>
              <a:defRPr lang="en-US" sz="1200" dirty="0" smtClean="0"/>
            </a:lvl1pPr>
            <a:lvl2pPr>
              <a:defRPr lang="en-US" sz="1200" dirty="0" smtClean="0"/>
            </a:lvl2pPr>
            <a:lvl3pPr>
              <a:defRPr lang="en-US" sz="1200" dirty="0" smtClean="0"/>
            </a:lvl3pPr>
          </a:lstStyle>
          <a:p>
            <a:pPr lvl="0"/>
            <a:r>
              <a:rPr lang="en-US" dirty="0" smtClean="0"/>
              <a:t>Level 1</a:t>
            </a:r>
          </a:p>
          <a:p>
            <a:pPr marL="225425" lvl="1" indent="-225425">
              <a:tabLst>
                <a:tab pos="225425" algn="l"/>
              </a:tabLst>
            </a:pPr>
            <a:r>
              <a:rPr lang="en-US" sz="1200" dirty="0" smtClean="0"/>
              <a:t>Level 2</a:t>
            </a:r>
          </a:p>
          <a:p>
            <a:pPr marL="342900" lvl="2" indent="-114300"/>
            <a:r>
              <a:rPr lang="en-US" sz="1200" dirty="0" smtClean="0"/>
              <a:t>Level 3</a:t>
            </a:r>
          </a:p>
        </p:txBody>
      </p:sp>
      <p:sp>
        <p:nvSpPr>
          <p:cNvPr id="34" name="Text Placeholder 5"/>
          <p:cNvSpPr>
            <a:spLocks noGrp="1"/>
          </p:cNvSpPr>
          <p:nvPr>
            <p:ph type="body" sz="quarter" idx="35" hasCustomPrompt="1"/>
          </p:nvPr>
        </p:nvSpPr>
        <p:spPr>
          <a:xfrm>
            <a:off x="1828799" y="4758267"/>
            <a:ext cx="5029200" cy="1417320"/>
          </a:xfrm>
          <a:prstGeom prst="homePlate">
            <a:avLst>
              <a:gd name="adj" fmla="val 25111"/>
            </a:avLst>
          </a:prstGeom>
          <a:solidFill>
            <a:schemeClr val="bg1"/>
          </a:solidFill>
          <a:ln w="12700">
            <a:solidFill>
              <a:schemeClr val="tx1"/>
            </a:solidFill>
          </a:ln>
        </p:spPr>
        <p:txBody>
          <a:bodyPr vert="horz" lIns="137160" tIns="91440" rIns="137160" bIns="137160" rtlCol="0" anchor="ctr" anchorCtr="0">
            <a:noAutofit/>
          </a:bodyPr>
          <a:lstStyle>
            <a:lvl1pPr>
              <a:defRPr lang="en-US" sz="1200" dirty="0" smtClean="0"/>
            </a:lvl1pPr>
            <a:lvl2pPr>
              <a:defRPr lang="en-US" sz="1200" dirty="0" smtClean="0"/>
            </a:lvl2pPr>
            <a:lvl3pPr>
              <a:defRPr lang="en-US" sz="1200" dirty="0" smtClean="0"/>
            </a:lvl3pPr>
          </a:lstStyle>
          <a:p>
            <a:pPr lvl="0"/>
            <a:r>
              <a:rPr lang="en-US" dirty="0" smtClean="0"/>
              <a:t>Level 1</a:t>
            </a:r>
          </a:p>
          <a:p>
            <a:pPr marL="225425" lvl="1" indent="-225425">
              <a:tabLst>
                <a:tab pos="225425" algn="l"/>
              </a:tabLst>
            </a:pPr>
            <a:r>
              <a:rPr lang="en-US" sz="1200" dirty="0" smtClean="0"/>
              <a:t>Level 2</a:t>
            </a:r>
          </a:p>
          <a:p>
            <a:pPr marL="342900" lvl="2" indent="-114300"/>
            <a:r>
              <a:rPr lang="en-US" sz="1200" dirty="0" smtClean="0"/>
              <a:t>Level 3</a:t>
            </a:r>
          </a:p>
        </p:txBody>
      </p:sp>
    </p:spTree>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G Text blocks - Two palettes moving forward">
    <p:spTree>
      <p:nvGrpSpPr>
        <p:cNvPr id="1" name=""/>
        <p:cNvGrpSpPr/>
        <p:nvPr/>
      </p:nvGrpSpPr>
      <p:grpSpPr>
        <a:xfrm>
          <a:off x="0" y="0"/>
          <a:ext cx="0" cy="0"/>
          <a:chOff x="0" y="0"/>
          <a:chExt cx="0" cy="0"/>
        </a:xfrm>
      </p:grpSpPr>
      <p:sp>
        <p:nvSpPr>
          <p:cNvPr id="13" name="Right Arrow 12"/>
          <p:cNvSpPr/>
          <p:nvPr userDrawn="1"/>
        </p:nvSpPr>
        <p:spPr>
          <a:xfrm>
            <a:off x="228600" y="3131709"/>
            <a:ext cx="8685213" cy="1730051"/>
          </a:xfrm>
          <a:prstGeom prst="rightArrow">
            <a:avLst/>
          </a:prstGeom>
          <a:gradFill flip="none" rotWithShape="1">
            <a:gsLst>
              <a:gs pos="0">
                <a:schemeClr val="accent6"/>
              </a:gs>
              <a:gs pos="100000">
                <a:schemeClr val="accent6">
                  <a:lumMod val="20000"/>
                  <a:lumOff val="80000"/>
                </a:schemeClr>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548683" y="1970088"/>
            <a:ext cx="3353971" cy="4202112"/>
          </a:xfrm>
          <a:solidFill>
            <a:schemeClr val="bg1"/>
          </a:solidFill>
          <a:ln w="12700" cap="flat" cmpd="sng" algn="ctr">
            <a:solidFill>
              <a:schemeClr val="tx1"/>
            </a:solidFill>
            <a:prstDash val="solid"/>
            <a:round/>
            <a:headEnd type="none" w="med" len="med"/>
            <a:tailEnd type="none" w="med" len="med"/>
          </a:ln>
        </p:spPr>
        <p:txBody>
          <a:bodyPr wrap="square" lIns="137160" tIns="137160" rIns="137160" bIns="182880">
            <a:noAutofit/>
          </a:bodyPr>
          <a:lstStyle>
            <a:lvl1pPr>
              <a:defRPr sz="1200"/>
            </a:lvl1pPr>
            <a:lvl2pPr>
              <a:defRPr sz="1200"/>
            </a:lvl2pPr>
            <a:lvl3pPr>
              <a:defRPr sz="1100"/>
            </a:lvl3pPr>
            <a:lvl4pPr>
              <a:defRPr sz="1050"/>
            </a:lvl4pPr>
            <a:lvl5pPr>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2"/>
          </p:nvPr>
        </p:nvSpPr>
        <p:spPr>
          <a:xfrm>
            <a:off x="4215222" y="1971709"/>
            <a:ext cx="3353971" cy="4200491"/>
          </a:xfrm>
          <a:solidFill>
            <a:schemeClr val="bg1"/>
          </a:solidFill>
          <a:ln w="12700" cap="flat" cmpd="sng" algn="ctr">
            <a:solidFill>
              <a:schemeClr val="tx1"/>
            </a:solidFill>
            <a:prstDash val="solid"/>
            <a:round/>
            <a:headEnd type="none" w="med" len="med"/>
            <a:tailEnd type="none" w="med" len="med"/>
          </a:ln>
        </p:spPr>
        <p:txBody>
          <a:bodyPr wrap="square" lIns="137160" tIns="137160" rIns="137160" bIns="182880">
            <a:noAutofit/>
          </a:bodyPr>
          <a:lstStyle>
            <a:lvl1pPr>
              <a:defRPr sz="1200"/>
            </a:lvl1pPr>
            <a:lvl2pPr>
              <a:defRPr sz="1200"/>
            </a:lvl2pPr>
            <a:lvl3pPr>
              <a:defRPr sz="1100"/>
            </a:lvl3pPr>
            <a:lvl4pPr>
              <a:defRPr sz="1050"/>
            </a:lvl4pPr>
            <a:lvl5pPr>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3"/>
          </p:nvPr>
        </p:nvSpPr>
        <p:spPr>
          <a:xfrm>
            <a:off x="548683" y="1612239"/>
            <a:ext cx="3353971" cy="365760"/>
          </a:xfrm>
          <a:solidFill>
            <a:schemeClr val="tx1"/>
          </a:solidFill>
          <a:ln w="12700" cap="flat" cmpd="sng" algn="ctr">
            <a:solidFill>
              <a:schemeClr val="tx1"/>
            </a:solidFill>
            <a:prstDash val="solid"/>
            <a:round/>
            <a:headEnd type="none" w="med" len="med"/>
            <a:tailEnd type="none" w="med" len="med"/>
          </a:ln>
        </p:spPr>
        <p:txBody>
          <a:bodyPr lIns="137160" tIns="0" rIns="137160" bIns="0" anchor="ctr" anchorCtr="0">
            <a:normAutofit/>
          </a:bodyPr>
          <a:lstStyle>
            <a:lvl1pPr algn="ctr">
              <a:defRPr sz="1100" b="1" cap="all" baseline="0">
                <a:solidFill>
                  <a:schemeClr val="bg1"/>
                </a:solidFill>
                <a:latin typeface="Arial"/>
                <a:cs typeface="Arial"/>
              </a:defRPr>
            </a:lvl1pPr>
          </a:lstStyle>
          <a:p>
            <a:pPr lvl="0"/>
            <a:r>
              <a:rPr lang="en-US" smtClean="0"/>
              <a:t>Click to edit Master text styles</a:t>
            </a:r>
          </a:p>
        </p:txBody>
      </p:sp>
      <p:sp>
        <p:nvSpPr>
          <p:cNvPr id="10" name="Text Placeholder 8"/>
          <p:cNvSpPr>
            <a:spLocks noGrp="1"/>
          </p:cNvSpPr>
          <p:nvPr>
            <p:ph type="body" sz="quarter" idx="14"/>
          </p:nvPr>
        </p:nvSpPr>
        <p:spPr>
          <a:xfrm>
            <a:off x="4216468" y="1612239"/>
            <a:ext cx="3353971" cy="365760"/>
          </a:xfrm>
          <a:solidFill>
            <a:schemeClr val="tx1"/>
          </a:solidFill>
          <a:ln w="12700" cap="flat" cmpd="sng" algn="ctr">
            <a:solidFill>
              <a:schemeClr val="tx1"/>
            </a:solidFill>
            <a:prstDash val="solid"/>
            <a:round/>
            <a:headEnd type="none" w="med" len="med"/>
            <a:tailEnd type="none" w="med" len="med"/>
          </a:ln>
        </p:spPr>
        <p:txBody>
          <a:bodyPr lIns="137160" tIns="0" rIns="137160" bIns="0" anchor="ctr" anchorCtr="0">
            <a:normAutofit/>
          </a:bodyPr>
          <a:lstStyle>
            <a:lvl1pPr algn="ctr">
              <a:defRPr sz="1100" b="1" cap="all" baseline="0">
                <a:solidFill>
                  <a:schemeClr val="bg1"/>
                </a:solidFill>
                <a:latin typeface="Arial"/>
                <a:cs typeface="Arial"/>
              </a:defRPr>
            </a:lvl1pPr>
          </a:lstStyle>
          <a:p>
            <a:pPr lvl="0"/>
            <a:r>
              <a:rPr lang="en-US" smtClean="0"/>
              <a:t>Click to edit Master text styles</a:t>
            </a:r>
          </a:p>
        </p:txBody>
      </p:sp>
      <p:sp>
        <p:nvSpPr>
          <p:cNvPr id="11" name="Footer Placeholder 10"/>
          <p:cNvSpPr>
            <a:spLocks noGrp="1"/>
          </p:cNvSpPr>
          <p:nvPr>
            <p:ph type="ftr" sz="quarter" idx="15"/>
          </p:nvPr>
        </p:nvSpPr>
        <p:spPr/>
        <p:txBody>
          <a:bodyPr/>
          <a:lstStyle/>
          <a:p>
            <a:r>
              <a:rPr lang="en-US" smtClean="0"/>
              <a:t>Dr. Romina Polley</a:t>
            </a:r>
            <a:endParaRPr lang="en-US" dirty="0"/>
          </a:p>
        </p:txBody>
      </p:sp>
    </p:spTree>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G Confli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1" name="Footer Placeholder 10"/>
          <p:cNvSpPr>
            <a:spLocks noGrp="1"/>
          </p:cNvSpPr>
          <p:nvPr>
            <p:ph type="ftr" sz="quarter" idx="15"/>
          </p:nvPr>
        </p:nvSpPr>
        <p:spPr/>
        <p:txBody>
          <a:bodyPr/>
          <a:lstStyle/>
          <a:p>
            <a:r>
              <a:rPr lang="en-US" smtClean="0"/>
              <a:t>Dr. Romina Polley</a:t>
            </a:r>
            <a:endParaRPr lang="en-US" dirty="0"/>
          </a:p>
        </p:txBody>
      </p:sp>
      <p:sp>
        <p:nvSpPr>
          <p:cNvPr id="12" name="Text Placeholder 17"/>
          <p:cNvSpPr>
            <a:spLocks noGrp="1"/>
          </p:cNvSpPr>
          <p:nvPr>
            <p:ph type="body" sz="quarter" idx="21" hasCustomPrompt="1"/>
          </p:nvPr>
        </p:nvSpPr>
        <p:spPr>
          <a:xfrm>
            <a:off x="228600" y="1597025"/>
            <a:ext cx="3383844" cy="457200"/>
          </a:xfrm>
          <a:prstGeom prst="rect">
            <a:avLst/>
          </a:prstGeom>
          <a:solidFill>
            <a:schemeClr val="tx1"/>
          </a:solidFill>
          <a:ln w="12700">
            <a:solidFill>
              <a:schemeClr val="tx1"/>
            </a:solidFill>
          </a:ln>
        </p:spPr>
        <p:txBody>
          <a:bodyPr anchor="ctr"/>
          <a:lstStyle>
            <a:lvl1pPr algn="ctr">
              <a:buNone/>
              <a:defRPr sz="1100" b="1" cap="all" baseline="0">
                <a:solidFill>
                  <a:schemeClr val="bg1"/>
                </a:solidFill>
                <a:latin typeface="Arial"/>
                <a:cs typeface="Arial"/>
              </a:defRPr>
            </a:lvl1pPr>
          </a:lstStyle>
          <a:p>
            <a:pPr lvl="0"/>
            <a:r>
              <a:rPr lang="en-US" dirty="0" smtClean="0"/>
              <a:t>Click to Type</a:t>
            </a:r>
            <a:endParaRPr lang="en-US" dirty="0"/>
          </a:p>
        </p:txBody>
      </p:sp>
      <p:sp>
        <p:nvSpPr>
          <p:cNvPr id="14" name="Text Placeholder 17"/>
          <p:cNvSpPr>
            <a:spLocks noGrp="1"/>
          </p:cNvSpPr>
          <p:nvPr>
            <p:ph type="body" sz="quarter" idx="23" hasCustomPrompt="1"/>
          </p:nvPr>
        </p:nvSpPr>
        <p:spPr>
          <a:xfrm>
            <a:off x="5526263" y="1597025"/>
            <a:ext cx="3383280" cy="457200"/>
          </a:xfrm>
          <a:prstGeom prst="rect">
            <a:avLst/>
          </a:prstGeom>
          <a:solidFill>
            <a:schemeClr val="tx1"/>
          </a:solidFill>
          <a:ln w="12700">
            <a:solidFill>
              <a:schemeClr val="tx1"/>
            </a:solidFill>
          </a:ln>
        </p:spPr>
        <p:txBody>
          <a:bodyPr anchor="ctr">
            <a:noAutofit/>
          </a:bodyPr>
          <a:lstStyle>
            <a:lvl1pPr algn="ctr">
              <a:buNone/>
              <a:defRPr sz="1100" b="1" cap="all" baseline="0">
                <a:solidFill>
                  <a:schemeClr val="bg1"/>
                </a:solidFill>
                <a:latin typeface="Arial"/>
                <a:cs typeface="Arial"/>
              </a:defRPr>
            </a:lvl1pPr>
          </a:lstStyle>
          <a:p>
            <a:pPr lvl="0"/>
            <a:r>
              <a:rPr lang="en-US" dirty="0" smtClean="0"/>
              <a:t>Click to Type</a:t>
            </a:r>
            <a:endParaRPr lang="en-US" dirty="0"/>
          </a:p>
        </p:txBody>
      </p:sp>
      <p:sp>
        <p:nvSpPr>
          <p:cNvPr id="15" name="Freeform 7"/>
          <p:cNvSpPr>
            <a:spLocks/>
          </p:cNvSpPr>
          <p:nvPr userDrawn="1"/>
        </p:nvSpPr>
        <p:spPr bwMode="auto">
          <a:xfrm>
            <a:off x="4394458" y="2971806"/>
            <a:ext cx="526534" cy="1963948"/>
          </a:xfrm>
          <a:custGeom>
            <a:avLst/>
            <a:gdLst/>
            <a:ahLst/>
            <a:cxnLst>
              <a:cxn ang="0">
                <a:pos x="72" y="0"/>
              </a:cxn>
              <a:cxn ang="0">
                <a:pos x="0" y="232"/>
              </a:cxn>
              <a:cxn ang="0">
                <a:pos x="48" y="232"/>
              </a:cxn>
              <a:cxn ang="0">
                <a:pos x="0" y="376"/>
              </a:cxn>
              <a:cxn ang="0">
                <a:pos x="72" y="376"/>
              </a:cxn>
              <a:cxn ang="0">
                <a:pos x="32" y="504"/>
              </a:cxn>
              <a:cxn ang="0">
                <a:pos x="0" y="504"/>
              </a:cxn>
              <a:cxn ang="0">
                <a:pos x="0" y="608"/>
              </a:cxn>
              <a:cxn ang="0">
                <a:pos x="96" y="496"/>
              </a:cxn>
              <a:cxn ang="0">
                <a:pos x="48" y="504"/>
              </a:cxn>
              <a:cxn ang="0">
                <a:pos x="144" y="336"/>
              </a:cxn>
              <a:cxn ang="0">
                <a:pos x="72" y="336"/>
              </a:cxn>
              <a:cxn ang="0">
                <a:pos x="144" y="192"/>
              </a:cxn>
              <a:cxn ang="0">
                <a:pos x="88" y="192"/>
              </a:cxn>
              <a:cxn ang="0">
                <a:pos x="176" y="0"/>
              </a:cxn>
              <a:cxn ang="0">
                <a:pos x="72" y="0"/>
              </a:cxn>
            </a:cxnLst>
            <a:rect l="0" t="0" r="r" b="b"/>
            <a:pathLst>
              <a:path w="176" h="608">
                <a:moveTo>
                  <a:pt x="72" y="0"/>
                </a:moveTo>
                <a:lnTo>
                  <a:pt x="0" y="232"/>
                </a:lnTo>
                <a:lnTo>
                  <a:pt x="48" y="232"/>
                </a:lnTo>
                <a:lnTo>
                  <a:pt x="0" y="376"/>
                </a:lnTo>
                <a:lnTo>
                  <a:pt x="72" y="376"/>
                </a:lnTo>
                <a:lnTo>
                  <a:pt x="32" y="504"/>
                </a:lnTo>
                <a:lnTo>
                  <a:pt x="0" y="504"/>
                </a:lnTo>
                <a:lnTo>
                  <a:pt x="0" y="608"/>
                </a:lnTo>
                <a:lnTo>
                  <a:pt x="96" y="496"/>
                </a:lnTo>
                <a:lnTo>
                  <a:pt x="48" y="504"/>
                </a:lnTo>
                <a:lnTo>
                  <a:pt x="144" y="336"/>
                </a:lnTo>
                <a:lnTo>
                  <a:pt x="72" y="336"/>
                </a:lnTo>
                <a:lnTo>
                  <a:pt x="144" y="192"/>
                </a:lnTo>
                <a:lnTo>
                  <a:pt x="88" y="192"/>
                </a:lnTo>
                <a:lnTo>
                  <a:pt x="176" y="0"/>
                </a:lnTo>
                <a:lnTo>
                  <a:pt x="72" y="0"/>
                </a:lnTo>
                <a:close/>
              </a:path>
            </a:pathLst>
          </a:custGeom>
          <a:solidFill>
            <a:schemeClr val="accent6"/>
          </a:solidFill>
          <a:ln w="6350" cap="flat" cmpd="sng">
            <a:noFill/>
            <a:prstDash val="solid"/>
            <a:round/>
            <a:headEnd/>
            <a:tailEnd/>
          </a:ln>
          <a:effectLst/>
        </p:spPr>
        <p:txBody>
          <a:bodyPr lIns="72000" tIns="72000" rIns="72000" bIns="72000" anchor="ctr"/>
          <a:lstStyle/>
          <a:p>
            <a:endParaRPr lang="en-US"/>
          </a:p>
        </p:txBody>
      </p:sp>
      <p:sp>
        <p:nvSpPr>
          <p:cNvPr id="16" name="Content Placeholder 10"/>
          <p:cNvSpPr>
            <a:spLocks noGrp="1"/>
          </p:cNvSpPr>
          <p:nvPr>
            <p:ph sz="quarter" idx="20" hasCustomPrompt="1"/>
          </p:nvPr>
        </p:nvSpPr>
        <p:spPr bwMode="auto">
          <a:xfrm>
            <a:off x="228600" y="2053519"/>
            <a:ext cx="3657600" cy="4114800"/>
          </a:xfrm>
          <a:prstGeom prst="homePlate">
            <a:avLst>
              <a:gd name="adj" fmla="val 8865"/>
            </a:avLst>
          </a:prstGeom>
          <a:solidFill>
            <a:schemeClr val="bg1"/>
          </a:solidFill>
          <a:ln w="12700">
            <a:solidFill>
              <a:schemeClr val="tx1"/>
            </a:solidFill>
          </a:ln>
        </p:spPr>
        <p:txBody>
          <a:bodyPr lIns="137160" tIns="91440" rIns="365760">
            <a:noAutofit/>
          </a:bodyPr>
          <a:lstStyle>
            <a:lvl1pPr marL="0" indent="0">
              <a:spcBef>
                <a:spcPts val="0"/>
              </a:spcBef>
              <a:buClr>
                <a:schemeClr val="tx1"/>
              </a:buClr>
              <a:buFont typeface="Wingdings" charset="2"/>
              <a:buNone/>
              <a:defRPr sz="1200"/>
            </a:lvl1pPr>
            <a:lvl2pPr marL="288925" indent="-288925">
              <a:spcBef>
                <a:spcPts val="0"/>
              </a:spcBef>
              <a:buClrTx/>
              <a:buFont typeface="Lucida Grande"/>
              <a:buChar char="—"/>
              <a:tabLst/>
              <a:defRPr sz="1200"/>
            </a:lvl2pPr>
            <a:lvl3pPr marL="458788" indent="-169863">
              <a:spcBef>
                <a:spcPts val="0"/>
              </a:spcBef>
              <a:buClrTx/>
              <a:buFont typeface="Arial"/>
              <a:buChar char="•"/>
              <a:defRPr sz="1100"/>
            </a:lvl3pPr>
            <a:lvl4pPr marL="628650" indent="-169863">
              <a:spcBef>
                <a:spcPts val="0"/>
              </a:spcBef>
              <a:buClrTx/>
              <a:buFont typeface="Arial"/>
              <a:buChar char="•"/>
              <a:defRPr sz="1100"/>
            </a:lvl4pPr>
            <a:lvl5pPr marL="796925" indent="-168275">
              <a:spcBef>
                <a:spcPts val="0"/>
              </a:spcBef>
              <a:buClr>
                <a:schemeClr val="tx1"/>
              </a:buClr>
              <a:buFont typeface="Arial"/>
              <a:buChar char="•"/>
              <a:defRPr sz="1100"/>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7" name="Content Placeholder 10"/>
          <p:cNvSpPr>
            <a:spLocks noGrp="1"/>
          </p:cNvSpPr>
          <p:nvPr>
            <p:ph sz="quarter" idx="24" hasCustomPrompt="1"/>
          </p:nvPr>
        </p:nvSpPr>
        <p:spPr>
          <a:xfrm flipH="1">
            <a:off x="5251943" y="2053519"/>
            <a:ext cx="3657600" cy="4114800"/>
          </a:xfrm>
          <a:prstGeom prst="homePlate">
            <a:avLst>
              <a:gd name="adj" fmla="val 9008"/>
            </a:avLst>
          </a:prstGeom>
          <a:solidFill>
            <a:schemeClr val="bg1"/>
          </a:solidFill>
          <a:ln w="12700">
            <a:solidFill>
              <a:schemeClr val="tx1"/>
            </a:solidFill>
          </a:ln>
        </p:spPr>
        <p:txBody>
          <a:bodyPr lIns="365760" tIns="91440" rIns="137160">
            <a:noAutofit/>
          </a:bodyPr>
          <a:lstStyle>
            <a:lvl1pPr marL="0" indent="0">
              <a:spcBef>
                <a:spcPts val="0"/>
              </a:spcBef>
              <a:buClr>
                <a:schemeClr val="tx1"/>
              </a:buClr>
              <a:buFont typeface="Lucida Grande"/>
              <a:buNone/>
              <a:defRPr sz="1200"/>
            </a:lvl1pPr>
            <a:lvl2pPr marL="288925" indent="-288925">
              <a:spcBef>
                <a:spcPts val="0"/>
              </a:spcBef>
              <a:buClr>
                <a:schemeClr val="tx1"/>
              </a:buClr>
              <a:buFont typeface="Lucida Grande"/>
              <a:buChar char="—"/>
              <a:tabLst/>
              <a:defRPr sz="1200"/>
            </a:lvl2pPr>
            <a:lvl3pPr marL="458788" indent="-169863">
              <a:spcBef>
                <a:spcPts val="0"/>
              </a:spcBef>
              <a:buClr>
                <a:schemeClr val="tx1"/>
              </a:buClr>
              <a:buFont typeface="Arial"/>
              <a:buChar char="•"/>
              <a:tabLst/>
              <a:defRPr sz="1100"/>
            </a:lvl3pPr>
            <a:lvl4pPr marL="628650" indent="-169863">
              <a:spcBef>
                <a:spcPts val="0"/>
              </a:spcBef>
              <a:buClr>
                <a:schemeClr val="tx1"/>
              </a:buClr>
              <a:buFont typeface="Arial"/>
              <a:buChar char="•"/>
              <a:defRPr sz="1100"/>
            </a:lvl4pPr>
            <a:lvl5pPr marL="796925" indent="-168275">
              <a:spcBef>
                <a:spcPts val="0"/>
              </a:spcBef>
              <a:buClr>
                <a:schemeClr val="tx1"/>
              </a:buClr>
              <a:buFont typeface="Arial"/>
              <a:buChar char="•"/>
              <a:tabLst/>
              <a:defRPr sz="1100"/>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G Consequences List">
    <p:spTree>
      <p:nvGrpSpPr>
        <p:cNvPr id="1" name=""/>
        <p:cNvGrpSpPr/>
        <p:nvPr/>
      </p:nvGrpSpPr>
      <p:grpSpPr>
        <a:xfrm>
          <a:off x="0" y="0"/>
          <a:ext cx="0" cy="0"/>
          <a:chOff x="0" y="0"/>
          <a:chExt cx="0" cy="0"/>
        </a:xfrm>
      </p:grpSpPr>
      <p:sp>
        <p:nvSpPr>
          <p:cNvPr id="19" name="Text Placeholder 18"/>
          <p:cNvSpPr>
            <a:spLocks noGrp="1"/>
          </p:cNvSpPr>
          <p:nvPr>
            <p:ph type="body" sz="quarter" idx="37"/>
          </p:nvPr>
        </p:nvSpPr>
        <p:spPr>
          <a:xfrm>
            <a:off x="228601" y="1600201"/>
            <a:ext cx="2943225" cy="4572000"/>
          </a:xfrm>
          <a:ln w="12700">
            <a:solidFill>
              <a:schemeClr val="tx1"/>
            </a:solidFill>
          </a:ln>
        </p:spPr>
        <p:txBody>
          <a:bodyPr lIns="182880" tIns="182880" rIns="822960" bIns="182880"/>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18"/>
          <p:cNvSpPr>
            <a:spLocks noGrp="1"/>
          </p:cNvSpPr>
          <p:nvPr>
            <p:ph type="body" sz="quarter" idx="38"/>
          </p:nvPr>
        </p:nvSpPr>
        <p:spPr>
          <a:xfrm>
            <a:off x="5964889" y="1600201"/>
            <a:ext cx="2943225" cy="4572000"/>
          </a:xfrm>
          <a:ln w="12700">
            <a:solidFill>
              <a:schemeClr val="tx1"/>
            </a:solidFill>
          </a:ln>
        </p:spPr>
        <p:txBody>
          <a:bodyPr lIns="822960" tIns="182880" rIns="182880" bIns="182880"/>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smtClean="0"/>
              <a:t>Dr. Romina Polley</a:t>
            </a:r>
            <a:endParaRPr lang="en-US" dirty="0"/>
          </a:p>
        </p:txBody>
      </p:sp>
      <p:sp>
        <p:nvSpPr>
          <p:cNvPr id="6" name="Text Placeholder 23"/>
          <p:cNvSpPr>
            <a:spLocks noGrp="1"/>
          </p:cNvSpPr>
          <p:nvPr>
            <p:ph type="body" sz="quarter" idx="36"/>
          </p:nvPr>
        </p:nvSpPr>
        <p:spPr>
          <a:xfrm>
            <a:off x="2698115" y="1783413"/>
            <a:ext cx="3931920" cy="548633"/>
          </a:xfrm>
          <a:prstGeom prst="homePlate">
            <a:avLst>
              <a:gd name="adj" fmla="val 16207"/>
            </a:avLst>
          </a:prstGeom>
          <a:solidFill>
            <a:srgbClr val="D7F0FA"/>
          </a:solidFill>
          <a:ln>
            <a:solidFill>
              <a:schemeClr val="tx1"/>
            </a:solidFill>
          </a:ln>
        </p:spPr>
        <p:txBody>
          <a:bodyPr lIns="91440" rIns="91440" anchor="ctr">
            <a:normAutofit/>
          </a:bodyPr>
          <a:lstStyle>
            <a:lvl1pPr marL="177800" indent="0">
              <a:spcBef>
                <a:spcPts val="0"/>
              </a:spcBef>
              <a:buNone/>
              <a:defRPr sz="1400" b="1"/>
            </a:lvl1pPr>
          </a:lstStyle>
          <a:p>
            <a:pPr lvl="0"/>
            <a:r>
              <a:rPr lang="en-US" smtClean="0"/>
              <a:t>Click to edit Master text styles</a:t>
            </a:r>
          </a:p>
        </p:txBody>
      </p:sp>
      <p:sp>
        <p:nvSpPr>
          <p:cNvPr id="7" name="Text Placeholder 23"/>
          <p:cNvSpPr>
            <a:spLocks noGrp="1"/>
          </p:cNvSpPr>
          <p:nvPr>
            <p:ph type="body" sz="quarter" idx="21"/>
          </p:nvPr>
        </p:nvSpPr>
        <p:spPr>
          <a:xfrm>
            <a:off x="2667000" y="2514864"/>
            <a:ext cx="3931920" cy="548633"/>
          </a:xfrm>
          <a:prstGeom prst="homePlate">
            <a:avLst>
              <a:gd name="adj" fmla="val 16207"/>
            </a:avLst>
          </a:prstGeom>
          <a:solidFill>
            <a:srgbClr val="D7F0FA"/>
          </a:solidFill>
          <a:ln>
            <a:solidFill>
              <a:schemeClr val="tx1"/>
            </a:solidFill>
          </a:ln>
        </p:spPr>
        <p:txBody>
          <a:bodyPr lIns="91440" rIns="91440" anchor="ctr">
            <a:normAutofit/>
          </a:bodyPr>
          <a:lstStyle>
            <a:lvl1pPr marL="177800" indent="0">
              <a:spcBef>
                <a:spcPts val="0"/>
              </a:spcBef>
              <a:buNone/>
              <a:defRPr sz="1400" b="1"/>
            </a:lvl1pPr>
          </a:lstStyle>
          <a:p>
            <a:pPr lvl="0"/>
            <a:r>
              <a:rPr lang="en-US" smtClean="0"/>
              <a:t>Click to edit Master text styles</a:t>
            </a:r>
          </a:p>
        </p:txBody>
      </p:sp>
      <p:sp>
        <p:nvSpPr>
          <p:cNvPr id="8" name="Text Placeholder 23"/>
          <p:cNvSpPr>
            <a:spLocks noGrp="1"/>
          </p:cNvSpPr>
          <p:nvPr>
            <p:ph type="body" sz="quarter" idx="22"/>
          </p:nvPr>
        </p:nvSpPr>
        <p:spPr>
          <a:xfrm>
            <a:off x="2667000" y="3246313"/>
            <a:ext cx="3931920" cy="548633"/>
          </a:xfrm>
          <a:prstGeom prst="homePlate">
            <a:avLst>
              <a:gd name="adj" fmla="val 16207"/>
            </a:avLst>
          </a:prstGeom>
          <a:solidFill>
            <a:srgbClr val="D7F0FA"/>
          </a:solidFill>
          <a:ln>
            <a:solidFill>
              <a:schemeClr val="tx1"/>
            </a:solidFill>
          </a:ln>
        </p:spPr>
        <p:txBody>
          <a:bodyPr lIns="91440" rIns="91440" anchor="ctr">
            <a:normAutofit/>
          </a:bodyPr>
          <a:lstStyle>
            <a:lvl1pPr marL="177800" indent="0">
              <a:spcBef>
                <a:spcPts val="0"/>
              </a:spcBef>
              <a:buNone/>
              <a:defRPr sz="1400" b="1"/>
            </a:lvl1pPr>
          </a:lstStyle>
          <a:p>
            <a:pPr lvl="0"/>
            <a:r>
              <a:rPr lang="en-US" smtClean="0"/>
              <a:t>Click to edit Master text styles</a:t>
            </a:r>
          </a:p>
        </p:txBody>
      </p:sp>
      <p:sp>
        <p:nvSpPr>
          <p:cNvPr id="9" name="Text Placeholder 23"/>
          <p:cNvSpPr>
            <a:spLocks noGrp="1"/>
          </p:cNvSpPr>
          <p:nvPr>
            <p:ph type="body" sz="quarter" idx="23"/>
          </p:nvPr>
        </p:nvSpPr>
        <p:spPr>
          <a:xfrm>
            <a:off x="2667000" y="3977764"/>
            <a:ext cx="3931920" cy="548633"/>
          </a:xfrm>
          <a:prstGeom prst="homePlate">
            <a:avLst>
              <a:gd name="adj" fmla="val 16207"/>
            </a:avLst>
          </a:prstGeom>
          <a:solidFill>
            <a:srgbClr val="D7F0FA"/>
          </a:solidFill>
          <a:ln>
            <a:solidFill>
              <a:schemeClr val="tx1"/>
            </a:solidFill>
          </a:ln>
        </p:spPr>
        <p:txBody>
          <a:bodyPr lIns="91440" rIns="91440" anchor="ctr">
            <a:normAutofit/>
          </a:bodyPr>
          <a:lstStyle>
            <a:lvl1pPr marL="177800" indent="0">
              <a:spcBef>
                <a:spcPts val="0"/>
              </a:spcBef>
              <a:buNone/>
              <a:defRPr sz="1400" b="1"/>
            </a:lvl1pPr>
          </a:lstStyle>
          <a:p>
            <a:pPr lvl="0"/>
            <a:r>
              <a:rPr lang="en-US" smtClean="0"/>
              <a:t>Click to edit Master text styles</a:t>
            </a:r>
          </a:p>
        </p:txBody>
      </p:sp>
      <p:sp>
        <p:nvSpPr>
          <p:cNvPr id="10" name="Text Placeholder 23"/>
          <p:cNvSpPr>
            <a:spLocks noGrp="1"/>
          </p:cNvSpPr>
          <p:nvPr>
            <p:ph type="body" sz="quarter" idx="24"/>
          </p:nvPr>
        </p:nvSpPr>
        <p:spPr>
          <a:xfrm>
            <a:off x="2667000" y="4709213"/>
            <a:ext cx="3931920" cy="548633"/>
          </a:xfrm>
          <a:prstGeom prst="homePlate">
            <a:avLst>
              <a:gd name="adj" fmla="val 16207"/>
            </a:avLst>
          </a:prstGeom>
          <a:solidFill>
            <a:srgbClr val="D7F0FA"/>
          </a:solidFill>
          <a:ln>
            <a:solidFill>
              <a:schemeClr val="tx1"/>
            </a:solidFill>
          </a:ln>
        </p:spPr>
        <p:txBody>
          <a:bodyPr lIns="91440" rIns="91440" anchor="ctr">
            <a:normAutofit/>
          </a:bodyPr>
          <a:lstStyle>
            <a:lvl1pPr marL="177800" indent="0">
              <a:spcBef>
                <a:spcPts val="0"/>
              </a:spcBef>
              <a:buNone/>
              <a:defRPr sz="1400" b="1"/>
            </a:lvl1pPr>
          </a:lstStyle>
          <a:p>
            <a:pPr lvl="0"/>
            <a:r>
              <a:rPr lang="en-US" smtClean="0"/>
              <a:t>Click to edit Master text styles</a:t>
            </a:r>
          </a:p>
        </p:txBody>
      </p:sp>
      <p:sp>
        <p:nvSpPr>
          <p:cNvPr id="11" name="Text Placeholder 23"/>
          <p:cNvSpPr>
            <a:spLocks noGrp="1"/>
          </p:cNvSpPr>
          <p:nvPr>
            <p:ph type="body" sz="quarter" idx="25"/>
          </p:nvPr>
        </p:nvSpPr>
        <p:spPr>
          <a:xfrm>
            <a:off x="2667000" y="5440657"/>
            <a:ext cx="3931920" cy="548635"/>
          </a:xfrm>
          <a:prstGeom prst="homePlate">
            <a:avLst>
              <a:gd name="adj" fmla="val 16207"/>
            </a:avLst>
          </a:prstGeom>
          <a:solidFill>
            <a:srgbClr val="D7F0FA"/>
          </a:solidFill>
          <a:ln>
            <a:solidFill>
              <a:schemeClr val="tx1"/>
            </a:solidFill>
          </a:ln>
        </p:spPr>
        <p:txBody>
          <a:bodyPr lIns="91440" rIns="91440" anchor="ctr">
            <a:normAutofit/>
          </a:bodyPr>
          <a:lstStyle>
            <a:lvl1pPr marL="177800" indent="0">
              <a:spcBef>
                <a:spcPts val="0"/>
              </a:spcBef>
              <a:buNone/>
              <a:defRPr sz="1400" b="1"/>
            </a:lvl1pPr>
          </a:lstStyle>
          <a:p>
            <a:pPr lvl="0"/>
            <a:r>
              <a:rPr lang="en-US" smtClean="0"/>
              <a:t>Click to edit Master text styles</a:t>
            </a:r>
          </a:p>
        </p:txBody>
      </p:sp>
      <p:sp>
        <p:nvSpPr>
          <p:cNvPr id="12" name="Text Placeholder 22"/>
          <p:cNvSpPr>
            <a:spLocks noGrp="1"/>
          </p:cNvSpPr>
          <p:nvPr>
            <p:ph type="body" sz="quarter" idx="29" hasCustomPrompt="1"/>
          </p:nvPr>
        </p:nvSpPr>
        <p:spPr>
          <a:xfrm>
            <a:off x="2563368" y="1895991"/>
            <a:ext cx="237744" cy="316992"/>
          </a:xfrm>
          <a:prstGeom prst="rect">
            <a:avLst/>
          </a:prstGeom>
          <a:solidFill>
            <a:schemeClr val="tx1"/>
          </a:solidFill>
          <a:ln>
            <a:solidFill>
              <a:schemeClr val="tx1"/>
            </a:solidFill>
          </a:ln>
        </p:spPr>
        <p:txBody>
          <a:bodyPr lIns="0" tIns="0" rIns="0" bIns="0" anchor="ctr">
            <a:normAutofit/>
          </a:bodyPr>
          <a:lstStyle>
            <a:lvl1pPr marL="0" indent="0" algn="ctr">
              <a:spcBef>
                <a:spcPts val="0"/>
              </a:spcBef>
              <a:buNone/>
              <a:defRPr sz="1400" b="1">
                <a:solidFill>
                  <a:srgbClr val="FFFFFF"/>
                </a:solidFill>
                <a:latin typeface="+mj-lt"/>
              </a:defRPr>
            </a:lvl1pPr>
          </a:lstStyle>
          <a:p>
            <a:pPr lvl="0"/>
            <a:r>
              <a:rPr lang="en-US" dirty="0" smtClean="0"/>
              <a:t>1</a:t>
            </a:r>
            <a:endParaRPr lang="en-US" dirty="0"/>
          </a:p>
        </p:txBody>
      </p:sp>
      <p:sp>
        <p:nvSpPr>
          <p:cNvPr id="13" name="Text Placeholder 22"/>
          <p:cNvSpPr>
            <a:spLocks noGrp="1"/>
          </p:cNvSpPr>
          <p:nvPr>
            <p:ph type="body" sz="quarter" idx="30" hasCustomPrompt="1"/>
          </p:nvPr>
        </p:nvSpPr>
        <p:spPr>
          <a:xfrm>
            <a:off x="2563368" y="2625913"/>
            <a:ext cx="237744" cy="316992"/>
          </a:xfrm>
          <a:prstGeom prst="rect">
            <a:avLst/>
          </a:prstGeom>
          <a:solidFill>
            <a:schemeClr val="tx1"/>
          </a:solidFill>
          <a:ln>
            <a:solidFill>
              <a:schemeClr val="tx1"/>
            </a:solidFill>
          </a:ln>
        </p:spPr>
        <p:txBody>
          <a:bodyPr lIns="0" tIns="0" rIns="0" bIns="0" anchor="ctr">
            <a:normAutofit/>
          </a:bodyPr>
          <a:lstStyle>
            <a:lvl1pPr marL="0" indent="0" algn="ctr">
              <a:spcBef>
                <a:spcPts val="0"/>
              </a:spcBef>
              <a:buNone/>
              <a:defRPr sz="1400" b="1">
                <a:solidFill>
                  <a:srgbClr val="FFFFFF"/>
                </a:solidFill>
                <a:latin typeface="+mj-lt"/>
              </a:defRPr>
            </a:lvl1pPr>
          </a:lstStyle>
          <a:p>
            <a:pPr lvl="0"/>
            <a:r>
              <a:rPr lang="en-US" dirty="0" smtClean="0"/>
              <a:t>2</a:t>
            </a:r>
            <a:endParaRPr lang="en-US" dirty="0"/>
          </a:p>
        </p:txBody>
      </p:sp>
      <p:sp>
        <p:nvSpPr>
          <p:cNvPr id="14" name="Text Placeholder 22"/>
          <p:cNvSpPr>
            <a:spLocks noGrp="1"/>
          </p:cNvSpPr>
          <p:nvPr>
            <p:ph type="body" sz="quarter" idx="31" hasCustomPrompt="1"/>
          </p:nvPr>
        </p:nvSpPr>
        <p:spPr>
          <a:xfrm>
            <a:off x="2563368" y="3355836"/>
            <a:ext cx="237744" cy="316992"/>
          </a:xfrm>
          <a:prstGeom prst="rect">
            <a:avLst/>
          </a:prstGeom>
          <a:solidFill>
            <a:schemeClr val="tx1"/>
          </a:solidFill>
          <a:ln>
            <a:solidFill>
              <a:schemeClr val="tx1"/>
            </a:solidFill>
          </a:ln>
        </p:spPr>
        <p:txBody>
          <a:bodyPr lIns="0" tIns="0" rIns="0" bIns="0" anchor="ctr">
            <a:normAutofit/>
          </a:bodyPr>
          <a:lstStyle>
            <a:lvl1pPr marL="0" indent="0" algn="ctr">
              <a:spcBef>
                <a:spcPts val="0"/>
              </a:spcBef>
              <a:buNone/>
              <a:defRPr sz="1400" b="1">
                <a:solidFill>
                  <a:srgbClr val="FFFFFF"/>
                </a:solidFill>
                <a:latin typeface="+mj-lt"/>
              </a:defRPr>
            </a:lvl1pPr>
          </a:lstStyle>
          <a:p>
            <a:pPr lvl="0"/>
            <a:r>
              <a:rPr lang="en-US" dirty="0" smtClean="0"/>
              <a:t>3</a:t>
            </a:r>
            <a:endParaRPr lang="en-US" dirty="0"/>
          </a:p>
        </p:txBody>
      </p:sp>
      <p:sp>
        <p:nvSpPr>
          <p:cNvPr id="15" name="Text Placeholder 22"/>
          <p:cNvSpPr>
            <a:spLocks noGrp="1"/>
          </p:cNvSpPr>
          <p:nvPr>
            <p:ph type="body" sz="quarter" idx="32" hasCustomPrompt="1"/>
          </p:nvPr>
        </p:nvSpPr>
        <p:spPr>
          <a:xfrm>
            <a:off x="2563368" y="4085759"/>
            <a:ext cx="237744" cy="316992"/>
          </a:xfrm>
          <a:prstGeom prst="rect">
            <a:avLst/>
          </a:prstGeom>
          <a:solidFill>
            <a:schemeClr val="tx1"/>
          </a:solidFill>
          <a:ln>
            <a:solidFill>
              <a:schemeClr val="tx1"/>
            </a:solidFill>
          </a:ln>
        </p:spPr>
        <p:txBody>
          <a:bodyPr lIns="0" tIns="0" rIns="0" bIns="0" anchor="ctr">
            <a:normAutofit/>
          </a:bodyPr>
          <a:lstStyle>
            <a:lvl1pPr marL="0" indent="0" algn="ctr">
              <a:spcBef>
                <a:spcPts val="0"/>
              </a:spcBef>
              <a:buNone/>
              <a:defRPr sz="1400" b="1">
                <a:solidFill>
                  <a:srgbClr val="FFFFFF"/>
                </a:solidFill>
                <a:latin typeface="+mj-lt"/>
              </a:defRPr>
            </a:lvl1pPr>
          </a:lstStyle>
          <a:p>
            <a:pPr lvl="0"/>
            <a:r>
              <a:rPr lang="en-US" dirty="0" smtClean="0"/>
              <a:t>4</a:t>
            </a:r>
            <a:endParaRPr lang="en-US" dirty="0"/>
          </a:p>
        </p:txBody>
      </p:sp>
      <p:sp>
        <p:nvSpPr>
          <p:cNvPr id="16" name="Text Placeholder 22"/>
          <p:cNvSpPr>
            <a:spLocks noGrp="1"/>
          </p:cNvSpPr>
          <p:nvPr>
            <p:ph type="body" sz="quarter" idx="33" hasCustomPrompt="1"/>
          </p:nvPr>
        </p:nvSpPr>
        <p:spPr>
          <a:xfrm>
            <a:off x="2563368" y="4815681"/>
            <a:ext cx="237744" cy="316992"/>
          </a:xfrm>
          <a:prstGeom prst="rect">
            <a:avLst/>
          </a:prstGeom>
          <a:solidFill>
            <a:schemeClr val="tx1"/>
          </a:solidFill>
          <a:ln>
            <a:solidFill>
              <a:schemeClr val="tx1"/>
            </a:solidFill>
          </a:ln>
        </p:spPr>
        <p:txBody>
          <a:bodyPr lIns="0" tIns="0" rIns="0" bIns="0" anchor="ctr">
            <a:normAutofit/>
          </a:bodyPr>
          <a:lstStyle>
            <a:lvl1pPr marL="0" indent="0" algn="ctr">
              <a:spcBef>
                <a:spcPts val="0"/>
              </a:spcBef>
              <a:buNone/>
              <a:defRPr sz="1400" b="1">
                <a:solidFill>
                  <a:srgbClr val="FFFFFF"/>
                </a:solidFill>
                <a:latin typeface="+mj-lt"/>
              </a:defRPr>
            </a:lvl1pPr>
          </a:lstStyle>
          <a:p>
            <a:pPr lvl="0"/>
            <a:r>
              <a:rPr lang="en-US" dirty="0" smtClean="0"/>
              <a:t>5</a:t>
            </a:r>
            <a:endParaRPr lang="en-US" dirty="0"/>
          </a:p>
        </p:txBody>
      </p:sp>
      <p:sp>
        <p:nvSpPr>
          <p:cNvPr id="17" name="Text Placeholder 22"/>
          <p:cNvSpPr>
            <a:spLocks noGrp="1"/>
          </p:cNvSpPr>
          <p:nvPr>
            <p:ph type="body" sz="quarter" idx="34" hasCustomPrompt="1"/>
          </p:nvPr>
        </p:nvSpPr>
        <p:spPr>
          <a:xfrm>
            <a:off x="2563368" y="5545605"/>
            <a:ext cx="237744" cy="316992"/>
          </a:xfrm>
          <a:prstGeom prst="rect">
            <a:avLst/>
          </a:prstGeom>
          <a:solidFill>
            <a:schemeClr val="tx1"/>
          </a:solidFill>
          <a:ln>
            <a:solidFill>
              <a:schemeClr val="tx1"/>
            </a:solidFill>
          </a:ln>
        </p:spPr>
        <p:txBody>
          <a:bodyPr lIns="0" tIns="0" rIns="0" bIns="0" anchor="ctr">
            <a:normAutofit/>
          </a:bodyPr>
          <a:lstStyle>
            <a:lvl1pPr marL="0" indent="0" algn="ctr">
              <a:spcBef>
                <a:spcPts val="0"/>
              </a:spcBef>
              <a:buNone/>
              <a:defRPr sz="1400" b="1">
                <a:solidFill>
                  <a:srgbClr val="FFFFFF"/>
                </a:solidFill>
                <a:latin typeface="+mj-lt"/>
              </a:defRPr>
            </a:lvl1pPr>
          </a:lstStyle>
          <a:p>
            <a:pPr lvl="0"/>
            <a:r>
              <a:rPr lang="en-US" dirty="0" smtClean="0"/>
              <a:t>6</a:t>
            </a:r>
            <a:endParaRPr lang="en-US" dirty="0"/>
          </a:p>
        </p:txBody>
      </p:sp>
    </p:spTree>
    <p:extLst>
      <p:ext uri="{BB962C8B-B14F-4D97-AF65-F5344CB8AC3E}">
        <p14:creationId xmlns:p14="http://schemas.microsoft.com/office/powerpoint/2010/main" val="21702911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1371600" y="2819400"/>
            <a:ext cx="6400800" cy="1752600"/>
          </a:xfrm>
          <a:prstGeom prst="rect">
            <a:avLst/>
          </a:prstGeo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5791200" y="6404984"/>
            <a:ext cx="3044952" cy="365760"/>
          </a:xfrm>
          <a:prstGeom prst="rect">
            <a:avLst/>
          </a:prstGeom>
        </p:spPr>
        <p:txBody>
          <a:bodyPr/>
          <a:lstStyle/>
          <a:p>
            <a:endParaRPr lang="en-US"/>
          </a:p>
        </p:txBody>
      </p:sp>
      <p:sp>
        <p:nvSpPr>
          <p:cNvPr id="17" name="Footer Placeholder 16"/>
          <p:cNvSpPr>
            <a:spLocks noGrp="1"/>
          </p:cNvSpPr>
          <p:nvPr>
            <p:ph type="ftr" sz="quarter" idx="11"/>
          </p:nvPr>
        </p:nvSpPr>
        <p:spPr>
          <a:xfrm>
            <a:off x="304800" y="6410848"/>
            <a:ext cx="3581400" cy="365760"/>
          </a:xfrm>
          <a:prstGeom prst="rect">
            <a:avLst/>
          </a:prstGeom>
        </p:spPr>
        <p:txBody>
          <a:bodyPr/>
          <a:lstStyle/>
          <a:p>
            <a:r>
              <a:rPr lang="en-US" smtClean="0"/>
              <a:t>Dr. Romina Polley</a:t>
            </a:r>
            <a:endParaRPr lang="en-US"/>
          </a:p>
        </p:txBody>
      </p:sp>
      <p:sp>
        <p:nvSpPr>
          <p:cNvPr id="29" name="Slide Number Placeholder 28"/>
          <p:cNvSpPr>
            <a:spLocks noGrp="1"/>
          </p:cNvSpPr>
          <p:nvPr>
            <p:ph type="sldNum" sz="quarter" idx="12"/>
          </p:nvPr>
        </p:nvSpPr>
        <p:spPr>
          <a:xfrm>
            <a:off x="4343400" y="2199450"/>
            <a:ext cx="457200" cy="441325"/>
          </a:xfrm>
          <a:prstGeom prst="rect">
            <a:avLst/>
          </a:prstGeom>
        </p:spPr>
        <p:txBody>
          <a:bodyPr/>
          <a:lstStyle>
            <a:lvl1pPr>
              <a:defRPr>
                <a:solidFill>
                  <a:schemeClr val="accent3">
                    <a:shade val="75000"/>
                  </a:schemeClr>
                </a:solidFill>
              </a:defRPr>
            </a:lvl1pPr>
          </a:lstStyle>
          <a:p>
            <a:fld id="{434D4296-EE51-4A3C-A359-9189F32F79AB}" type="slidenum">
              <a:rPr lang="en-US" smtClean="0"/>
              <a:t>‹#›</a:t>
            </a:fld>
            <a:endParaRPr lang="en-US"/>
          </a:p>
        </p:txBody>
      </p:sp>
      <p:sp>
        <p:nvSpPr>
          <p:cNvPr id="8" name="Title 7"/>
          <p:cNvSpPr>
            <a:spLocks noGrp="1"/>
          </p:cNvSpPr>
          <p:nvPr>
            <p:ph type="ctrTitle"/>
          </p:nvPr>
        </p:nvSpPr>
        <p:spPr>
          <a:xfrm>
            <a:off x="685800" y="381000"/>
            <a:ext cx="7772400" cy="1752600"/>
          </a:xfrm>
          <a:prstGeom prst="rect">
            <a:avLst/>
          </a:prstGeo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G Cover Slide 1 ">
    <p:spTree>
      <p:nvGrpSpPr>
        <p:cNvPr id="1" name=""/>
        <p:cNvGrpSpPr/>
        <p:nvPr/>
      </p:nvGrpSpPr>
      <p:grpSpPr>
        <a:xfrm>
          <a:off x="0" y="0"/>
          <a:ext cx="0" cy="0"/>
          <a:chOff x="0" y="0"/>
          <a:chExt cx="0" cy="0"/>
        </a:xfrm>
      </p:grpSpPr>
      <p:sp>
        <p:nvSpPr>
          <p:cNvPr id="30" name="Rectangle 29"/>
          <p:cNvSpPr/>
          <p:nvPr/>
        </p:nvSpPr>
        <p:spPr>
          <a:xfrm>
            <a:off x="228600" y="4311248"/>
            <a:ext cx="8685213" cy="233737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231775" y="1612272"/>
            <a:ext cx="8682038" cy="2242448"/>
          </a:xfrm>
          <a:prstGeom prst="rect">
            <a:avLst/>
          </a:prstGeom>
        </p:spPr>
        <p:txBody>
          <a:bodyPr lIns="0" tIns="0" rIns="0" bIns="0" anchor="ctr" anchorCtr="0"/>
          <a:lstStyle>
            <a:lvl1pPr algn="l">
              <a:lnSpc>
                <a:spcPct val="100000"/>
              </a:lnSpc>
              <a:defRPr sz="4600" b="0"/>
            </a:lvl1pPr>
          </a:lstStyle>
          <a:p>
            <a:r>
              <a:rPr lang="en-US" smtClean="0"/>
              <a:t>Click to edit Master title style</a:t>
            </a:r>
            <a:endParaRPr lang="en-US" dirty="0"/>
          </a:p>
        </p:txBody>
      </p:sp>
      <p:cxnSp>
        <p:nvCxnSpPr>
          <p:cNvPr id="18" name="Straight Connector 17"/>
          <p:cNvCxnSpPr/>
          <p:nvPr/>
        </p:nvCxnSpPr>
        <p:spPr>
          <a:xfrm>
            <a:off x="228600" y="4301622"/>
            <a:ext cx="8686800" cy="1588"/>
          </a:xfrm>
          <a:prstGeom prst="line">
            <a:avLst/>
          </a:prstGeom>
          <a:ln w="381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2" name="Rectangle 77"/>
          <p:cNvSpPr>
            <a:spLocks noGrp="1" noChangeArrowheads="1"/>
          </p:cNvSpPr>
          <p:nvPr>
            <p:ph type="subTitle" sz="quarter" idx="1"/>
          </p:nvPr>
        </p:nvSpPr>
        <p:spPr>
          <a:xfrm>
            <a:off x="420688" y="4571999"/>
            <a:ext cx="8292923" cy="1374775"/>
          </a:xfrm>
          <a:prstGeom prst="rect">
            <a:avLst/>
          </a:prstGeom>
        </p:spPr>
        <p:txBody>
          <a:bodyPr lIns="0" tIns="0" rIns="0" bIns="0"/>
          <a:lstStyle>
            <a:lvl1pPr marL="0" indent="0" algn="l">
              <a:spcBef>
                <a:spcPct val="25000"/>
              </a:spcBef>
              <a:buFont typeface="Wingdings 2" pitchFamily="18" charset="2"/>
              <a:buNone/>
              <a:defRPr sz="1800">
                <a:solidFill>
                  <a:srgbClr val="000000"/>
                </a:solidFill>
                <a:latin typeface="Times New Roman"/>
                <a:cs typeface="Times New Roman"/>
              </a:defRPr>
            </a:lvl1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G Back Cover">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cSld name="Title Slide">
    <p:bg>
      <p:bgRef idx="1001">
        <a:schemeClr val="bg2"/>
      </p:bgRef>
    </p:bg>
    <p:spTree>
      <p:nvGrpSpPr>
        <p:cNvPr id="1" name=""/>
        <p:cNvGrpSpPr/>
        <p:nvPr/>
      </p:nvGrpSpPr>
      <p:grpSpPr>
        <a:xfrm>
          <a:off x="0" y="0"/>
          <a:ext cx="0" cy="0"/>
          <a:chOff x="0" y="0"/>
          <a:chExt cx="0" cy="0"/>
        </a:xfrm>
      </p:grpSpPr>
      <p:sp>
        <p:nvSpPr>
          <p:cNvPr id="9" name="Subtitle 8"/>
          <p:cNvSpPr>
            <a:spLocks noGrp="1"/>
          </p:cNvSpPr>
          <p:nvPr>
            <p:ph type="subTitle" idx="1"/>
          </p:nvPr>
        </p:nvSpPr>
        <p:spPr>
          <a:xfrm>
            <a:off x="1371600" y="2819400"/>
            <a:ext cx="6400800" cy="1752600"/>
          </a:xfrm>
          <a:prstGeom prst="rect">
            <a:avLst/>
          </a:prstGeo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5791200" y="6404984"/>
            <a:ext cx="3044952" cy="365760"/>
          </a:xfrm>
          <a:prstGeom prst="rect">
            <a:avLst/>
          </a:prstGeom>
        </p:spPr>
        <p:txBody>
          <a:bodyPr/>
          <a:lstStyle/>
          <a:p>
            <a:endParaRPr lang="en-US"/>
          </a:p>
        </p:txBody>
      </p:sp>
      <p:sp>
        <p:nvSpPr>
          <p:cNvPr id="17" name="Footer Placeholder 16"/>
          <p:cNvSpPr>
            <a:spLocks noGrp="1"/>
          </p:cNvSpPr>
          <p:nvPr>
            <p:ph type="ftr" sz="quarter" idx="11"/>
          </p:nvPr>
        </p:nvSpPr>
        <p:spPr>
          <a:xfrm>
            <a:off x="304800" y="6410848"/>
            <a:ext cx="3581400" cy="365760"/>
          </a:xfrm>
          <a:prstGeom prst="rect">
            <a:avLst/>
          </a:prstGeom>
        </p:spPr>
        <p:txBody>
          <a:bodyPr/>
          <a:lstStyle/>
          <a:p>
            <a:r>
              <a:rPr lang="en-US" smtClean="0"/>
              <a:t>Dr. Romina Polley</a:t>
            </a:r>
            <a:endParaRPr lang="en-US"/>
          </a:p>
        </p:txBody>
      </p:sp>
      <p:sp>
        <p:nvSpPr>
          <p:cNvPr id="29" name="Slide Number Placeholder 28"/>
          <p:cNvSpPr>
            <a:spLocks noGrp="1"/>
          </p:cNvSpPr>
          <p:nvPr>
            <p:ph type="sldNum" sz="quarter" idx="12"/>
          </p:nvPr>
        </p:nvSpPr>
        <p:spPr>
          <a:xfrm>
            <a:off x="4343400" y="2199450"/>
            <a:ext cx="457200" cy="441325"/>
          </a:xfrm>
          <a:prstGeom prst="rect">
            <a:avLst/>
          </a:prstGeom>
        </p:spPr>
        <p:txBody>
          <a:bodyPr/>
          <a:lstStyle>
            <a:lvl1pPr>
              <a:defRPr>
                <a:solidFill>
                  <a:schemeClr val="accent3">
                    <a:shade val="75000"/>
                  </a:schemeClr>
                </a:solidFill>
              </a:defRPr>
            </a:lvl1pPr>
          </a:lstStyle>
          <a:p>
            <a:fld id="{434D4296-EE51-4A3C-A359-9189F32F79AB}" type="slidenum">
              <a:rPr lang="en-US" smtClean="0"/>
              <a:t>‹#›</a:t>
            </a:fld>
            <a:endParaRPr lang="en-US"/>
          </a:p>
        </p:txBody>
      </p:sp>
      <p:sp>
        <p:nvSpPr>
          <p:cNvPr id="8" name="Title 7"/>
          <p:cNvSpPr>
            <a:spLocks noGrp="1"/>
          </p:cNvSpPr>
          <p:nvPr>
            <p:ph type="ctrTitle"/>
          </p:nvPr>
        </p:nvSpPr>
        <p:spPr>
          <a:xfrm>
            <a:off x="685800" y="381000"/>
            <a:ext cx="7772400" cy="1752600"/>
          </a:xfrm>
          <a:prstGeom prst="rect">
            <a:avLst/>
          </a:prstGeo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G Blank Layout">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Dr. Romina Polley</a:t>
            </a:r>
            <a:endParaRPr lang="en-US" dirty="0"/>
          </a:p>
        </p:txBody>
      </p:sp>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G Section 1">
    <p:spTree>
      <p:nvGrpSpPr>
        <p:cNvPr id="1" name=""/>
        <p:cNvGrpSpPr/>
        <p:nvPr/>
      </p:nvGrpSpPr>
      <p:grpSpPr>
        <a:xfrm>
          <a:off x="0" y="0"/>
          <a:ext cx="0" cy="0"/>
          <a:chOff x="0" y="0"/>
          <a:chExt cx="0" cy="0"/>
        </a:xfrm>
      </p:grpSpPr>
      <p:sp>
        <p:nvSpPr>
          <p:cNvPr id="5" name="Rectangle 4"/>
          <p:cNvSpPr/>
          <p:nvPr userDrawn="1"/>
        </p:nvSpPr>
        <p:spPr>
          <a:xfrm>
            <a:off x="228600" y="475488"/>
            <a:ext cx="8685213" cy="5933250"/>
          </a:xfrm>
          <a:prstGeom prst="rect">
            <a:avLst/>
          </a:prstGeom>
          <a:solidFill>
            <a:srgbClr val="D7F0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2" name="Title 1"/>
          <p:cNvSpPr>
            <a:spLocks noGrp="1"/>
          </p:cNvSpPr>
          <p:nvPr>
            <p:ph type="title"/>
          </p:nvPr>
        </p:nvSpPr>
        <p:spPr>
          <a:xfrm>
            <a:off x="228600" y="685798"/>
            <a:ext cx="8685213" cy="5715001"/>
          </a:xfrm>
        </p:spPr>
        <p:txBody>
          <a:bodyPr lIns="182880" tIns="0" rIns="182880" bIns="731520" anchor="ctr" anchorCtr="0">
            <a:noAutofit/>
          </a:bodyPr>
          <a:lstStyle>
            <a:lvl1pPr>
              <a:defRPr sz="3600"/>
            </a:lvl1pPr>
          </a:lstStyle>
          <a:p>
            <a:r>
              <a:rPr lang="en-US" smtClean="0"/>
              <a:t>Click to edit Master title style</a:t>
            </a:r>
            <a:endParaRPr lang="en-US" dirty="0"/>
          </a:p>
        </p:txBody>
      </p:sp>
      <p:sp>
        <p:nvSpPr>
          <p:cNvPr id="6" name="Footer Placeholder 5"/>
          <p:cNvSpPr>
            <a:spLocks noGrp="1"/>
          </p:cNvSpPr>
          <p:nvPr>
            <p:ph type="ftr" sz="quarter" idx="10"/>
          </p:nvPr>
        </p:nvSpPr>
        <p:spPr/>
        <p:txBody>
          <a:bodyPr/>
          <a:lstStyle/>
          <a:p>
            <a:r>
              <a:rPr lang="en-US" smtClean="0"/>
              <a:t>Dr. Romina Polley</a:t>
            </a:r>
            <a:endParaRPr lang="en-US" dirty="0"/>
          </a:p>
        </p:txBody>
      </p:sp>
    </p:spTree>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G Section 2">
    <p:spTree>
      <p:nvGrpSpPr>
        <p:cNvPr id="1" name=""/>
        <p:cNvGrpSpPr/>
        <p:nvPr/>
      </p:nvGrpSpPr>
      <p:grpSpPr>
        <a:xfrm>
          <a:off x="0" y="0"/>
          <a:ext cx="0" cy="0"/>
          <a:chOff x="0" y="0"/>
          <a:chExt cx="0" cy="0"/>
        </a:xfrm>
      </p:grpSpPr>
      <p:sp>
        <p:nvSpPr>
          <p:cNvPr id="9" name="Rectangle 8"/>
          <p:cNvSpPr/>
          <p:nvPr userDrawn="1"/>
        </p:nvSpPr>
        <p:spPr>
          <a:xfrm>
            <a:off x="228600" y="475488"/>
            <a:ext cx="8685213" cy="5933250"/>
          </a:xfrm>
          <a:prstGeom prst="rect">
            <a:avLst/>
          </a:prstGeom>
          <a:solidFill>
            <a:srgbClr val="D7F0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7" name="Text Placeholder 13"/>
          <p:cNvSpPr>
            <a:spLocks noGrp="1"/>
          </p:cNvSpPr>
          <p:nvPr>
            <p:ph type="body" sz="quarter" idx="12"/>
          </p:nvPr>
        </p:nvSpPr>
        <p:spPr>
          <a:xfrm>
            <a:off x="420688" y="3465689"/>
            <a:ext cx="4989512" cy="2765777"/>
          </a:xfrm>
          <a:prstGeom prst="rect">
            <a:avLst/>
          </a:prstGeom>
          <a:solidFill>
            <a:schemeClr val="bg1"/>
          </a:solidFill>
          <a:ln>
            <a:noFill/>
          </a:ln>
          <a:effectLst/>
        </p:spPr>
        <p:txBody>
          <a:bodyPr vert="horz" lIns="182880" tIns="137160" rIns="182880" bIns="137160"/>
          <a:lstStyle>
            <a:lvl1pPr marL="287338" indent="-287338">
              <a:spcBef>
                <a:spcPts val="0"/>
              </a:spcBef>
              <a:spcAft>
                <a:spcPts val="600"/>
              </a:spcAft>
              <a:buFont typeface="Lucida Grande"/>
              <a:buChar char="—"/>
              <a:defRPr sz="1400">
                <a:latin typeface="Times"/>
                <a:cs typeface="Times"/>
              </a:defRPr>
            </a:lvl1pPr>
            <a:lvl2pPr marL="455613" indent="-168275">
              <a:spcBef>
                <a:spcPts val="0"/>
              </a:spcBef>
              <a:spcAft>
                <a:spcPts val="600"/>
              </a:spcAft>
              <a:buFont typeface="Arial"/>
              <a:buChar char="•"/>
              <a:defRPr sz="1200">
                <a:latin typeface="Times"/>
                <a:cs typeface="Times"/>
              </a:defRPr>
            </a:lvl2pPr>
            <a:lvl3pPr marL="631825" indent="-176213">
              <a:spcBef>
                <a:spcPts val="0"/>
              </a:spcBef>
              <a:spcAft>
                <a:spcPts val="600"/>
              </a:spcAft>
              <a:defRPr sz="1100">
                <a:latin typeface="Times"/>
                <a:cs typeface="Times"/>
              </a:defRPr>
            </a:lvl3pPr>
            <a:lvl4pPr marL="800100" indent="-168275">
              <a:spcBef>
                <a:spcPts val="0"/>
              </a:spcBef>
              <a:spcAft>
                <a:spcPts val="600"/>
              </a:spcAft>
              <a:buFont typeface="Arial"/>
              <a:buChar char="•"/>
              <a:defRPr sz="1100">
                <a:latin typeface="Times"/>
                <a:cs typeface="Times"/>
              </a:defRPr>
            </a:lvl4pPr>
            <a:lvl5pPr marL="968375" indent="-168275">
              <a:spcBef>
                <a:spcPts val="0"/>
              </a:spcBef>
              <a:spcAft>
                <a:spcPts val="600"/>
              </a:spcAft>
              <a:buFont typeface="Arial"/>
              <a:buChar char="•"/>
              <a:defRPr sz="1100">
                <a:latin typeface="Times"/>
                <a:cs typeface="Time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228601" y="685800"/>
            <a:ext cx="8685212" cy="2695222"/>
          </a:xfrm>
        </p:spPr>
        <p:txBody>
          <a:bodyPr lIns="182880" tIns="0" rIns="182880" bIns="182880" anchor="b" anchorCtr="0">
            <a:noAutofit/>
          </a:bodyPr>
          <a:lstStyle>
            <a:lvl1pPr>
              <a:defRPr sz="3600"/>
            </a:lvl1pPr>
          </a:lstStyle>
          <a:p>
            <a:r>
              <a:rPr lang="en-US" smtClean="0"/>
              <a:t>Click to edit Master title style</a:t>
            </a:r>
            <a:endParaRPr lang="en-US" dirty="0"/>
          </a:p>
        </p:txBody>
      </p:sp>
      <p:sp>
        <p:nvSpPr>
          <p:cNvPr id="8" name="Footer Placeholder 7"/>
          <p:cNvSpPr>
            <a:spLocks noGrp="1"/>
          </p:cNvSpPr>
          <p:nvPr>
            <p:ph type="ftr" sz="quarter" idx="13"/>
          </p:nvPr>
        </p:nvSpPr>
        <p:spPr/>
        <p:txBody>
          <a:bodyPr/>
          <a:lstStyle/>
          <a:p>
            <a:r>
              <a:rPr lang="en-US" smtClean="0"/>
              <a:t>Dr. Romina Polley</a:t>
            </a:r>
            <a:endParaRPr lang="en-US" dirty="0"/>
          </a:p>
        </p:txBody>
      </p:sp>
    </p:spTree>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G Blank Layout">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Dr. Romina Polley</a:t>
            </a:r>
            <a:endParaRPr lang="en-US" dirty="0"/>
          </a:p>
        </p:txBody>
      </p:sp>
    </p:spTree>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G 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612647"/>
            <a:ext cx="8685213" cy="909765"/>
          </a:xfrm>
        </p:spPr>
        <p:txBody>
          <a:bodyPr/>
          <a:lstStyle/>
          <a:p>
            <a:r>
              <a:rPr lang="en-US" smtClean="0"/>
              <a:t>Click to edit Master title style</a:t>
            </a:r>
            <a:endParaRPr lang="en-US" dirty="0"/>
          </a:p>
        </p:txBody>
      </p:sp>
      <p:sp>
        <p:nvSpPr>
          <p:cNvPr id="5" name="Footer Placeholder 4"/>
          <p:cNvSpPr>
            <a:spLocks noGrp="1"/>
          </p:cNvSpPr>
          <p:nvPr>
            <p:ph type="ftr" sz="quarter" idx="12"/>
          </p:nvPr>
        </p:nvSpPr>
        <p:spPr/>
        <p:txBody>
          <a:bodyPr/>
          <a:lstStyle/>
          <a:p>
            <a:r>
              <a:rPr lang="en-US" smtClean="0"/>
              <a:t>Dr. Romina Polley</a:t>
            </a:r>
            <a:endParaRPr lang="en-US" dirty="0"/>
          </a:p>
        </p:txBody>
      </p:sp>
    </p:spTree>
    <p:extLst>
      <p:ext uri="{BB962C8B-B14F-4D97-AF65-F5344CB8AC3E}">
        <p14:creationId xmlns:p14="http://schemas.microsoft.com/office/powerpoint/2010/main" val="1276929031"/>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G Full Page ">
    <p:spTree>
      <p:nvGrpSpPr>
        <p:cNvPr id="1" name=""/>
        <p:cNvGrpSpPr/>
        <p:nvPr/>
      </p:nvGrpSpPr>
      <p:grpSpPr>
        <a:xfrm>
          <a:off x="0" y="0"/>
          <a:ext cx="0" cy="0"/>
          <a:chOff x="0" y="0"/>
          <a:chExt cx="0" cy="0"/>
        </a:xfrm>
      </p:grpSpPr>
      <p:sp>
        <p:nvSpPr>
          <p:cNvPr id="2" name="Title 1"/>
          <p:cNvSpPr>
            <a:spLocks noGrp="1"/>
          </p:cNvSpPr>
          <p:nvPr>
            <p:ph type="title"/>
          </p:nvPr>
        </p:nvSpPr>
        <p:spPr>
          <a:xfrm>
            <a:off x="228600" y="612647"/>
            <a:ext cx="8685213" cy="909765"/>
          </a:xfrm>
        </p:spPr>
        <p:txBody>
          <a:bodyPr/>
          <a:lstStyle/>
          <a:p>
            <a:r>
              <a:rPr lang="en-US" smtClean="0"/>
              <a:t>Click to edit Master title style</a:t>
            </a:r>
            <a:endParaRPr lang="en-US" dirty="0"/>
          </a:p>
        </p:txBody>
      </p:sp>
      <p:sp>
        <p:nvSpPr>
          <p:cNvPr id="7" name="Content Placeholder 6"/>
          <p:cNvSpPr>
            <a:spLocks noGrp="1"/>
          </p:cNvSpPr>
          <p:nvPr>
            <p:ph sz="quarter" idx="11"/>
          </p:nvPr>
        </p:nvSpPr>
        <p:spPr>
          <a:xfrm>
            <a:off x="228599" y="1619250"/>
            <a:ext cx="8686800" cy="4461510"/>
          </a:xfrm>
        </p:spPr>
        <p:txBody>
          <a:bodyPr wrap="square">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2"/>
          </p:nvPr>
        </p:nvSpPr>
        <p:spPr/>
        <p:txBody>
          <a:bodyPr/>
          <a:lstStyle/>
          <a:p>
            <a:r>
              <a:rPr lang="en-US" smtClean="0"/>
              <a:t>Dr. Romina Polley</a:t>
            </a:r>
            <a:endParaRPr lang="en-US" dirty="0"/>
          </a:p>
        </p:txBody>
      </p:sp>
    </p:spTree>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G TOC/Agenda">
    <p:spTree>
      <p:nvGrpSpPr>
        <p:cNvPr id="1" name=""/>
        <p:cNvGrpSpPr/>
        <p:nvPr/>
      </p:nvGrpSpPr>
      <p:grpSpPr>
        <a:xfrm>
          <a:off x="0" y="0"/>
          <a:ext cx="0" cy="0"/>
          <a:chOff x="0" y="0"/>
          <a:chExt cx="0" cy="0"/>
        </a:xfrm>
      </p:grpSpPr>
      <p:sp>
        <p:nvSpPr>
          <p:cNvPr id="6" name="Text Placeholder 27"/>
          <p:cNvSpPr>
            <a:spLocks noGrp="1"/>
          </p:cNvSpPr>
          <p:nvPr>
            <p:ph type="body" sz="quarter" idx="21"/>
          </p:nvPr>
        </p:nvSpPr>
        <p:spPr>
          <a:xfrm>
            <a:off x="692650" y="1600220"/>
            <a:ext cx="7795134" cy="411480"/>
          </a:xfrm>
          <a:prstGeom prst="rect">
            <a:avLst/>
          </a:prstGeom>
          <a:solidFill>
            <a:schemeClr val="bg1"/>
          </a:solidFill>
          <a:ln w="6350">
            <a:solidFill>
              <a:schemeClr val="tx1"/>
            </a:solidFill>
          </a:ln>
        </p:spPr>
        <p:txBody>
          <a:bodyPr lIns="91440" rIns="91440" anchor="ctr"/>
          <a:lstStyle>
            <a:lvl1pPr>
              <a:buNone/>
              <a:defRPr sz="1200" b="0"/>
            </a:lvl1pPr>
          </a:lstStyle>
          <a:p>
            <a:pPr lvl="0"/>
            <a:r>
              <a:rPr lang="en-US" smtClean="0"/>
              <a:t>Click to edit Master text styles</a:t>
            </a:r>
          </a:p>
        </p:txBody>
      </p:sp>
      <p:sp>
        <p:nvSpPr>
          <p:cNvPr id="8" name="Text Placeholder 27"/>
          <p:cNvSpPr>
            <a:spLocks noGrp="1"/>
          </p:cNvSpPr>
          <p:nvPr>
            <p:ph type="body" sz="quarter" idx="22"/>
          </p:nvPr>
        </p:nvSpPr>
        <p:spPr>
          <a:xfrm>
            <a:off x="692650" y="2119911"/>
            <a:ext cx="7795134" cy="411480"/>
          </a:xfrm>
          <a:prstGeom prst="rect">
            <a:avLst/>
          </a:prstGeom>
          <a:solidFill>
            <a:schemeClr val="bg1"/>
          </a:solidFill>
          <a:ln w="6350">
            <a:solidFill>
              <a:schemeClr val="tx1"/>
            </a:solidFill>
          </a:ln>
        </p:spPr>
        <p:txBody>
          <a:bodyPr lIns="91440" rIns="91440" anchor="ctr"/>
          <a:lstStyle>
            <a:lvl1pPr>
              <a:buNone/>
              <a:defRPr sz="1200" b="0"/>
            </a:lvl1pPr>
          </a:lstStyle>
          <a:p>
            <a:pPr lvl="0"/>
            <a:r>
              <a:rPr lang="en-US" smtClean="0"/>
              <a:t>Click to edit Master text styles</a:t>
            </a:r>
          </a:p>
        </p:txBody>
      </p:sp>
      <p:sp>
        <p:nvSpPr>
          <p:cNvPr id="9" name="Text Placeholder 27"/>
          <p:cNvSpPr>
            <a:spLocks noGrp="1"/>
          </p:cNvSpPr>
          <p:nvPr>
            <p:ph type="body" sz="quarter" idx="23"/>
          </p:nvPr>
        </p:nvSpPr>
        <p:spPr>
          <a:xfrm>
            <a:off x="692650" y="2639602"/>
            <a:ext cx="7795134" cy="411480"/>
          </a:xfrm>
          <a:prstGeom prst="rect">
            <a:avLst/>
          </a:prstGeom>
          <a:solidFill>
            <a:schemeClr val="bg1"/>
          </a:solidFill>
          <a:ln w="6350">
            <a:solidFill>
              <a:schemeClr val="tx1"/>
            </a:solidFill>
          </a:ln>
        </p:spPr>
        <p:txBody>
          <a:bodyPr lIns="91440" rIns="91440" anchor="ctr"/>
          <a:lstStyle>
            <a:lvl1pPr>
              <a:buNone/>
              <a:defRPr sz="1200" b="0"/>
            </a:lvl1pPr>
          </a:lstStyle>
          <a:p>
            <a:pPr lvl="0"/>
            <a:r>
              <a:rPr lang="en-US" smtClean="0"/>
              <a:t>Click to edit Master text styles</a:t>
            </a:r>
          </a:p>
        </p:txBody>
      </p:sp>
      <p:sp>
        <p:nvSpPr>
          <p:cNvPr id="10" name="Text Placeholder 27"/>
          <p:cNvSpPr>
            <a:spLocks noGrp="1"/>
          </p:cNvSpPr>
          <p:nvPr>
            <p:ph type="body" sz="quarter" idx="24"/>
          </p:nvPr>
        </p:nvSpPr>
        <p:spPr>
          <a:xfrm>
            <a:off x="692650" y="3159293"/>
            <a:ext cx="7795134" cy="411480"/>
          </a:xfrm>
          <a:prstGeom prst="rect">
            <a:avLst/>
          </a:prstGeom>
          <a:solidFill>
            <a:schemeClr val="bg1"/>
          </a:solidFill>
          <a:ln w="6350">
            <a:solidFill>
              <a:schemeClr val="tx1"/>
            </a:solidFill>
          </a:ln>
        </p:spPr>
        <p:txBody>
          <a:bodyPr lIns="91440" rIns="91440" anchor="ctr"/>
          <a:lstStyle>
            <a:lvl1pPr>
              <a:buNone/>
              <a:defRPr sz="1200" b="0"/>
            </a:lvl1pPr>
          </a:lstStyle>
          <a:p>
            <a:pPr lvl="0"/>
            <a:r>
              <a:rPr lang="en-US" smtClean="0"/>
              <a:t>Click to edit Master text styles</a:t>
            </a:r>
          </a:p>
        </p:txBody>
      </p:sp>
      <p:sp>
        <p:nvSpPr>
          <p:cNvPr id="11" name="Text Placeholder 27"/>
          <p:cNvSpPr>
            <a:spLocks noGrp="1"/>
          </p:cNvSpPr>
          <p:nvPr>
            <p:ph type="body" sz="quarter" idx="25"/>
          </p:nvPr>
        </p:nvSpPr>
        <p:spPr>
          <a:xfrm>
            <a:off x="692650" y="3678984"/>
            <a:ext cx="7795134" cy="411480"/>
          </a:xfrm>
          <a:prstGeom prst="rect">
            <a:avLst/>
          </a:prstGeom>
          <a:solidFill>
            <a:schemeClr val="bg1"/>
          </a:solidFill>
          <a:ln w="6350">
            <a:solidFill>
              <a:schemeClr val="tx1"/>
            </a:solidFill>
          </a:ln>
        </p:spPr>
        <p:txBody>
          <a:bodyPr lIns="91440" rIns="91440" anchor="ctr"/>
          <a:lstStyle>
            <a:lvl1pPr>
              <a:buNone/>
              <a:defRPr sz="1200" b="0"/>
            </a:lvl1pPr>
          </a:lstStyle>
          <a:p>
            <a:pPr lvl="0"/>
            <a:r>
              <a:rPr lang="en-US" smtClean="0"/>
              <a:t>Click to edit Master text styles</a:t>
            </a:r>
          </a:p>
        </p:txBody>
      </p:sp>
      <p:sp>
        <p:nvSpPr>
          <p:cNvPr id="12" name="Text Placeholder 27"/>
          <p:cNvSpPr>
            <a:spLocks noGrp="1"/>
          </p:cNvSpPr>
          <p:nvPr>
            <p:ph type="body" sz="quarter" idx="26"/>
          </p:nvPr>
        </p:nvSpPr>
        <p:spPr>
          <a:xfrm>
            <a:off x="692650" y="4198675"/>
            <a:ext cx="7795134" cy="411480"/>
          </a:xfrm>
          <a:prstGeom prst="rect">
            <a:avLst/>
          </a:prstGeom>
          <a:solidFill>
            <a:schemeClr val="bg1"/>
          </a:solidFill>
          <a:ln w="6350">
            <a:solidFill>
              <a:schemeClr val="tx1"/>
            </a:solidFill>
          </a:ln>
        </p:spPr>
        <p:txBody>
          <a:bodyPr lIns="91440" rIns="91440" anchor="ctr"/>
          <a:lstStyle>
            <a:lvl1pPr>
              <a:buNone/>
              <a:defRPr sz="1200" b="0"/>
            </a:lvl1pPr>
          </a:lstStyle>
          <a:p>
            <a:pPr lvl="0"/>
            <a:r>
              <a:rPr lang="en-US" smtClean="0"/>
              <a:t>Click to edit Master text styles</a:t>
            </a:r>
          </a:p>
        </p:txBody>
      </p:sp>
      <p:sp>
        <p:nvSpPr>
          <p:cNvPr id="13" name="Text Placeholder 27"/>
          <p:cNvSpPr>
            <a:spLocks noGrp="1"/>
          </p:cNvSpPr>
          <p:nvPr>
            <p:ph type="body" sz="quarter" idx="27"/>
          </p:nvPr>
        </p:nvSpPr>
        <p:spPr>
          <a:xfrm>
            <a:off x="692650" y="4718366"/>
            <a:ext cx="7795134" cy="411480"/>
          </a:xfrm>
          <a:prstGeom prst="rect">
            <a:avLst/>
          </a:prstGeom>
          <a:solidFill>
            <a:schemeClr val="bg1"/>
          </a:solidFill>
          <a:ln w="6350">
            <a:solidFill>
              <a:schemeClr val="tx1"/>
            </a:solidFill>
          </a:ln>
        </p:spPr>
        <p:txBody>
          <a:bodyPr lIns="91440" rIns="91440" anchor="ctr"/>
          <a:lstStyle>
            <a:lvl1pPr>
              <a:buNone/>
              <a:defRPr sz="1200" b="0"/>
            </a:lvl1pPr>
          </a:lstStyle>
          <a:p>
            <a:pPr lvl="0"/>
            <a:r>
              <a:rPr lang="en-US" smtClean="0"/>
              <a:t>Click to edit Master text styles</a:t>
            </a:r>
          </a:p>
        </p:txBody>
      </p:sp>
      <p:sp>
        <p:nvSpPr>
          <p:cNvPr id="14" name="Text Placeholder 27"/>
          <p:cNvSpPr>
            <a:spLocks noGrp="1"/>
          </p:cNvSpPr>
          <p:nvPr>
            <p:ph type="body" sz="quarter" idx="28"/>
          </p:nvPr>
        </p:nvSpPr>
        <p:spPr>
          <a:xfrm>
            <a:off x="692650" y="5238057"/>
            <a:ext cx="7795134" cy="411480"/>
          </a:xfrm>
          <a:prstGeom prst="rect">
            <a:avLst/>
          </a:prstGeom>
          <a:solidFill>
            <a:schemeClr val="bg1"/>
          </a:solidFill>
          <a:ln w="6350">
            <a:solidFill>
              <a:schemeClr val="tx1"/>
            </a:solidFill>
          </a:ln>
        </p:spPr>
        <p:txBody>
          <a:bodyPr lIns="91440" rIns="91440" anchor="ctr"/>
          <a:lstStyle>
            <a:lvl1pPr>
              <a:buNone/>
              <a:defRPr sz="1200" b="0"/>
            </a:lvl1pPr>
          </a:lstStyle>
          <a:p>
            <a:pPr lvl="0"/>
            <a:r>
              <a:rPr lang="en-US" smtClean="0"/>
              <a:t>Click to edit Master text styles</a:t>
            </a:r>
          </a:p>
        </p:txBody>
      </p:sp>
      <p:sp>
        <p:nvSpPr>
          <p:cNvPr id="31" name="Text Placeholder 27"/>
          <p:cNvSpPr>
            <a:spLocks noGrp="1"/>
          </p:cNvSpPr>
          <p:nvPr>
            <p:ph type="body" sz="quarter" idx="45"/>
          </p:nvPr>
        </p:nvSpPr>
        <p:spPr>
          <a:xfrm>
            <a:off x="690026" y="5757747"/>
            <a:ext cx="7795134" cy="411480"/>
          </a:xfrm>
          <a:prstGeom prst="rect">
            <a:avLst/>
          </a:prstGeom>
          <a:solidFill>
            <a:schemeClr val="bg1"/>
          </a:solidFill>
          <a:ln w="6350">
            <a:solidFill>
              <a:schemeClr val="tx1"/>
            </a:solidFill>
          </a:ln>
        </p:spPr>
        <p:txBody>
          <a:bodyPr lIns="91440" rIns="91440" anchor="ctr"/>
          <a:lstStyle>
            <a:lvl1pPr>
              <a:buNone/>
              <a:defRPr sz="1200" b="0"/>
            </a:lvl1pPr>
          </a:lstStyle>
          <a:p>
            <a:pPr lvl="0"/>
            <a:r>
              <a:rPr lang="en-US" smtClean="0"/>
              <a:t>Click to edit Master text styles</a:t>
            </a:r>
          </a:p>
        </p:txBody>
      </p:sp>
      <p:sp>
        <p:nvSpPr>
          <p:cNvPr id="2" name="Title 1"/>
          <p:cNvSpPr>
            <a:spLocks noGrp="1"/>
          </p:cNvSpPr>
          <p:nvPr>
            <p:ph type="title"/>
          </p:nvPr>
        </p:nvSpPr>
        <p:spPr>
          <a:xfrm>
            <a:off x="228600" y="612647"/>
            <a:ext cx="8685213" cy="909765"/>
          </a:xfrm>
        </p:spPr>
        <p:txBody>
          <a:bodyPr/>
          <a:lstStyle/>
          <a:p>
            <a:r>
              <a:rPr lang="en-US" smtClean="0"/>
              <a:t>Click to edit Master title style</a:t>
            </a:r>
            <a:endParaRPr lang="en-US" dirty="0"/>
          </a:p>
        </p:txBody>
      </p:sp>
      <p:sp>
        <p:nvSpPr>
          <p:cNvPr id="5" name="Footer Placeholder 4"/>
          <p:cNvSpPr>
            <a:spLocks noGrp="1"/>
          </p:cNvSpPr>
          <p:nvPr>
            <p:ph type="ftr" sz="quarter" idx="12"/>
          </p:nvPr>
        </p:nvSpPr>
        <p:spPr/>
        <p:txBody>
          <a:bodyPr/>
          <a:lstStyle/>
          <a:p>
            <a:r>
              <a:rPr lang="en-US" smtClean="0"/>
              <a:t>Dr. Romina Polley</a:t>
            </a:r>
            <a:endParaRPr lang="en-US" dirty="0"/>
          </a:p>
        </p:txBody>
      </p:sp>
      <p:sp>
        <p:nvSpPr>
          <p:cNvPr id="15" name="Text Placeholder 22"/>
          <p:cNvSpPr>
            <a:spLocks noGrp="1"/>
          </p:cNvSpPr>
          <p:nvPr>
            <p:ph type="body" sz="quarter" idx="29" hasCustomPrompt="1"/>
          </p:nvPr>
        </p:nvSpPr>
        <p:spPr>
          <a:xfrm>
            <a:off x="228600" y="1600220"/>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00" b="1">
                <a:solidFill>
                  <a:schemeClr val="bg1"/>
                </a:solidFill>
              </a:defRPr>
            </a:lvl1pPr>
          </a:lstStyle>
          <a:p>
            <a:pPr lvl="0"/>
            <a:r>
              <a:rPr lang="en-US" dirty="0" smtClean="0"/>
              <a:t>#</a:t>
            </a:r>
            <a:endParaRPr lang="en-US" dirty="0"/>
          </a:p>
        </p:txBody>
      </p:sp>
      <p:sp>
        <p:nvSpPr>
          <p:cNvPr id="16" name="Text Placeholder 22"/>
          <p:cNvSpPr>
            <a:spLocks noGrp="1"/>
          </p:cNvSpPr>
          <p:nvPr>
            <p:ph type="body" sz="quarter" idx="30" hasCustomPrompt="1"/>
          </p:nvPr>
        </p:nvSpPr>
        <p:spPr>
          <a:xfrm>
            <a:off x="228600" y="2119911"/>
            <a:ext cx="457200" cy="411480"/>
          </a:xfrm>
          <a:prstGeom prst="rect">
            <a:avLst/>
          </a:prstGeom>
          <a:solidFill>
            <a:schemeClr val="tx1"/>
          </a:solidFill>
          <a:ln w="6350">
            <a:solidFill>
              <a:schemeClr val="tx1"/>
            </a:solidFill>
          </a:ln>
        </p:spPr>
        <p:txBody>
          <a:bodyPr anchor="ctr">
            <a:norm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2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a:t>
            </a:r>
            <a:endParaRPr lang="en-US" dirty="0"/>
          </a:p>
        </p:txBody>
      </p:sp>
      <p:sp>
        <p:nvSpPr>
          <p:cNvPr id="17" name="Text Placeholder 22"/>
          <p:cNvSpPr>
            <a:spLocks noGrp="1"/>
          </p:cNvSpPr>
          <p:nvPr>
            <p:ph type="body" sz="quarter" idx="31" hasCustomPrompt="1"/>
          </p:nvPr>
        </p:nvSpPr>
        <p:spPr>
          <a:xfrm>
            <a:off x="228600" y="2639602"/>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00" b="1">
                <a:solidFill>
                  <a:schemeClr val="bg1"/>
                </a:solidFill>
              </a:defRPr>
            </a:lvl1pPr>
          </a:lstStyle>
          <a:p>
            <a:pPr lvl="0"/>
            <a:r>
              <a:rPr lang="en-US" dirty="0" smtClean="0"/>
              <a:t>#</a:t>
            </a:r>
            <a:endParaRPr lang="en-US" dirty="0"/>
          </a:p>
        </p:txBody>
      </p:sp>
      <p:sp>
        <p:nvSpPr>
          <p:cNvPr id="18" name="Text Placeholder 22"/>
          <p:cNvSpPr>
            <a:spLocks noGrp="1"/>
          </p:cNvSpPr>
          <p:nvPr>
            <p:ph type="body" sz="quarter" idx="32" hasCustomPrompt="1"/>
          </p:nvPr>
        </p:nvSpPr>
        <p:spPr>
          <a:xfrm>
            <a:off x="228600" y="3159293"/>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00" b="1">
                <a:solidFill>
                  <a:schemeClr val="bg1"/>
                </a:solidFill>
              </a:defRPr>
            </a:lvl1pPr>
          </a:lstStyle>
          <a:p>
            <a:pPr lvl="0"/>
            <a:r>
              <a:rPr lang="en-US" dirty="0" smtClean="0"/>
              <a:t>#</a:t>
            </a:r>
            <a:endParaRPr lang="en-US" dirty="0"/>
          </a:p>
        </p:txBody>
      </p:sp>
      <p:sp>
        <p:nvSpPr>
          <p:cNvPr id="19" name="Text Placeholder 22"/>
          <p:cNvSpPr>
            <a:spLocks noGrp="1"/>
          </p:cNvSpPr>
          <p:nvPr>
            <p:ph type="body" sz="quarter" idx="33" hasCustomPrompt="1"/>
          </p:nvPr>
        </p:nvSpPr>
        <p:spPr>
          <a:xfrm>
            <a:off x="228600" y="3678984"/>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00" b="1">
                <a:solidFill>
                  <a:schemeClr val="bg1"/>
                </a:solidFill>
              </a:defRPr>
            </a:lvl1pPr>
          </a:lstStyle>
          <a:p>
            <a:pPr lvl="0"/>
            <a:r>
              <a:rPr lang="en-US" dirty="0" smtClean="0"/>
              <a:t>#</a:t>
            </a:r>
            <a:endParaRPr lang="en-US" dirty="0"/>
          </a:p>
        </p:txBody>
      </p:sp>
      <p:sp>
        <p:nvSpPr>
          <p:cNvPr id="20" name="Text Placeholder 22"/>
          <p:cNvSpPr>
            <a:spLocks noGrp="1"/>
          </p:cNvSpPr>
          <p:nvPr>
            <p:ph type="body" sz="quarter" idx="34" hasCustomPrompt="1"/>
          </p:nvPr>
        </p:nvSpPr>
        <p:spPr>
          <a:xfrm>
            <a:off x="228600" y="4198675"/>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00" b="1">
                <a:solidFill>
                  <a:schemeClr val="bg1"/>
                </a:solidFill>
              </a:defRPr>
            </a:lvl1pPr>
          </a:lstStyle>
          <a:p>
            <a:pPr lvl="0"/>
            <a:r>
              <a:rPr lang="en-US" dirty="0" smtClean="0"/>
              <a:t>#</a:t>
            </a:r>
            <a:endParaRPr lang="en-US" dirty="0"/>
          </a:p>
        </p:txBody>
      </p:sp>
      <p:sp>
        <p:nvSpPr>
          <p:cNvPr id="21" name="Text Placeholder 22"/>
          <p:cNvSpPr>
            <a:spLocks noGrp="1"/>
          </p:cNvSpPr>
          <p:nvPr>
            <p:ph type="body" sz="quarter" idx="35" hasCustomPrompt="1"/>
          </p:nvPr>
        </p:nvSpPr>
        <p:spPr>
          <a:xfrm>
            <a:off x="228600" y="4718366"/>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00" b="1">
                <a:solidFill>
                  <a:schemeClr val="bg1"/>
                </a:solidFill>
              </a:defRPr>
            </a:lvl1pPr>
          </a:lstStyle>
          <a:p>
            <a:pPr lvl="0"/>
            <a:r>
              <a:rPr lang="en-US" dirty="0" smtClean="0"/>
              <a:t>#</a:t>
            </a:r>
            <a:endParaRPr lang="en-US" dirty="0"/>
          </a:p>
        </p:txBody>
      </p:sp>
      <p:sp>
        <p:nvSpPr>
          <p:cNvPr id="22" name="Text Placeholder 22"/>
          <p:cNvSpPr>
            <a:spLocks noGrp="1"/>
          </p:cNvSpPr>
          <p:nvPr>
            <p:ph type="body" sz="quarter" idx="36" hasCustomPrompt="1"/>
          </p:nvPr>
        </p:nvSpPr>
        <p:spPr>
          <a:xfrm>
            <a:off x="228600" y="5238057"/>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00" b="1">
                <a:solidFill>
                  <a:schemeClr val="bg1"/>
                </a:solidFill>
              </a:defRPr>
            </a:lvl1pPr>
          </a:lstStyle>
          <a:p>
            <a:pPr lvl="0"/>
            <a:r>
              <a:rPr lang="en-US" dirty="0" smtClean="0"/>
              <a:t>#</a:t>
            </a:r>
            <a:endParaRPr lang="en-US" dirty="0"/>
          </a:p>
        </p:txBody>
      </p:sp>
      <p:sp>
        <p:nvSpPr>
          <p:cNvPr id="23" name="Text Placeholder 22"/>
          <p:cNvSpPr>
            <a:spLocks noGrp="1"/>
          </p:cNvSpPr>
          <p:nvPr>
            <p:ph type="body" sz="quarter" idx="37" hasCustomPrompt="1"/>
          </p:nvPr>
        </p:nvSpPr>
        <p:spPr>
          <a:xfrm>
            <a:off x="8455237" y="1600220"/>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00" b="0">
                <a:solidFill>
                  <a:schemeClr val="tx1"/>
                </a:solidFill>
              </a:defRPr>
            </a:lvl1pPr>
          </a:lstStyle>
          <a:p>
            <a:pPr lvl="0"/>
            <a:r>
              <a:rPr lang="en-US" dirty="0" smtClean="0"/>
              <a:t>#</a:t>
            </a:r>
            <a:endParaRPr lang="en-US" dirty="0"/>
          </a:p>
        </p:txBody>
      </p:sp>
      <p:sp>
        <p:nvSpPr>
          <p:cNvPr id="24" name="Text Placeholder 22"/>
          <p:cNvSpPr>
            <a:spLocks noGrp="1"/>
          </p:cNvSpPr>
          <p:nvPr>
            <p:ph type="body" sz="quarter" idx="38" hasCustomPrompt="1"/>
          </p:nvPr>
        </p:nvSpPr>
        <p:spPr>
          <a:xfrm>
            <a:off x="8455237" y="2119911"/>
            <a:ext cx="457200" cy="411480"/>
          </a:xfrm>
          <a:prstGeom prst="rect">
            <a:avLst/>
          </a:prstGeom>
          <a:solidFill>
            <a:schemeClr val="bg1"/>
          </a:solidFill>
          <a:ln w="6350">
            <a:solidFill>
              <a:schemeClr val="tx1"/>
            </a:solidFill>
          </a:ln>
        </p:spPr>
        <p:txBody>
          <a:bodyPr anchor="ct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200" b="0">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a:t>
            </a:r>
            <a:endParaRPr lang="en-US" dirty="0"/>
          </a:p>
        </p:txBody>
      </p:sp>
      <p:sp>
        <p:nvSpPr>
          <p:cNvPr id="25" name="Text Placeholder 22"/>
          <p:cNvSpPr>
            <a:spLocks noGrp="1"/>
          </p:cNvSpPr>
          <p:nvPr>
            <p:ph type="body" sz="quarter" idx="39" hasCustomPrompt="1"/>
          </p:nvPr>
        </p:nvSpPr>
        <p:spPr>
          <a:xfrm>
            <a:off x="8455237" y="2639602"/>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00" b="0">
                <a:solidFill>
                  <a:schemeClr val="tx1"/>
                </a:solidFill>
              </a:defRPr>
            </a:lvl1pPr>
          </a:lstStyle>
          <a:p>
            <a:pPr lvl="0"/>
            <a:r>
              <a:rPr lang="en-US" dirty="0" smtClean="0"/>
              <a:t>#</a:t>
            </a:r>
            <a:endParaRPr lang="en-US" dirty="0"/>
          </a:p>
        </p:txBody>
      </p:sp>
      <p:sp>
        <p:nvSpPr>
          <p:cNvPr id="26" name="Text Placeholder 22"/>
          <p:cNvSpPr>
            <a:spLocks noGrp="1"/>
          </p:cNvSpPr>
          <p:nvPr>
            <p:ph type="body" sz="quarter" idx="40" hasCustomPrompt="1"/>
          </p:nvPr>
        </p:nvSpPr>
        <p:spPr>
          <a:xfrm>
            <a:off x="8455237" y="3159293"/>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00" b="0">
                <a:solidFill>
                  <a:schemeClr val="tx1"/>
                </a:solidFill>
              </a:defRPr>
            </a:lvl1pPr>
          </a:lstStyle>
          <a:p>
            <a:pPr lvl="0"/>
            <a:r>
              <a:rPr lang="en-US" dirty="0" smtClean="0"/>
              <a:t>#</a:t>
            </a:r>
            <a:endParaRPr lang="en-US" dirty="0"/>
          </a:p>
        </p:txBody>
      </p:sp>
      <p:sp>
        <p:nvSpPr>
          <p:cNvPr id="27" name="Text Placeholder 22"/>
          <p:cNvSpPr>
            <a:spLocks noGrp="1"/>
          </p:cNvSpPr>
          <p:nvPr>
            <p:ph type="body" sz="quarter" idx="41" hasCustomPrompt="1"/>
          </p:nvPr>
        </p:nvSpPr>
        <p:spPr>
          <a:xfrm>
            <a:off x="8455237" y="3678984"/>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00" b="0">
                <a:solidFill>
                  <a:schemeClr val="tx1"/>
                </a:solidFill>
              </a:defRPr>
            </a:lvl1pPr>
          </a:lstStyle>
          <a:p>
            <a:pPr lvl="0"/>
            <a:r>
              <a:rPr lang="en-US" dirty="0" smtClean="0"/>
              <a:t>#</a:t>
            </a:r>
            <a:endParaRPr lang="en-US" dirty="0"/>
          </a:p>
        </p:txBody>
      </p:sp>
      <p:sp>
        <p:nvSpPr>
          <p:cNvPr id="28" name="Text Placeholder 22"/>
          <p:cNvSpPr>
            <a:spLocks noGrp="1"/>
          </p:cNvSpPr>
          <p:nvPr>
            <p:ph type="body" sz="quarter" idx="42" hasCustomPrompt="1"/>
          </p:nvPr>
        </p:nvSpPr>
        <p:spPr>
          <a:xfrm>
            <a:off x="8455237" y="4198675"/>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00" b="0">
                <a:solidFill>
                  <a:schemeClr val="tx1"/>
                </a:solidFill>
              </a:defRPr>
            </a:lvl1pPr>
          </a:lstStyle>
          <a:p>
            <a:pPr lvl="0"/>
            <a:r>
              <a:rPr lang="en-US" dirty="0" smtClean="0"/>
              <a:t>#</a:t>
            </a:r>
            <a:endParaRPr lang="en-US" dirty="0"/>
          </a:p>
        </p:txBody>
      </p:sp>
      <p:sp>
        <p:nvSpPr>
          <p:cNvPr id="29" name="Text Placeholder 22"/>
          <p:cNvSpPr>
            <a:spLocks noGrp="1"/>
          </p:cNvSpPr>
          <p:nvPr>
            <p:ph type="body" sz="quarter" idx="43" hasCustomPrompt="1"/>
          </p:nvPr>
        </p:nvSpPr>
        <p:spPr>
          <a:xfrm>
            <a:off x="8455237" y="4718366"/>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00" b="0">
                <a:solidFill>
                  <a:schemeClr val="tx1"/>
                </a:solidFill>
              </a:defRPr>
            </a:lvl1pPr>
          </a:lstStyle>
          <a:p>
            <a:pPr lvl="0"/>
            <a:r>
              <a:rPr lang="en-US" dirty="0" smtClean="0"/>
              <a:t>#</a:t>
            </a:r>
            <a:endParaRPr lang="en-US" dirty="0"/>
          </a:p>
        </p:txBody>
      </p:sp>
      <p:sp>
        <p:nvSpPr>
          <p:cNvPr id="30" name="Text Placeholder 22"/>
          <p:cNvSpPr>
            <a:spLocks noGrp="1"/>
          </p:cNvSpPr>
          <p:nvPr>
            <p:ph type="body" sz="quarter" idx="44" hasCustomPrompt="1"/>
          </p:nvPr>
        </p:nvSpPr>
        <p:spPr>
          <a:xfrm>
            <a:off x="8455237" y="5238057"/>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00" b="0">
                <a:solidFill>
                  <a:schemeClr val="tx1"/>
                </a:solidFill>
              </a:defRPr>
            </a:lvl1pPr>
          </a:lstStyle>
          <a:p>
            <a:pPr lvl="0"/>
            <a:r>
              <a:rPr lang="en-US" dirty="0" smtClean="0"/>
              <a:t>#</a:t>
            </a:r>
            <a:endParaRPr lang="en-US" dirty="0"/>
          </a:p>
        </p:txBody>
      </p:sp>
      <p:sp>
        <p:nvSpPr>
          <p:cNvPr id="32" name="Text Placeholder 22"/>
          <p:cNvSpPr>
            <a:spLocks noGrp="1"/>
          </p:cNvSpPr>
          <p:nvPr>
            <p:ph type="body" sz="quarter" idx="46" hasCustomPrompt="1"/>
          </p:nvPr>
        </p:nvSpPr>
        <p:spPr>
          <a:xfrm>
            <a:off x="228600" y="5757747"/>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00" b="1">
                <a:solidFill>
                  <a:schemeClr val="bg1"/>
                </a:solidFill>
              </a:defRPr>
            </a:lvl1pPr>
          </a:lstStyle>
          <a:p>
            <a:pPr lvl="0"/>
            <a:r>
              <a:rPr lang="en-US" dirty="0" smtClean="0"/>
              <a:t>#</a:t>
            </a:r>
            <a:endParaRPr lang="en-US" dirty="0"/>
          </a:p>
        </p:txBody>
      </p:sp>
      <p:sp>
        <p:nvSpPr>
          <p:cNvPr id="33" name="Text Placeholder 22"/>
          <p:cNvSpPr>
            <a:spLocks noGrp="1"/>
          </p:cNvSpPr>
          <p:nvPr>
            <p:ph type="body" sz="quarter" idx="47" hasCustomPrompt="1"/>
          </p:nvPr>
        </p:nvSpPr>
        <p:spPr>
          <a:xfrm>
            <a:off x="8452612" y="5757747"/>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00" b="0">
                <a:solidFill>
                  <a:schemeClr val="tx1"/>
                </a:solidFill>
              </a:defRPr>
            </a:lvl1pPr>
          </a:lstStyle>
          <a:p>
            <a:pPr lvl="0"/>
            <a:r>
              <a:rPr lang="en-US" dirty="0" smtClean="0"/>
              <a:t>#</a:t>
            </a:r>
            <a:endParaRPr lang="en-US" dirty="0"/>
          </a:p>
        </p:txBody>
      </p:sp>
    </p:spTree>
    <p:extLst>
      <p:ext uri="{BB962C8B-B14F-4D97-AF65-F5344CB8AC3E}">
        <p14:creationId xmlns:p14="http://schemas.microsoft.com/office/powerpoint/2010/main" val="441635625"/>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G Side by Sid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228600" y="1619250"/>
            <a:ext cx="4254500" cy="4552950"/>
          </a:xfrm>
        </p:spPr>
        <p:txBody>
          <a:bodyPr wrap="square" rIns="0">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2"/>
          </p:nvPr>
        </p:nvSpPr>
        <p:spPr>
          <a:xfrm>
            <a:off x="4657725" y="1619250"/>
            <a:ext cx="4256088" cy="4552950"/>
          </a:xfrm>
        </p:spPr>
        <p:txBody>
          <a:bodyPr wrap="square" lIns="0">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3"/>
          </p:nvPr>
        </p:nvSpPr>
        <p:spPr/>
        <p:txBody>
          <a:bodyPr/>
          <a:lstStyle/>
          <a:p>
            <a:r>
              <a:rPr lang="en-US" smtClean="0"/>
              <a:t>Dr. Romina Polley</a:t>
            </a:r>
            <a:endParaRPr lang="en-US" dirty="0"/>
          </a:p>
        </p:txBody>
      </p:sp>
    </p:spTree>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G One Left Two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228600" y="1619250"/>
            <a:ext cx="4251960" cy="4553712"/>
          </a:xfrm>
        </p:spPr>
        <p:txBody>
          <a:bodyPr rIns="0">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2"/>
          </p:nvPr>
        </p:nvSpPr>
        <p:spPr>
          <a:xfrm>
            <a:off x="4661853" y="1619250"/>
            <a:ext cx="4251960" cy="2194560"/>
          </a:xfrm>
        </p:spPr>
        <p:txBody>
          <a:bodyPr lIns="0">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8"/>
          <p:cNvSpPr>
            <a:spLocks noGrp="1"/>
          </p:cNvSpPr>
          <p:nvPr>
            <p:ph sz="quarter" idx="13"/>
          </p:nvPr>
        </p:nvSpPr>
        <p:spPr>
          <a:xfrm>
            <a:off x="4657725" y="3977634"/>
            <a:ext cx="4251960" cy="2194560"/>
          </a:xfrm>
        </p:spPr>
        <p:txBody>
          <a:bodyPr lIns="0">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4"/>
          </p:nvPr>
        </p:nvSpPr>
        <p:spPr/>
        <p:txBody>
          <a:bodyPr/>
          <a:lstStyle/>
          <a:p>
            <a:r>
              <a:rPr lang="en-US" smtClean="0"/>
              <a:t>Dr. Romina Polley</a:t>
            </a:r>
            <a:endParaRPr lang="en-US" dirty="0"/>
          </a:p>
        </p:txBody>
      </p:sp>
    </p:spTree>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G Two Left One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4657725" y="1619250"/>
            <a:ext cx="4251960" cy="4553712"/>
          </a:xfrm>
        </p:spPr>
        <p:txBody>
          <a:bodyPr>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2"/>
          </p:nvPr>
        </p:nvSpPr>
        <p:spPr>
          <a:xfrm>
            <a:off x="228600" y="1619250"/>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8"/>
          <p:cNvSpPr>
            <a:spLocks noGrp="1"/>
          </p:cNvSpPr>
          <p:nvPr>
            <p:ph sz="quarter" idx="13"/>
          </p:nvPr>
        </p:nvSpPr>
        <p:spPr>
          <a:xfrm>
            <a:off x="228600" y="3977634"/>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4"/>
          </p:nvPr>
        </p:nvSpPr>
        <p:spPr/>
        <p:txBody>
          <a:bodyPr/>
          <a:lstStyle/>
          <a:p>
            <a:r>
              <a:rPr lang="en-US" smtClean="0"/>
              <a:t>Dr. Romina Polley</a:t>
            </a:r>
            <a:endParaRPr lang="en-US" dirty="0"/>
          </a:p>
        </p:txBody>
      </p:sp>
    </p:spTree>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G Two Top One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1"/>
          </p:nvPr>
        </p:nvSpPr>
        <p:spPr>
          <a:xfrm>
            <a:off x="231140" y="1619250"/>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8"/>
          <p:cNvSpPr>
            <a:spLocks noGrp="1"/>
          </p:cNvSpPr>
          <p:nvPr>
            <p:ph sz="quarter" idx="13"/>
          </p:nvPr>
        </p:nvSpPr>
        <p:spPr>
          <a:xfrm>
            <a:off x="228599" y="3977634"/>
            <a:ext cx="8685213" cy="2194560"/>
          </a:xfrm>
        </p:spPr>
        <p:txBody>
          <a:bodyPr>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57725" y="1619250"/>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6"/>
          <p:cNvSpPr>
            <a:spLocks noGrp="1"/>
          </p:cNvSpPr>
          <p:nvPr>
            <p:ph type="ftr" sz="quarter" idx="15"/>
          </p:nvPr>
        </p:nvSpPr>
        <p:spPr/>
        <p:txBody>
          <a:bodyPr/>
          <a:lstStyle/>
          <a:p>
            <a:r>
              <a:rPr lang="en-US" smtClean="0"/>
              <a:t>Dr. Romina Polley</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G 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612648"/>
            <a:ext cx="8685213" cy="909765"/>
          </a:xfrm>
        </p:spPr>
        <p:txBody>
          <a:bodyPr/>
          <a:lstStyle/>
          <a:p>
            <a:r>
              <a:rPr lang="en-US" smtClean="0"/>
              <a:t>Click to edit Master title style</a:t>
            </a:r>
            <a:endParaRPr lang="en-US" dirty="0"/>
          </a:p>
        </p:txBody>
      </p:sp>
      <p:sp>
        <p:nvSpPr>
          <p:cNvPr id="5" name="Footer Placeholder 4"/>
          <p:cNvSpPr>
            <a:spLocks noGrp="1"/>
          </p:cNvSpPr>
          <p:nvPr>
            <p:ph type="ftr" sz="quarter" idx="12"/>
          </p:nvPr>
        </p:nvSpPr>
        <p:spPr/>
        <p:txBody>
          <a:bodyPr/>
          <a:lstStyle/>
          <a:p>
            <a:r>
              <a:rPr lang="en-US" smtClean="0"/>
              <a:t>Dr. Romina Polley</a:t>
            </a:r>
            <a:endParaRPr lang="en-US" dirty="0"/>
          </a:p>
        </p:txBody>
      </p:sp>
    </p:spTree>
    <p:extLst>
      <p:ext uri="{BB962C8B-B14F-4D97-AF65-F5344CB8AC3E}">
        <p14:creationId xmlns:p14="http://schemas.microsoft.com/office/powerpoint/2010/main" val="1276929031"/>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G One Top One Top HigHlight One Bottom">
    <p:spTree>
      <p:nvGrpSpPr>
        <p:cNvPr id="1" name=""/>
        <p:cNvGrpSpPr/>
        <p:nvPr/>
      </p:nvGrpSpPr>
      <p:grpSpPr>
        <a:xfrm>
          <a:off x="0" y="0"/>
          <a:ext cx="0" cy="0"/>
          <a:chOff x="0" y="0"/>
          <a:chExt cx="0" cy="0"/>
        </a:xfrm>
      </p:grpSpPr>
      <p:sp>
        <p:nvSpPr>
          <p:cNvPr id="7" name="Content Placeholder 9"/>
          <p:cNvSpPr>
            <a:spLocks noGrp="1"/>
          </p:cNvSpPr>
          <p:nvPr>
            <p:ph sz="quarter" idx="12" hasCustomPrompt="1"/>
          </p:nvPr>
        </p:nvSpPr>
        <p:spPr>
          <a:xfrm>
            <a:off x="4657725" y="1619250"/>
            <a:ext cx="4256088" cy="2194560"/>
          </a:xfrm>
          <a:solidFill>
            <a:srgbClr val="D7F0FA"/>
          </a:solidFill>
        </p:spPr>
        <p:txBody>
          <a:bodyPr lIns="182880" tIns="137160" rIns="182880" bIns="137160">
            <a:noAutofit/>
          </a:bodyPr>
          <a:lstStyle>
            <a:lvl1pPr>
              <a:spcBef>
                <a:spcPts val="600"/>
              </a:spcBef>
              <a:defRPr sz="800" b="1" cap="all" spc="100">
                <a:ln w="0" cmpd="sng">
                  <a:noFill/>
                </a:ln>
                <a:latin typeface="Arial"/>
                <a:cs typeface="Arial"/>
              </a:defRPr>
            </a:lvl1pPr>
            <a:lvl2pPr marL="0" indent="0">
              <a:spcAft>
                <a:spcPts val="200"/>
              </a:spcAft>
              <a:buNone/>
              <a:defRPr sz="1000" b="1">
                <a:latin typeface="Arial"/>
                <a:cs typeface="Arial"/>
              </a:defRPr>
            </a:lvl2pPr>
            <a:lvl3pPr marL="0" indent="0">
              <a:spcAft>
                <a:spcPts val="200"/>
              </a:spcAft>
              <a:buNone/>
              <a:defRPr sz="1000">
                <a:latin typeface="Arial"/>
                <a:cs typeface="Arial"/>
              </a:defRPr>
            </a:lvl3pPr>
            <a:lvl4pPr marL="0" indent="0">
              <a:spcBef>
                <a:spcPts val="200"/>
              </a:spcBef>
              <a:spcAft>
                <a:spcPts val="1200"/>
              </a:spcAft>
              <a:buNone/>
              <a:defRPr sz="900" i="1"/>
            </a:lvl4pPr>
            <a:lvl5pPr marL="0" indent="0">
              <a:spcAft>
                <a:spcPts val="600"/>
              </a:spcAft>
              <a:buNone/>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1"/>
          </p:nvPr>
        </p:nvSpPr>
        <p:spPr>
          <a:xfrm>
            <a:off x="231140" y="1619250"/>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8"/>
          <p:cNvSpPr>
            <a:spLocks noGrp="1"/>
          </p:cNvSpPr>
          <p:nvPr>
            <p:ph sz="quarter" idx="13"/>
          </p:nvPr>
        </p:nvSpPr>
        <p:spPr>
          <a:xfrm>
            <a:off x="228599" y="3977634"/>
            <a:ext cx="8685213" cy="2194560"/>
          </a:xfrm>
        </p:spPr>
        <p:txBody>
          <a:bodyPr>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4"/>
          </p:nvPr>
        </p:nvSpPr>
        <p:spPr/>
        <p:txBody>
          <a:bodyPr/>
          <a:lstStyle/>
          <a:p>
            <a:r>
              <a:rPr lang="en-US" smtClean="0"/>
              <a:t>Dr. Romina Polley</a:t>
            </a:r>
            <a:endParaRPr lang="en-US" dirty="0"/>
          </a:p>
        </p:txBody>
      </p:sp>
    </p:spTree>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G One Top Two Bottom">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228599" y="1619250"/>
            <a:ext cx="8685213" cy="2194560"/>
          </a:xfrm>
        </p:spPr>
        <p:txBody>
          <a:bodyPr>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1"/>
          </p:nvPr>
        </p:nvSpPr>
        <p:spPr>
          <a:xfrm>
            <a:off x="231140" y="3977634"/>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57725" y="3977634"/>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6"/>
          <p:cNvSpPr>
            <a:spLocks noGrp="1"/>
          </p:cNvSpPr>
          <p:nvPr>
            <p:ph type="ftr" sz="quarter" idx="15"/>
          </p:nvPr>
        </p:nvSpPr>
        <p:spPr/>
        <p:txBody>
          <a:bodyPr/>
          <a:lstStyle/>
          <a:p>
            <a:r>
              <a:rPr lang="en-US" smtClean="0"/>
              <a:t>Dr. Romina Polley</a:t>
            </a:r>
            <a:endParaRPr lang="en-US" dirty="0"/>
          </a:p>
        </p:txBody>
      </p:sp>
    </p:spTree>
    <p:extLst>
      <p:ext uri="{BB962C8B-B14F-4D97-AF65-F5344CB8AC3E}">
        <p14:creationId xmlns:p14="http://schemas.microsoft.com/office/powerpoint/2010/main" val="1891622873"/>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G Two Top Two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1"/>
          </p:nvPr>
        </p:nvSpPr>
        <p:spPr>
          <a:xfrm>
            <a:off x="228600" y="1619250"/>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2"/>
          </p:nvPr>
        </p:nvSpPr>
        <p:spPr>
          <a:xfrm>
            <a:off x="4661853" y="1619250"/>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8"/>
          <p:cNvSpPr>
            <a:spLocks noGrp="1"/>
          </p:cNvSpPr>
          <p:nvPr>
            <p:ph sz="quarter" idx="13"/>
          </p:nvPr>
        </p:nvSpPr>
        <p:spPr>
          <a:xfrm>
            <a:off x="228600" y="3977634"/>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57725" y="3977634"/>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5"/>
          </p:nvPr>
        </p:nvSpPr>
        <p:spPr/>
        <p:txBody>
          <a:bodyPr/>
          <a:lstStyle/>
          <a:p>
            <a:r>
              <a:rPr lang="en-US" smtClean="0"/>
              <a:t>Dr. Romina Polley</a:t>
            </a:r>
            <a:endParaRPr lang="en-US" dirty="0"/>
          </a:p>
        </p:txBody>
      </p:sp>
    </p:spTree>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G One Top One Highlight Two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1"/>
          </p:nvPr>
        </p:nvSpPr>
        <p:spPr>
          <a:xfrm>
            <a:off x="228600" y="1619250"/>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8"/>
          <p:cNvSpPr>
            <a:spLocks noGrp="1"/>
          </p:cNvSpPr>
          <p:nvPr>
            <p:ph sz="quarter" idx="13"/>
          </p:nvPr>
        </p:nvSpPr>
        <p:spPr>
          <a:xfrm>
            <a:off x="228600" y="3977634"/>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57725" y="3977634"/>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5"/>
          </p:nvPr>
        </p:nvSpPr>
        <p:spPr/>
        <p:txBody>
          <a:bodyPr/>
          <a:lstStyle/>
          <a:p>
            <a:r>
              <a:rPr lang="en-US" smtClean="0"/>
              <a:t>Dr. Romina Polley</a:t>
            </a:r>
            <a:endParaRPr lang="en-US" dirty="0"/>
          </a:p>
        </p:txBody>
      </p:sp>
      <p:sp>
        <p:nvSpPr>
          <p:cNvPr id="10" name="Content Placeholder 9"/>
          <p:cNvSpPr>
            <a:spLocks noGrp="1"/>
          </p:cNvSpPr>
          <p:nvPr>
            <p:ph sz="quarter" idx="12" hasCustomPrompt="1"/>
          </p:nvPr>
        </p:nvSpPr>
        <p:spPr>
          <a:xfrm>
            <a:off x="4657725" y="1619250"/>
            <a:ext cx="4256088" cy="2194560"/>
          </a:xfrm>
          <a:solidFill>
            <a:srgbClr val="D7F0FA"/>
          </a:solidFill>
        </p:spPr>
        <p:txBody>
          <a:bodyPr lIns="182880" tIns="137160" rIns="182880" bIns="137160">
            <a:noAutofit/>
          </a:bodyPr>
          <a:lstStyle>
            <a:lvl1pPr>
              <a:spcBef>
                <a:spcPts val="600"/>
              </a:spcBef>
              <a:defRPr sz="800" b="1" cap="all" spc="100">
                <a:ln w="0" cmpd="sng">
                  <a:noFill/>
                </a:ln>
                <a:latin typeface="Arial"/>
                <a:cs typeface="Arial"/>
              </a:defRPr>
            </a:lvl1pPr>
            <a:lvl2pPr marL="0" indent="0">
              <a:spcAft>
                <a:spcPts val="200"/>
              </a:spcAft>
              <a:buNone/>
              <a:defRPr sz="1000" b="1">
                <a:latin typeface="Arial"/>
                <a:cs typeface="Arial"/>
              </a:defRPr>
            </a:lvl2pPr>
            <a:lvl3pPr marL="0" indent="0">
              <a:spcAft>
                <a:spcPts val="200"/>
              </a:spcAft>
              <a:buNone/>
              <a:defRPr sz="1000">
                <a:latin typeface="Arial"/>
                <a:cs typeface="Arial"/>
              </a:defRPr>
            </a:lvl3pPr>
            <a:lvl4pPr marL="0" indent="0">
              <a:spcBef>
                <a:spcPts val="200"/>
              </a:spcBef>
              <a:spcAft>
                <a:spcPts val="1200"/>
              </a:spcAft>
              <a:buNone/>
              <a:defRPr sz="900" i="1"/>
            </a:lvl4pPr>
            <a:lvl5pPr marL="0" indent="0">
              <a:spcAft>
                <a:spcPts val="600"/>
              </a:spcAft>
              <a:buNone/>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21242638"/>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G Three Acros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7"/>
          <p:cNvSpPr>
            <a:spLocks noGrp="1"/>
          </p:cNvSpPr>
          <p:nvPr>
            <p:ph sz="quarter" idx="11"/>
          </p:nvPr>
        </p:nvSpPr>
        <p:spPr>
          <a:xfrm>
            <a:off x="228600" y="1619250"/>
            <a:ext cx="2784475" cy="4553712"/>
          </a:xfrm>
        </p:spPr>
        <p:txBody>
          <a:bodyPr rIns="182880">
            <a:noAutofit/>
          </a:bodyPr>
          <a:lstStyle>
            <a:lvl1pPr>
              <a:defRPr sz="1200"/>
            </a:lvl1pPr>
            <a:lvl2pPr marL="230188" indent="-230188">
              <a:tabLst>
                <a:tab pos="230188" algn="l"/>
              </a:tabLst>
              <a:defRPr sz="1200"/>
            </a:lvl2pPr>
            <a:lvl3pPr marL="342900" indent="-112713">
              <a:defRPr sz="1100"/>
            </a:lvl3pPr>
            <a:lvl4pPr marL="460375" indent="-117475">
              <a:defRPr sz="1050"/>
            </a:lvl4pPr>
            <a:lvl5pPr marL="571500" indent="-111125">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2"/>
          </p:nvPr>
        </p:nvSpPr>
        <p:spPr>
          <a:xfrm>
            <a:off x="3176366" y="1619249"/>
            <a:ext cx="2788920" cy="4553712"/>
          </a:xfrm>
        </p:spPr>
        <p:txBody>
          <a:bodyPr>
            <a:noAutofit/>
          </a:bodyPr>
          <a:lstStyle>
            <a:lvl1pPr>
              <a:defRPr sz="1200"/>
            </a:lvl1pPr>
            <a:lvl2pPr marL="230188" indent="-230188">
              <a:tabLst>
                <a:tab pos="230188" algn="l"/>
              </a:tabLst>
              <a:defRPr sz="1200"/>
            </a:lvl2pPr>
            <a:lvl3pPr marL="342900" indent="-112713">
              <a:defRPr sz="1100"/>
            </a:lvl3pPr>
            <a:lvl4pPr marL="460375" indent="-117475">
              <a:defRPr sz="1050"/>
            </a:lvl4pPr>
            <a:lvl5pPr marL="571500" indent="-111125">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15"/>
          <p:cNvSpPr>
            <a:spLocks noGrp="1"/>
          </p:cNvSpPr>
          <p:nvPr>
            <p:ph sz="quarter" idx="13"/>
          </p:nvPr>
        </p:nvSpPr>
        <p:spPr>
          <a:xfrm>
            <a:off x="6124893" y="1619250"/>
            <a:ext cx="2788920" cy="4551363"/>
          </a:xfrm>
        </p:spPr>
        <p:txBody>
          <a:bodyPr>
            <a:noAutofit/>
          </a:bodyPr>
          <a:lstStyle>
            <a:lvl1pPr>
              <a:defRPr sz="1200"/>
            </a:lvl1pPr>
            <a:lvl2pPr marL="230188" indent="-230188">
              <a:tabLst>
                <a:tab pos="230188" algn="l"/>
              </a:tabLst>
              <a:defRPr sz="1200"/>
            </a:lvl2pPr>
            <a:lvl3pPr marL="342900" indent="-112713">
              <a:defRPr sz="1100"/>
            </a:lvl3pPr>
            <a:lvl4pPr marL="460375" indent="-117475">
              <a:defRPr sz="1050"/>
            </a:lvl4pPr>
            <a:lvl5pPr marL="571500" indent="-111125">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8"/>
          <p:cNvSpPr>
            <a:spLocks noGrp="1"/>
          </p:cNvSpPr>
          <p:nvPr>
            <p:ph type="ftr" sz="quarter" idx="14"/>
          </p:nvPr>
        </p:nvSpPr>
        <p:spPr/>
        <p:txBody>
          <a:bodyPr/>
          <a:lstStyle/>
          <a:p>
            <a:r>
              <a:rPr lang="en-US" smtClean="0"/>
              <a:t>Dr. Romina Polley</a:t>
            </a:r>
            <a:endParaRPr lang="en-US" dirty="0"/>
          </a:p>
        </p:txBody>
      </p:sp>
    </p:spTree>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G Two Across with Highl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7"/>
          <p:cNvSpPr>
            <a:spLocks noGrp="1"/>
          </p:cNvSpPr>
          <p:nvPr>
            <p:ph sz="quarter" idx="11"/>
          </p:nvPr>
        </p:nvSpPr>
        <p:spPr>
          <a:xfrm>
            <a:off x="228600" y="1619250"/>
            <a:ext cx="2784475" cy="4553712"/>
          </a:xfrm>
        </p:spPr>
        <p:txBody>
          <a:bodyPr rIns="182880">
            <a:noAutofit/>
          </a:bodyPr>
          <a:lstStyle>
            <a:lvl1pPr>
              <a:defRPr sz="1200"/>
            </a:lvl1pPr>
            <a:lvl2pPr>
              <a:defRPr sz="1200"/>
            </a:lvl2pPr>
            <a:lvl3pPr>
              <a:defRPr sz="1100"/>
            </a:lvl3pPr>
            <a:lvl4pPr>
              <a:defRPr sz="1050"/>
            </a:lvl4pPr>
            <a:lvl5pPr>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2"/>
          </p:nvPr>
        </p:nvSpPr>
        <p:spPr>
          <a:xfrm>
            <a:off x="3176366" y="1619249"/>
            <a:ext cx="2788920" cy="4553712"/>
          </a:xfrm>
        </p:spPr>
        <p:txBody>
          <a:bodyPr>
            <a:noAutofit/>
          </a:bodyPr>
          <a:lstStyle>
            <a:lvl1pPr>
              <a:defRPr sz="1200"/>
            </a:lvl1pPr>
            <a:lvl2pPr>
              <a:defRPr sz="1200"/>
            </a:lvl2pPr>
            <a:lvl3pPr>
              <a:defRPr sz="1100"/>
            </a:lvl3pPr>
            <a:lvl4pPr>
              <a:defRPr sz="1050"/>
            </a:lvl4pPr>
            <a:lvl5pPr>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9"/>
          <p:cNvSpPr>
            <a:spLocks noGrp="1"/>
          </p:cNvSpPr>
          <p:nvPr>
            <p:ph sz="quarter" idx="13" hasCustomPrompt="1"/>
          </p:nvPr>
        </p:nvSpPr>
        <p:spPr>
          <a:xfrm>
            <a:off x="6124893" y="1619250"/>
            <a:ext cx="2788920" cy="1261884"/>
          </a:xfrm>
          <a:solidFill>
            <a:srgbClr val="D7F0FA"/>
          </a:solidFill>
        </p:spPr>
        <p:txBody>
          <a:bodyPr lIns="182880" tIns="137160" rIns="182880" bIns="137160">
            <a:spAutoFit/>
          </a:bodyPr>
          <a:lstStyle>
            <a:lvl1pPr>
              <a:spcBef>
                <a:spcPts val="600"/>
              </a:spcBef>
              <a:defRPr sz="700" b="1" cap="all" spc="100">
                <a:ln w="0" cmpd="sng">
                  <a:noFill/>
                </a:ln>
                <a:latin typeface="Arial"/>
                <a:cs typeface="Arial"/>
              </a:defRPr>
            </a:lvl1pPr>
            <a:lvl2pPr marL="0" indent="0">
              <a:spcBef>
                <a:spcPts val="200"/>
              </a:spcBef>
              <a:spcAft>
                <a:spcPts val="0"/>
              </a:spcAft>
              <a:buNone/>
              <a:defRPr sz="1000" b="1">
                <a:latin typeface="Arial"/>
                <a:cs typeface="Arial"/>
              </a:defRPr>
            </a:lvl2pPr>
            <a:lvl3pPr marL="0" indent="0">
              <a:spcBef>
                <a:spcPts val="200"/>
              </a:spcBef>
              <a:spcAft>
                <a:spcPts val="0"/>
              </a:spcAft>
              <a:buNone/>
              <a:defRPr sz="1000">
                <a:latin typeface="Arial"/>
                <a:cs typeface="Arial"/>
              </a:defRPr>
            </a:lvl3pPr>
            <a:lvl4pPr marL="0" indent="0">
              <a:spcBef>
                <a:spcPts val="200"/>
              </a:spcBef>
              <a:spcAft>
                <a:spcPts val="1200"/>
              </a:spcAft>
              <a:buNone/>
              <a:defRPr sz="900" i="1"/>
            </a:lvl4pPr>
            <a:lvl5pPr marL="0" indent="0">
              <a:spcAft>
                <a:spcPts val="600"/>
              </a:spcAft>
              <a:buNone/>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ooter Placeholder 8"/>
          <p:cNvSpPr>
            <a:spLocks noGrp="1"/>
          </p:cNvSpPr>
          <p:nvPr>
            <p:ph type="ftr" sz="quarter" idx="14"/>
          </p:nvPr>
        </p:nvSpPr>
        <p:spPr/>
        <p:txBody>
          <a:bodyPr/>
          <a:lstStyle/>
          <a:p>
            <a:r>
              <a:rPr lang="en-US" smtClean="0"/>
              <a:t>Dr. Romina Polley</a:t>
            </a:r>
            <a:endParaRPr lang="en-US" dirty="0"/>
          </a:p>
        </p:txBody>
      </p:sp>
    </p:spTree>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G Four Acros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7"/>
          <p:cNvSpPr>
            <a:spLocks noGrp="1"/>
          </p:cNvSpPr>
          <p:nvPr>
            <p:ph sz="quarter" idx="11"/>
          </p:nvPr>
        </p:nvSpPr>
        <p:spPr>
          <a:xfrm>
            <a:off x="228600" y="1619250"/>
            <a:ext cx="2039112" cy="4553712"/>
          </a:xfrm>
        </p:spPr>
        <p:txBody>
          <a:bodyPr rIns="182880">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2"/>
          </p:nvPr>
        </p:nvSpPr>
        <p:spPr>
          <a:xfrm>
            <a:off x="2442147" y="1619249"/>
            <a:ext cx="2039112" cy="4553712"/>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15"/>
          <p:cNvSpPr>
            <a:spLocks noGrp="1"/>
          </p:cNvSpPr>
          <p:nvPr>
            <p:ph sz="quarter" idx="13"/>
          </p:nvPr>
        </p:nvSpPr>
        <p:spPr>
          <a:xfrm>
            <a:off x="4655694" y="1619250"/>
            <a:ext cx="2039112" cy="4551363"/>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684213" indent="-111125">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15"/>
          <p:cNvSpPr>
            <a:spLocks noGrp="1"/>
          </p:cNvSpPr>
          <p:nvPr>
            <p:ph sz="quarter" idx="14"/>
          </p:nvPr>
        </p:nvSpPr>
        <p:spPr>
          <a:xfrm>
            <a:off x="6869241" y="1619250"/>
            <a:ext cx="2039112" cy="4551363"/>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684213" indent="-111125">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9"/>
          <p:cNvSpPr>
            <a:spLocks noGrp="1"/>
          </p:cNvSpPr>
          <p:nvPr>
            <p:ph type="ftr" sz="quarter" idx="15"/>
          </p:nvPr>
        </p:nvSpPr>
        <p:spPr/>
        <p:txBody>
          <a:bodyPr/>
          <a:lstStyle/>
          <a:p>
            <a:r>
              <a:rPr lang="en-US" smtClean="0"/>
              <a:t>Dr. Romina Polley</a:t>
            </a:r>
            <a:endParaRPr lang="en-US" dirty="0"/>
          </a:p>
        </p:txBody>
      </p:sp>
    </p:spTree>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G Three Across One Highight">
    <p:spTree>
      <p:nvGrpSpPr>
        <p:cNvPr id="1" name=""/>
        <p:cNvGrpSpPr/>
        <p:nvPr/>
      </p:nvGrpSpPr>
      <p:grpSpPr>
        <a:xfrm>
          <a:off x="0" y="0"/>
          <a:ext cx="0" cy="0"/>
          <a:chOff x="0" y="0"/>
          <a:chExt cx="0" cy="0"/>
        </a:xfrm>
      </p:grpSpPr>
      <p:sp>
        <p:nvSpPr>
          <p:cNvPr id="11" name="Content Placeholder 9"/>
          <p:cNvSpPr>
            <a:spLocks noGrp="1"/>
          </p:cNvSpPr>
          <p:nvPr>
            <p:ph sz="quarter" idx="16" hasCustomPrompt="1"/>
          </p:nvPr>
        </p:nvSpPr>
        <p:spPr>
          <a:xfrm>
            <a:off x="6873875" y="1619250"/>
            <a:ext cx="2039938" cy="1369606"/>
          </a:xfrm>
          <a:solidFill>
            <a:srgbClr val="D7F0FA"/>
          </a:solidFill>
        </p:spPr>
        <p:txBody>
          <a:bodyPr lIns="182880" tIns="137160" rIns="182880" bIns="137160">
            <a:spAutoFit/>
          </a:bodyPr>
          <a:lstStyle>
            <a:lvl1pPr>
              <a:spcBef>
                <a:spcPts val="600"/>
              </a:spcBef>
              <a:defRPr sz="700" b="1" cap="all" spc="100">
                <a:ln w="0" cmpd="sng">
                  <a:noFill/>
                </a:ln>
                <a:latin typeface="Arial"/>
                <a:cs typeface="Arial"/>
              </a:defRPr>
            </a:lvl1pPr>
            <a:lvl2pPr marL="0" indent="0">
              <a:spcBef>
                <a:spcPts val="200"/>
              </a:spcBef>
              <a:spcAft>
                <a:spcPts val="0"/>
              </a:spcAft>
              <a:buNone/>
              <a:defRPr sz="1000" b="1">
                <a:latin typeface="Arial"/>
                <a:cs typeface="Arial"/>
              </a:defRPr>
            </a:lvl2pPr>
            <a:lvl3pPr marL="0" indent="0">
              <a:spcBef>
                <a:spcPts val="200"/>
              </a:spcBef>
              <a:spcAft>
                <a:spcPts val="0"/>
              </a:spcAft>
              <a:buNone/>
              <a:defRPr sz="1000">
                <a:latin typeface="Arial"/>
                <a:cs typeface="Arial"/>
              </a:defRPr>
            </a:lvl3pPr>
            <a:lvl4pPr marL="0" indent="0">
              <a:spcBef>
                <a:spcPts val="200"/>
              </a:spcBef>
              <a:spcAft>
                <a:spcPts val="1200"/>
              </a:spcAft>
              <a:buNone/>
              <a:defRPr sz="900" i="1"/>
            </a:lvl4pPr>
            <a:lvl5pPr marL="0" indent="0">
              <a:spcAft>
                <a:spcPts val="600"/>
              </a:spcAft>
              <a:buNone/>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7"/>
          <p:cNvSpPr>
            <a:spLocks noGrp="1"/>
          </p:cNvSpPr>
          <p:nvPr>
            <p:ph sz="quarter" idx="11"/>
          </p:nvPr>
        </p:nvSpPr>
        <p:spPr>
          <a:xfrm>
            <a:off x="228600" y="1619250"/>
            <a:ext cx="2039112" cy="4553712"/>
          </a:xfrm>
        </p:spPr>
        <p:txBody>
          <a:bodyPr rIns="182880">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2"/>
          </p:nvPr>
        </p:nvSpPr>
        <p:spPr>
          <a:xfrm>
            <a:off x="2442147" y="1619249"/>
            <a:ext cx="2039112" cy="4553712"/>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15"/>
          <p:cNvSpPr>
            <a:spLocks noGrp="1"/>
          </p:cNvSpPr>
          <p:nvPr>
            <p:ph sz="quarter" idx="13"/>
          </p:nvPr>
        </p:nvSpPr>
        <p:spPr>
          <a:xfrm>
            <a:off x="4655694" y="1619250"/>
            <a:ext cx="2039112" cy="4551363"/>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684213" indent="-111125">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9"/>
          <p:cNvSpPr>
            <a:spLocks noGrp="1"/>
          </p:cNvSpPr>
          <p:nvPr>
            <p:ph type="ftr" sz="quarter" idx="15"/>
          </p:nvPr>
        </p:nvSpPr>
        <p:spPr/>
        <p:txBody>
          <a:bodyPr/>
          <a:lstStyle/>
          <a:p>
            <a:r>
              <a:rPr lang="en-US" smtClean="0"/>
              <a:t>Dr. Romina Polley</a:t>
            </a:r>
            <a:endParaRPr lang="en-US" dirty="0"/>
          </a:p>
        </p:txBody>
      </p:sp>
    </p:spTree>
    <p:extLst>
      <p:ext uri="{BB962C8B-B14F-4D97-AF65-F5344CB8AC3E}">
        <p14:creationId xmlns:p14="http://schemas.microsoft.com/office/powerpoint/2010/main" val="1503881768"/>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G Four Across - Group">
    <p:spTree>
      <p:nvGrpSpPr>
        <p:cNvPr id="1" name=""/>
        <p:cNvGrpSpPr/>
        <p:nvPr/>
      </p:nvGrpSpPr>
      <p:grpSpPr>
        <a:xfrm>
          <a:off x="0" y="0"/>
          <a:ext cx="0" cy="0"/>
          <a:chOff x="0" y="0"/>
          <a:chExt cx="0" cy="0"/>
        </a:xfrm>
      </p:grpSpPr>
      <p:sp>
        <p:nvSpPr>
          <p:cNvPr id="10" name="Rectangle 9"/>
          <p:cNvSpPr/>
          <p:nvPr userDrawn="1"/>
        </p:nvSpPr>
        <p:spPr>
          <a:xfrm>
            <a:off x="228600" y="1600200"/>
            <a:ext cx="8685213" cy="4572000"/>
          </a:xfrm>
          <a:prstGeom prst="rect">
            <a:avLst/>
          </a:prstGeom>
          <a:solidFill>
            <a:srgbClr val="D7F0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7"/>
          <p:cNvSpPr>
            <a:spLocks noGrp="1"/>
          </p:cNvSpPr>
          <p:nvPr>
            <p:ph sz="quarter" idx="11"/>
          </p:nvPr>
        </p:nvSpPr>
        <p:spPr>
          <a:xfrm>
            <a:off x="428692" y="1770888"/>
            <a:ext cx="1947672" cy="4219713"/>
          </a:xfrm>
          <a:solidFill>
            <a:schemeClr val="bg1"/>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182880" tIns="137160" rIns="182880" bIns="137160">
            <a:noAutofit/>
          </a:bodyPr>
          <a:lstStyle>
            <a:lvl1pPr>
              <a:defRPr sz="1050"/>
            </a:lvl1pPr>
            <a:lvl2pPr marL="230188" indent="-230188">
              <a:tabLst>
                <a:tab pos="231775" algn="l"/>
              </a:tabLst>
              <a:defRPr sz="1050"/>
            </a:lvl2pPr>
            <a:lvl3pPr marL="344488" indent="-112713">
              <a:defRPr sz="1000"/>
            </a:lvl3pPr>
            <a:lvl4pPr marL="457200" indent="-112713">
              <a:defRPr sz="900"/>
            </a:lvl4pPr>
            <a:lvl5pPr marL="569913" indent="-112713">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2"/>
          </p:nvPr>
        </p:nvSpPr>
        <p:spPr>
          <a:xfrm>
            <a:off x="2542202" y="1770887"/>
            <a:ext cx="1947672" cy="4219713"/>
          </a:xfrm>
          <a:solidFill>
            <a:schemeClr val="bg1"/>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182880" tIns="137160" rIns="182880" bIns="137160">
            <a:noAutofit/>
          </a:bodyPr>
          <a:lstStyle>
            <a:lvl1pPr>
              <a:defRPr sz="1050"/>
            </a:lvl1pPr>
            <a:lvl2pPr marL="231775" indent="-231775">
              <a:tabLst>
                <a:tab pos="231775" algn="l"/>
              </a:tabLst>
              <a:defRPr sz="1050"/>
            </a:lvl2pPr>
            <a:lvl3pPr marL="344488" indent="-112713">
              <a:defRPr sz="1000"/>
            </a:lvl3pPr>
            <a:lvl4pPr marL="457200" indent="-112713">
              <a:defRPr sz="900"/>
            </a:lvl4pPr>
            <a:lvl5pPr marL="569913" indent="-112713">
              <a:tabLst/>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15"/>
          <p:cNvSpPr>
            <a:spLocks noGrp="1"/>
          </p:cNvSpPr>
          <p:nvPr>
            <p:ph sz="quarter" idx="13"/>
          </p:nvPr>
        </p:nvSpPr>
        <p:spPr>
          <a:xfrm>
            <a:off x="4655712" y="1770889"/>
            <a:ext cx="1947672" cy="4217536"/>
          </a:xfrm>
          <a:solidFill>
            <a:schemeClr val="bg1"/>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182880" tIns="137160" rIns="182880" bIns="137160">
            <a:noAutofit/>
          </a:bodyPr>
          <a:lstStyle>
            <a:lvl1pPr>
              <a:defRPr sz="1050"/>
            </a:lvl1pPr>
            <a:lvl2pPr marL="231775" indent="-231775">
              <a:tabLst/>
              <a:defRPr sz="1050"/>
            </a:lvl2pPr>
            <a:lvl3pPr marL="344488" indent="-112713">
              <a:defRPr sz="1000"/>
            </a:lvl3pPr>
            <a:lvl4pPr marL="457200" indent="-112713">
              <a:defRPr sz="900"/>
            </a:lvl4pPr>
            <a:lvl5pPr marL="569913" indent="-112713">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15"/>
          <p:cNvSpPr>
            <a:spLocks noGrp="1"/>
          </p:cNvSpPr>
          <p:nvPr>
            <p:ph sz="quarter" idx="14"/>
          </p:nvPr>
        </p:nvSpPr>
        <p:spPr>
          <a:xfrm>
            <a:off x="6769223" y="1770889"/>
            <a:ext cx="1947672" cy="4217536"/>
          </a:xfrm>
          <a:solidFill>
            <a:schemeClr val="bg1"/>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182880" tIns="137160" rIns="182880" bIns="137160">
            <a:noAutofit/>
          </a:bodyPr>
          <a:lstStyle>
            <a:lvl1pPr>
              <a:defRPr sz="1050"/>
            </a:lvl1pPr>
            <a:lvl2pPr marL="231775" indent="-231775">
              <a:tabLst>
                <a:tab pos="231775" algn="l"/>
              </a:tabLst>
              <a:defRPr sz="1050"/>
            </a:lvl2pPr>
            <a:lvl3pPr marL="344488" indent="-112713">
              <a:defRPr sz="1000"/>
            </a:lvl3pPr>
            <a:lvl4pPr marL="457200" indent="-112713">
              <a:defRPr sz="900"/>
            </a:lvl4pPr>
            <a:lvl5pPr marL="569913" indent="-112713">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10"/>
          <p:cNvSpPr>
            <a:spLocks noGrp="1"/>
          </p:cNvSpPr>
          <p:nvPr>
            <p:ph type="ftr" sz="quarter" idx="15"/>
          </p:nvPr>
        </p:nvSpPr>
        <p:spPr/>
        <p:txBody>
          <a:bodyPr/>
          <a:lstStyle/>
          <a:p>
            <a:r>
              <a:rPr lang="en-US" smtClean="0"/>
              <a:t>Dr. Romina Polley</a:t>
            </a:r>
            <a:endParaRPr lang="en-US" dirty="0"/>
          </a:p>
        </p:txBody>
      </p:sp>
    </p:spTree>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G One Large Left Two Small Righ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7"/>
          <p:cNvSpPr>
            <a:spLocks noGrp="1"/>
          </p:cNvSpPr>
          <p:nvPr>
            <p:ph sz="quarter" idx="11"/>
          </p:nvPr>
        </p:nvSpPr>
        <p:spPr>
          <a:xfrm>
            <a:off x="228600" y="1619250"/>
            <a:ext cx="4254500" cy="4553712"/>
          </a:xfrm>
        </p:spPr>
        <p:txBody>
          <a:bodyPr rIns="182880">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15"/>
          <p:cNvSpPr>
            <a:spLocks noGrp="1"/>
          </p:cNvSpPr>
          <p:nvPr>
            <p:ph sz="quarter" idx="13"/>
          </p:nvPr>
        </p:nvSpPr>
        <p:spPr>
          <a:xfrm>
            <a:off x="4655694" y="1619250"/>
            <a:ext cx="2039112" cy="4551363"/>
          </a:xfrm>
        </p:spPr>
        <p:txBody>
          <a:bodyPr>
            <a:noAutofit/>
          </a:bodyPr>
          <a:lstStyle>
            <a:lvl1pPr>
              <a:defRPr sz="1200"/>
            </a:lvl1pPr>
            <a:lvl2pPr marL="230188" indent="-230188">
              <a:tabLst>
                <a:tab pos="230188" algn="l"/>
              </a:tabLst>
              <a:defRPr sz="1200"/>
            </a:lvl2pPr>
            <a:lvl3pPr marL="341313" indent="-111125">
              <a:defRPr sz="1100"/>
            </a:lvl3pPr>
            <a:lvl4pPr marL="460375" indent="-119063">
              <a:tabLst/>
              <a:defRPr sz="1050"/>
            </a:lvl4pPr>
            <a:lvl5pPr marL="684213" indent="-111125">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15"/>
          <p:cNvSpPr>
            <a:spLocks noGrp="1"/>
          </p:cNvSpPr>
          <p:nvPr>
            <p:ph sz="quarter" idx="14"/>
          </p:nvPr>
        </p:nvSpPr>
        <p:spPr>
          <a:xfrm>
            <a:off x="6869241" y="1619250"/>
            <a:ext cx="2039112" cy="4551363"/>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6"/>
          <p:cNvSpPr>
            <a:spLocks noGrp="1"/>
          </p:cNvSpPr>
          <p:nvPr>
            <p:ph type="ftr" sz="quarter" idx="15"/>
          </p:nvPr>
        </p:nvSpPr>
        <p:spPr/>
        <p:txBody>
          <a:bodyPr/>
          <a:lstStyle/>
          <a:p>
            <a:r>
              <a:rPr lang="en-US" smtClean="0"/>
              <a:t>Dr. Romina Polley</a:t>
            </a: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G Full Page ">
    <p:spTree>
      <p:nvGrpSpPr>
        <p:cNvPr id="1" name=""/>
        <p:cNvGrpSpPr/>
        <p:nvPr/>
      </p:nvGrpSpPr>
      <p:grpSpPr>
        <a:xfrm>
          <a:off x="0" y="0"/>
          <a:ext cx="0" cy="0"/>
          <a:chOff x="0" y="0"/>
          <a:chExt cx="0" cy="0"/>
        </a:xfrm>
      </p:grpSpPr>
      <p:sp>
        <p:nvSpPr>
          <p:cNvPr id="2" name="Title 1"/>
          <p:cNvSpPr>
            <a:spLocks noGrp="1"/>
          </p:cNvSpPr>
          <p:nvPr>
            <p:ph type="title"/>
          </p:nvPr>
        </p:nvSpPr>
        <p:spPr>
          <a:xfrm>
            <a:off x="228600" y="612648"/>
            <a:ext cx="8685213" cy="909765"/>
          </a:xfrm>
        </p:spPr>
        <p:txBody>
          <a:bodyPr/>
          <a:lstStyle/>
          <a:p>
            <a:r>
              <a:rPr lang="en-US" smtClean="0"/>
              <a:t>Click to edit Master title style</a:t>
            </a:r>
            <a:endParaRPr lang="en-US" dirty="0"/>
          </a:p>
        </p:txBody>
      </p:sp>
      <p:sp>
        <p:nvSpPr>
          <p:cNvPr id="7" name="Content Placeholder 6"/>
          <p:cNvSpPr>
            <a:spLocks noGrp="1"/>
          </p:cNvSpPr>
          <p:nvPr>
            <p:ph sz="quarter" idx="11"/>
          </p:nvPr>
        </p:nvSpPr>
        <p:spPr>
          <a:xfrm>
            <a:off x="228599" y="1619253"/>
            <a:ext cx="8686800" cy="4461511"/>
          </a:xfrm>
        </p:spPr>
        <p:txBody>
          <a:bodyPr wrap="square">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2"/>
          </p:nvPr>
        </p:nvSpPr>
        <p:spPr/>
        <p:txBody>
          <a:bodyPr/>
          <a:lstStyle/>
          <a:p>
            <a:r>
              <a:rPr lang="en-US" smtClean="0"/>
              <a:t>Dr. Romina Polley</a:t>
            </a:r>
            <a:endParaRPr lang="en-US" dirty="0"/>
          </a:p>
        </p:txBody>
      </p:sp>
    </p:spTree>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G Two Small Left One Large Righ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7"/>
          <p:cNvSpPr>
            <a:spLocks noGrp="1"/>
          </p:cNvSpPr>
          <p:nvPr>
            <p:ph sz="quarter" idx="11"/>
          </p:nvPr>
        </p:nvSpPr>
        <p:spPr>
          <a:xfrm>
            <a:off x="4657725" y="1619250"/>
            <a:ext cx="4254500" cy="4553712"/>
          </a:xfrm>
        </p:spPr>
        <p:txBody>
          <a:bodyPr rIns="182880">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15"/>
          <p:cNvSpPr>
            <a:spLocks noGrp="1"/>
          </p:cNvSpPr>
          <p:nvPr>
            <p:ph sz="quarter" idx="13"/>
          </p:nvPr>
        </p:nvSpPr>
        <p:spPr>
          <a:xfrm>
            <a:off x="228600" y="1619250"/>
            <a:ext cx="2039112" cy="4551363"/>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684213" indent="-111125">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15"/>
          <p:cNvSpPr>
            <a:spLocks noGrp="1"/>
          </p:cNvSpPr>
          <p:nvPr>
            <p:ph sz="quarter" idx="14"/>
          </p:nvPr>
        </p:nvSpPr>
        <p:spPr>
          <a:xfrm>
            <a:off x="2442147" y="1619250"/>
            <a:ext cx="2039112" cy="4551363"/>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6"/>
          <p:cNvSpPr>
            <a:spLocks noGrp="1"/>
          </p:cNvSpPr>
          <p:nvPr>
            <p:ph type="ftr" sz="quarter" idx="15"/>
          </p:nvPr>
        </p:nvSpPr>
        <p:spPr/>
        <p:txBody>
          <a:bodyPr/>
          <a:lstStyle/>
          <a:p>
            <a:r>
              <a:rPr lang="en-US" smtClean="0"/>
              <a:t>Dr. Romina Polley</a:t>
            </a:r>
            <a:endParaRPr lang="en-US" dirty="0"/>
          </a:p>
        </p:txBody>
      </p:sp>
    </p:spTree>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G Full Page Small Col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7"/>
          <p:cNvSpPr>
            <a:spLocks noGrp="1"/>
          </p:cNvSpPr>
          <p:nvPr>
            <p:ph sz="quarter" idx="11"/>
          </p:nvPr>
        </p:nvSpPr>
        <p:spPr>
          <a:xfrm>
            <a:off x="228600" y="1619250"/>
            <a:ext cx="6474060" cy="4553712"/>
          </a:xfrm>
        </p:spPr>
        <p:txBody>
          <a:bodyPr rIns="182880">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15"/>
          <p:cNvSpPr>
            <a:spLocks noGrp="1"/>
          </p:cNvSpPr>
          <p:nvPr>
            <p:ph sz="quarter" idx="14"/>
          </p:nvPr>
        </p:nvSpPr>
        <p:spPr>
          <a:xfrm>
            <a:off x="6873875" y="1619250"/>
            <a:ext cx="2039938" cy="4551363"/>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5"/>
          </p:nvPr>
        </p:nvSpPr>
        <p:spPr/>
        <p:txBody>
          <a:bodyPr/>
          <a:lstStyle/>
          <a:p>
            <a:r>
              <a:rPr lang="en-US" smtClean="0"/>
              <a:t>Dr. Romina Polley</a:t>
            </a:r>
            <a:endParaRPr lang="en-US" dirty="0"/>
          </a:p>
        </p:txBody>
      </p:sp>
    </p:spTree>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G Full Page Small Col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7"/>
          <p:cNvSpPr>
            <a:spLocks noGrp="1"/>
          </p:cNvSpPr>
          <p:nvPr>
            <p:ph sz="quarter" idx="11"/>
          </p:nvPr>
        </p:nvSpPr>
        <p:spPr>
          <a:xfrm>
            <a:off x="2439753" y="1619250"/>
            <a:ext cx="6474060" cy="4553712"/>
          </a:xfrm>
        </p:spPr>
        <p:txBody>
          <a:bodyPr rIns="182880">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15"/>
          <p:cNvSpPr>
            <a:spLocks noGrp="1"/>
          </p:cNvSpPr>
          <p:nvPr>
            <p:ph sz="quarter" idx="14"/>
          </p:nvPr>
        </p:nvSpPr>
        <p:spPr>
          <a:xfrm>
            <a:off x="228600" y="1619250"/>
            <a:ext cx="2039938" cy="4551363"/>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5"/>
          </p:nvPr>
        </p:nvSpPr>
        <p:spPr/>
        <p:txBody>
          <a:bodyPr/>
          <a:lstStyle/>
          <a:p>
            <a:r>
              <a:rPr lang="en-US" smtClean="0"/>
              <a:t>Dr. Romina Polley</a:t>
            </a:r>
            <a:endParaRPr lang="en-US" dirty="0"/>
          </a:p>
        </p:txBody>
      </p:sp>
    </p:spTree>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G Full Page with Highlight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7"/>
          <p:cNvSpPr>
            <a:spLocks noGrp="1"/>
          </p:cNvSpPr>
          <p:nvPr>
            <p:ph sz="quarter" idx="11"/>
          </p:nvPr>
        </p:nvSpPr>
        <p:spPr>
          <a:xfrm>
            <a:off x="228600" y="1619250"/>
            <a:ext cx="6477000" cy="4553712"/>
          </a:xfrm>
        </p:spPr>
        <p:txBody>
          <a:bodyPr rIns="18288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9"/>
          <p:cNvSpPr>
            <a:spLocks noGrp="1"/>
          </p:cNvSpPr>
          <p:nvPr>
            <p:ph sz="quarter" idx="12" hasCustomPrompt="1"/>
          </p:nvPr>
        </p:nvSpPr>
        <p:spPr>
          <a:xfrm>
            <a:off x="6873875" y="1619250"/>
            <a:ext cx="2039938" cy="1369606"/>
          </a:xfrm>
          <a:solidFill>
            <a:srgbClr val="D7F0FA"/>
          </a:solidFill>
        </p:spPr>
        <p:txBody>
          <a:bodyPr lIns="182880" tIns="137160" rIns="182880" bIns="137160">
            <a:spAutoFit/>
          </a:bodyPr>
          <a:lstStyle>
            <a:lvl1pPr>
              <a:spcBef>
                <a:spcPts val="600"/>
              </a:spcBef>
              <a:defRPr sz="700" b="1" cap="all" spc="100">
                <a:ln w="0" cmpd="sng">
                  <a:noFill/>
                </a:ln>
                <a:latin typeface="Arial"/>
                <a:cs typeface="Arial"/>
              </a:defRPr>
            </a:lvl1pPr>
            <a:lvl2pPr marL="0" indent="0">
              <a:spcBef>
                <a:spcPts val="200"/>
              </a:spcBef>
              <a:spcAft>
                <a:spcPts val="0"/>
              </a:spcAft>
              <a:buNone/>
              <a:defRPr sz="1000" b="1">
                <a:latin typeface="Arial"/>
                <a:cs typeface="Arial"/>
              </a:defRPr>
            </a:lvl2pPr>
            <a:lvl3pPr marL="0" indent="0">
              <a:spcBef>
                <a:spcPts val="200"/>
              </a:spcBef>
              <a:spcAft>
                <a:spcPts val="0"/>
              </a:spcAft>
              <a:buNone/>
              <a:defRPr sz="1000">
                <a:latin typeface="Arial"/>
                <a:cs typeface="Arial"/>
              </a:defRPr>
            </a:lvl3pPr>
            <a:lvl4pPr marL="0" indent="0">
              <a:spcBef>
                <a:spcPts val="200"/>
              </a:spcBef>
              <a:spcAft>
                <a:spcPts val="1200"/>
              </a:spcAft>
              <a:buNone/>
              <a:defRPr sz="900" i="1"/>
            </a:lvl4pPr>
            <a:lvl5pPr marL="0" indent="0">
              <a:spcAft>
                <a:spcPts val="600"/>
              </a:spcAft>
              <a:buNone/>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3"/>
          </p:nvPr>
        </p:nvSpPr>
        <p:spPr/>
        <p:txBody>
          <a:bodyPr/>
          <a:lstStyle/>
          <a:p>
            <a:r>
              <a:rPr lang="en-US" smtClean="0"/>
              <a:t>Dr. Romina Polley</a:t>
            </a:r>
            <a:endParaRPr lang="en-US" dirty="0"/>
          </a:p>
        </p:txBody>
      </p:sp>
    </p:spTree>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G Full Page with Highlight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7"/>
          <p:cNvSpPr>
            <a:spLocks noGrp="1"/>
          </p:cNvSpPr>
          <p:nvPr>
            <p:ph sz="quarter" idx="11"/>
          </p:nvPr>
        </p:nvSpPr>
        <p:spPr>
          <a:xfrm>
            <a:off x="2436813" y="1619250"/>
            <a:ext cx="6477000" cy="4553712"/>
          </a:xfrm>
        </p:spPr>
        <p:txBody>
          <a:bodyPr rIns="18288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9"/>
          <p:cNvSpPr>
            <a:spLocks noGrp="1"/>
          </p:cNvSpPr>
          <p:nvPr>
            <p:ph sz="quarter" idx="12" hasCustomPrompt="1"/>
          </p:nvPr>
        </p:nvSpPr>
        <p:spPr>
          <a:xfrm>
            <a:off x="228600" y="1619250"/>
            <a:ext cx="2039938" cy="1369606"/>
          </a:xfrm>
          <a:solidFill>
            <a:srgbClr val="D7F0FA"/>
          </a:solidFill>
        </p:spPr>
        <p:txBody>
          <a:bodyPr lIns="182880" tIns="137160" rIns="182880" bIns="137160">
            <a:spAutoFit/>
          </a:bodyPr>
          <a:lstStyle>
            <a:lvl1pPr>
              <a:spcBef>
                <a:spcPts val="600"/>
              </a:spcBef>
              <a:defRPr sz="700" b="1" cap="all" spc="100">
                <a:ln w="0" cmpd="sng">
                  <a:noFill/>
                </a:ln>
                <a:latin typeface="Arial"/>
                <a:cs typeface="Arial"/>
              </a:defRPr>
            </a:lvl1pPr>
            <a:lvl2pPr marL="0" indent="0">
              <a:spcBef>
                <a:spcPts val="200"/>
              </a:spcBef>
              <a:spcAft>
                <a:spcPts val="0"/>
              </a:spcAft>
              <a:buNone/>
              <a:defRPr sz="1000" b="1">
                <a:latin typeface="Arial"/>
                <a:cs typeface="Arial"/>
              </a:defRPr>
            </a:lvl2pPr>
            <a:lvl3pPr marL="0" indent="0">
              <a:spcBef>
                <a:spcPts val="200"/>
              </a:spcBef>
              <a:spcAft>
                <a:spcPts val="0"/>
              </a:spcAft>
              <a:buNone/>
              <a:defRPr sz="1000">
                <a:latin typeface="Arial"/>
                <a:cs typeface="Arial"/>
              </a:defRPr>
            </a:lvl3pPr>
            <a:lvl4pPr marL="0" indent="0">
              <a:spcBef>
                <a:spcPts val="200"/>
              </a:spcBef>
              <a:spcAft>
                <a:spcPts val="1200"/>
              </a:spcAft>
              <a:buNone/>
              <a:defRPr sz="900" i="1"/>
            </a:lvl4pPr>
            <a:lvl5pPr marL="0" indent="0">
              <a:spcAft>
                <a:spcPts val="600"/>
              </a:spcAft>
              <a:buNone/>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3"/>
          </p:nvPr>
        </p:nvSpPr>
        <p:spPr/>
        <p:txBody>
          <a:bodyPr/>
          <a:lstStyle/>
          <a:p>
            <a:r>
              <a:rPr lang="en-US" smtClean="0"/>
              <a:t>Dr. Romina Polley</a:t>
            </a:r>
            <a:endParaRPr lang="en-US" dirty="0"/>
          </a:p>
        </p:txBody>
      </p:sp>
    </p:spTree>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G Bio Slide 1">
    <p:spTree>
      <p:nvGrpSpPr>
        <p:cNvPr id="1" name=""/>
        <p:cNvGrpSpPr/>
        <p:nvPr/>
      </p:nvGrpSpPr>
      <p:grpSpPr>
        <a:xfrm>
          <a:off x="0" y="0"/>
          <a:ext cx="0" cy="0"/>
          <a:chOff x="0" y="0"/>
          <a:chExt cx="0" cy="0"/>
        </a:xfrm>
      </p:grpSpPr>
      <p:sp>
        <p:nvSpPr>
          <p:cNvPr id="27" name="Rectangle 26"/>
          <p:cNvSpPr/>
          <p:nvPr userDrawn="1"/>
        </p:nvSpPr>
        <p:spPr bwMode="white">
          <a:xfrm>
            <a:off x="118529" y="245534"/>
            <a:ext cx="8915400" cy="381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 Placeholder 11"/>
          <p:cNvSpPr>
            <a:spLocks noGrp="1"/>
          </p:cNvSpPr>
          <p:nvPr>
            <p:ph type="body" sz="quarter" idx="14"/>
          </p:nvPr>
        </p:nvSpPr>
        <p:spPr>
          <a:xfrm>
            <a:off x="228598" y="429130"/>
            <a:ext cx="8686800" cy="1828800"/>
          </a:xfrm>
          <a:solidFill>
            <a:srgbClr val="E6E6E6"/>
          </a:solidFill>
        </p:spPr>
        <p:txBody>
          <a:bodyPr lIns="2926080" tIns="182880" rIns="182880" bIns="45720">
            <a:noAutofit/>
          </a:bodyPr>
          <a:lstStyle>
            <a:lvl1pPr>
              <a:lnSpc>
                <a:spcPct val="100000"/>
              </a:lnSpc>
              <a:spcAft>
                <a:spcPts val="0"/>
              </a:spcAft>
              <a:defRPr sz="2600" b="1"/>
            </a:lvl1pPr>
            <a:lvl2pPr marL="0" indent="0">
              <a:lnSpc>
                <a:spcPct val="100000"/>
              </a:lnSpc>
              <a:spcBef>
                <a:spcPts val="200"/>
              </a:spcBef>
              <a:spcAft>
                <a:spcPts val="0"/>
              </a:spcAft>
              <a:buNone/>
              <a:tabLst/>
              <a:defRPr sz="1400" b="1" i="0">
                <a:latin typeface="Times New Roman"/>
                <a:cs typeface="Times New Roman"/>
              </a:defRPr>
            </a:lvl2pPr>
            <a:lvl3pPr marL="0" indent="0">
              <a:spcAft>
                <a:spcPts val="0"/>
              </a:spcAft>
              <a:buNone/>
              <a:defRPr sz="3200">
                <a:latin typeface="Franklin Gothic Book"/>
                <a:cs typeface="Franklin Gothic Book"/>
              </a:defRPr>
            </a:lvl3pPr>
            <a:lvl4pPr marL="0" indent="0">
              <a:spcAft>
                <a:spcPts val="0"/>
              </a:spcAft>
              <a:buNone/>
              <a:defRPr sz="3200">
                <a:latin typeface="Franklin Gothic Book"/>
                <a:cs typeface="Franklin Gothic Book"/>
              </a:defRPr>
            </a:lvl4pPr>
            <a:lvl5pPr>
              <a:defRPr sz="3200"/>
            </a:lvl5pPr>
          </a:lstStyle>
          <a:p>
            <a:pPr lvl="0"/>
            <a:r>
              <a:rPr lang="en-US" smtClean="0"/>
              <a:t>Click to edit Master text styles</a:t>
            </a:r>
          </a:p>
          <a:p>
            <a:pPr lvl="1"/>
            <a:r>
              <a:rPr lang="en-US" smtClean="0"/>
              <a:t>Second level</a:t>
            </a:r>
          </a:p>
        </p:txBody>
      </p:sp>
      <p:sp>
        <p:nvSpPr>
          <p:cNvPr id="18" name="Picture Placeholder 17"/>
          <p:cNvSpPr>
            <a:spLocks noGrp="1" noChangeAspect="1"/>
          </p:cNvSpPr>
          <p:nvPr>
            <p:ph type="pic" sz="quarter" idx="15"/>
          </p:nvPr>
        </p:nvSpPr>
        <p:spPr>
          <a:xfrm>
            <a:off x="806047" y="467928"/>
            <a:ext cx="1792224" cy="1792224"/>
          </a:xfrm>
        </p:spPr>
        <p:txBody>
          <a:bodyPr>
            <a:noAutofit/>
          </a:bodyPr>
          <a:lstStyle/>
          <a:p>
            <a:r>
              <a:rPr lang="en-US" smtClean="0"/>
              <a:t>Click icon to add picture</a:t>
            </a:r>
            <a:endParaRPr lang="en-US" dirty="0"/>
          </a:p>
        </p:txBody>
      </p:sp>
      <p:sp>
        <p:nvSpPr>
          <p:cNvPr id="8" name="Text Placeholder 7"/>
          <p:cNvSpPr>
            <a:spLocks noGrp="1"/>
          </p:cNvSpPr>
          <p:nvPr>
            <p:ph type="body" sz="quarter" idx="12" hasCustomPrompt="1"/>
          </p:nvPr>
        </p:nvSpPr>
        <p:spPr>
          <a:xfrm>
            <a:off x="228601" y="2458169"/>
            <a:ext cx="2773798" cy="2272581"/>
          </a:xfrm>
        </p:spPr>
        <p:txBody>
          <a:bodyPr>
            <a:noAutofit/>
          </a:bodyPr>
          <a:lstStyle>
            <a:lvl1pPr>
              <a:spcBef>
                <a:spcPts val="0"/>
              </a:spcBef>
              <a:defRPr sz="700" b="1" i="0" cap="all">
                <a:latin typeface="Arial"/>
                <a:cs typeface="Arial"/>
              </a:defRPr>
            </a:lvl1pPr>
            <a:lvl2pPr marL="0" indent="0">
              <a:spcBef>
                <a:spcPts val="0"/>
              </a:spcBef>
              <a:buNone/>
              <a:tabLst>
                <a:tab pos="174625" algn="l"/>
              </a:tabLst>
              <a:defRPr sz="1200">
                <a:latin typeface="Times New Roman"/>
                <a:cs typeface="Times New Roman"/>
              </a:defRPr>
            </a:lvl2pPr>
            <a:lvl3pPr marL="0" indent="-228600">
              <a:buFont typeface="Lucida Grande"/>
              <a:buChar char="—"/>
              <a:defRPr sz="1200">
                <a:latin typeface="Times New Roman"/>
                <a:cs typeface="Times New Roman"/>
              </a:defRPr>
            </a:lvl3pPr>
            <a:lvl4pPr marL="411480" indent="-182880">
              <a:defRPr sz="1000">
                <a:latin typeface="Times New Roman"/>
                <a:cs typeface="Times New Roman"/>
              </a:defRPr>
            </a:lvl4pPr>
            <a:lvl5pPr marL="594360" indent="-182880">
              <a:defRPr sz="1000">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9" name="Content Placeholder 9"/>
          <p:cNvSpPr>
            <a:spLocks noGrp="1"/>
          </p:cNvSpPr>
          <p:nvPr>
            <p:ph sz="quarter" idx="114" hasCustomPrompt="1"/>
          </p:nvPr>
        </p:nvSpPr>
        <p:spPr>
          <a:xfrm>
            <a:off x="228600" y="4876800"/>
            <a:ext cx="2768600" cy="1295400"/>
          </a:xfrm>
          <a:solidFill>
            <a:schemeClr val="accent5"/>
          </a:solidFill>
        </p:spPr>
        <p:txBody>
          <a:bodyPr lIns="182880" tIns="137160" rIns="182880" bIns="137160" anchor="ctr" anchorCtr="0">
            <a:spAutoFit/>
          </a:bodyPr>
          <a:lstStyle>
            <a:lvl1pPr>
              <a:spcBef>
                <a:spcPts val="600"/>
              </a:spcBef>
              <a:defRPr sz="700" b="1" cap="all" spc="100">
                <a:ln w="0" cmpd="sng">
                  <a:noFill/>
                </a:ln>
                <a:latin typeface="Arial"/>
                <a:cs typeface="Arial"/>
              </a:defRPr>
            </a:lvl1pPr>
            <a:lvl2pPr marL="0" indent="0">
              <a:spcBef>
                <a:spcPts val="200"/>
              </a:spcBef>
              <a:spcAft>
                <a:spcPts val="0"/>
              </a:spcAft>
              <a:buNone/>
              <a:defRPr sz="1000" b="1">
                <a:latin typeface="Arial"/>
                <a:cs typeface="Arial"/>
              </a:defRPr>
            </a:lvl2pPr>
            <a:lvl3pPr marL="0" indent="0">
              <a:spcBef>
                <a:spcPts val="200"/>
              </a:spcBef>
              <a:spcAft>
                <a:spcPts val="0"/>
              </a:spcAft>
              <a:buNone/>
              <a:defRPr sz="1000">
                <a:latin typeface="Arial"/>
                <a:cs typeface="Arial"/>
              </a:defRPr>
            </a:lvl3pPr>
            <a:lvl4pPr marL="0" indent="0">
              <a:spcBef>
                <a:spcPts val="200"/>
              </a:spcBef>
              <a:spcAft>
                <a:spcPts val="1200"/>
              </a:spcAft>
              <a:buNone/>
              <a:defRPr sz="900" i="1"/>
            </a:lvl4pPr>
            <a:lvl5pPr marL="0" indent="0">
              <a:spcAft>
                <a:spcPts val="600"/>
              </a:spcAft>
              <a:buNone/>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ext Placeholder 7"/>
          <p:cNvSpPr>
            <a:spLocks noGrp="1"/>
          </p:cNvSpPr>
          <p:nvPr>
            <p:ph type="body" sz="quarter" idx="115" hasCustomPrompt="1"/>
          </p:nvPr>
        </p:nvSpPr>
        <p:spPr>
          <a:xfrm>
            <a:off x="3177977" y="2461812"/>
            <a:ext cx="5735836" cy="174721"/>
          </a:xfrm>
        </p:spPr>
        <p:txBody>
          <a:bodyPr>
            <a:noAutofit/>
          </a:bodyPr>
          <a:lstStyle>
            <a:lvl1pPr>
              <a:spcBef>
                <a:spcPts val="0"/>
              </a:spcBef>
              <a:defRPr sz="700" b="1" i="0" cap="all">
                <a:latin typeface="Arial"/>
                <a:cs typeface="Arial"/>
              </a:defRPr>
            </a:lvl1pPr>
            <a:lvl2pPr marL="0" indent="0">
              <a:spcBef>
                <a:spcPts val="0"/>
              </a:spcBef>
              <a:buNone/>
              <a:tabLst>
                <a:tab pos="174625" algn="l"/>
              </a:tabLst>
              <a:defRPr sz="1200">
                <a:latin typeface="Times New Roman"/>
                <a:cs typeface="Times New Roman"/>
              </a:defRPr>
            </a:lvl2pPr>
            <a:lvl3pPr marL="0" indent="-182880">
              <a:buFont typeface="Lucida Grande"/>
              <a:buChar char="—"/>
              <a:defRPr sz="1200">
                <a:latin typeface="Times New Roman"/>
                <a:cs typeface="Times New Roman"/>
              </a:defRPr>
            </a:lvl3pPr>
            <a:lvl4pPr marL="320040" indent="-137160">
              <a:defRPr sz="1200">
                <a:latin typeface="Times New Roman"/>
                <a:cs typeface="Times New Roman"/>
              </a:defRPr>
            </a:lvl4pPr>
            <a:lvl5pPr marL="515938" indent="-117475">
              <a:defRPr sz="1200">
                <a:latin typeface="Times New Roman"/>
                <a:cs typeface="Times New Roman"/>
              </a:defRPr>
            </a:lvl5pPr>
          </a:lstStyle>
          <a:p>
            <a:pPr lvl="0"/>
            <a:r>
              <a:rPr lang="en-US" dirty="0" smtClean="0"/>
              <a:t>CLICK TO EDIT MASTER TEXT STYLES</a:t>
            </a:r>
          </a:p>
        </p:txBody>
      </p:sp>
      <p:sp>
        <p:nvSpPr>
          <p:cNvPr id="23" name="Text Placeholder 22"/>
          <p:cNvSpPr>
            <a:spLocks noGrp="1"/>
          </p:cNvSpPr>
          <p:nvPr>
            <p:ph type="body" sz="quarter" idx="117"/>
          </p:nvPr>
        </p:nvSpPr>
        <p:spPr>
          <a:xfrm>
            <a:off x="3175886" y="1417342"/>
            <a:ext cx="1631064" cy="847494"/>
          </a:xfrm>
        </p:spPr>
        <p:txBody>
          <a:bodyPr tIns="0" numCol="1" spcCol="182880">
            <a:noAutofit/>
          </a:bodyPr>
          <a:lstStyle>
            <a:lvl1pPr>
              <a:spcBef>
                <a:spcPts val="0"/>
              </a:spcBef>
              <a:spcAft>
                <a:spcPts val="300"/>
              </a:spcAft>
              <a:defRPr sz="700" b="1" cap="all">
                <a:latin typeface="Arial"/>
                <a:cs typeface="Arial"/>
              </a:defRPr>
            </a:lvl1pPr>
            <a:lvl2pPr marL="0" indent="0">
              <a:spcBef>
                <a:spcPts val="0"/>
              </a:spcBef>
              <a:spcAft>
                <a:spcPts val="0"/>
              </a:spcAft>
              <a:buNone/>
              <a:defRPr sz="900"/>
            </a:lvl2pPr>
            <a:lvl3pPr marL="182880" indent="-182880">
              <a:spcBef>
                <a:spcPts val="0"/>
              </a:spcBef>
              <a:spcAft>
                <a:spcPts val="0"/>
              </a:spcAft>
              <a:buFont typeface="Lucida Grande"/>
              <a:buChar char="—"/>
              <a:defRPr sz="900"/>
            </a:lvl3pPr>
            <a:lvl4pPr marL="320040" indent="-137160">
              <a:spcBef>
                <a:spcPts val="0"/>
              </a:spcBef>
              <a:spcAft>
                <a:spcPts val="0"/>
              </a:spcAft>
              <a:defRPr sz="900"/>
            </a:lvl4pPr>
            <a:lvl5pPr marL="457200" indent="-137160">
              <a:spcBef>
                <a:spcPts val="0"/>
              </a:spcBef>
              <a:spcAft>
                <a:spcPts val="0"/>
              </a:spcAft>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5" name="Text Placeholder 24"/>
          <p:cNvSpPr>
            <a:spLocks noGrp="1"/>
          </p:cNvSpPr>
          <p:nvPr>
            <p:ph type="body" sz="quarter" idx="118"/>
          </p:nvPr>
        </p:nvSpPr>
        <p:spPr>
          <a:xfrm>
            <a:off x="3177977" y="2636534"/>
            <a:ext cx="5735836" cy="3549860"/>
          </a:xfrm>
        </p:spPr>
        <p:txBody>
          <a:bodyPr numCol="2" spcCol="182880">
            <a:noAutofit/>
          </a:bodyPr>
          <a:lstStyle>
            <a:lvl1pPr>
              <a:defRPr sz="1000"/>
            </a:lvl1pPr>
            <a:lvl2pPr marL="182880" indent="-182880">
              <a:defRPr sz="1000"/>
            </a:lvl2pPr>
            <a:lvl3pPr marL="320040" indent="-137160">
              <a:defRPr sz="1000"/>
            </a:lvl3pPr>
            <a:lvl4pPr marL="457200" indent="-137160">
              <a:defRPr sz="1000"/>
            </a:lvl4pPr>
            <a:lvl5pPr marL="594360" indent="-137160">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9"/>
          <p:cNvSpPr>
            <a:spLocks noGrp="1"/>
          </p:cNvSpPr>
          <p:nvPr>
            <p:ph type="ftr" sz="quarter" idx="119"/>
          </p:nvPr>
        </p:nvSpPr>
        <p:spPr/>
        <p:txBody>
          <a:bodyPr/>
          <a:lstStyle/>
          <a:p>
            <a:r>
              <a:rPr lang="en-US" smtClean="0"/>
              <a:t>Dr. Romina Polley</a:t>
            </a:r>
            <a:endParaRPr lang="en-US" dirty="0"/>
          </a:p>
        </p:txBody>
      </p:sp>
      <p:sp>
        <p:nvSpPr>
          <p:cNvPr id="22" name="Text Placeholder 22"/>
          <p:cNvSpPr>
            <a:spLocks noGrp="1"/>
          </p:cNvSpPr>
          <p:nvPr>
            <p:ph type="body" sz="quarter" idx="120"/>
          </p:nvPr>
        </p:nvSpPr>
        <p:spPr>
          <a:xfrm>
            <a:off x="4953000" y="1421575"/>
            <a:ext cx="3835400" cy="847494"/>
          </a:xfrm>
        </p:spPr>
        <p:txBody>
          <a:bodyPr tIns="0" numCol="1" spcCol="182880">
            <a:noAutofit/>
          </a:bodyPr>
          <a:lstStyle>
            <a:lvl1pPr>
              <a:spcBef>
                <a:spcPts val="0"/>
              </a:spcBef>
              <a:spcAft>
                <a:spcPts val="300"/>
              </a:spcAft>
              <a:defRPr sz="700" b="1" cap="all">
                <a:latin typeface="Arial"/>
                <a:cs typeface="Arial"/>
              </a:defRPr>
            </a:lvl1pPr>
            <a:lvl2pPr marL="0" indent="0">
              <a:spcBef>
                <a:spcPts val="0"/>
              </a:spcBef>
              <a:spcAft>
                <a:spcPts val="0"/>
              </a:spcAft>
              <a:buNone/>
              <a:defRPr sz="900"/>
            </a:lvl2pPr>
            <a:lvl3pPr marL="182880" indent="-182880">
              <a:spcBef>
                <a:spcPts val="0"/>
              </a:spcBef>
              <a:spcAft>
                <a:spcPts val="0"/>
              </a:spcAft>
              <a:buFont typeface="Lucida Grande"/>
              <a:buChar char="—"/>
              <a:defRPr sz="900"/>
            </a:lvl3pPr>
            <a:lvl4pPr marL="320040" indent="-137160">
              <a:spcBef>
                <a:spcPts val="0"/>
              </a:spcBef>
              <a:spcAft>
                <a:spcPts val="0"/>
              </a:spcAft>
              <a:defRPr sz="900"/>
            </a:lvl4pPr>
            <a:lvl5pPr marL="457200" indent="-137160">
              <a:spcBef>
                <a:spcPts val="0"/>
              </a:spcBef>
              <a:spcAft>
                <a:spcPts val="0"/>
              </a:spcAft>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26" name="Straight Connector 25"/>
          <p:cNvCxnSpPr/>
          <p:nvPr userDrawn="1"/>
        </p:nvCxnSpPr>
        <p:spPr>
          <a:xfrm>
            <a:off x="228599" y="2269069"/>
            <a:ext cx="8686800" cy="1588"/>
          </a:xfrm>
          <a:prstGeom prst="line">
            <a:avLst/>
          </a:prstGeom>
          <a:ln w="381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G Text with Team of Six">
    <p:spTree>
      <p:nvGrpSpPr>
        <p:cNvPr id="1" name=""/>
        <p:cNvGrpSpPr/>
        <p:nvPr/>
      </p:nvGrpSpPr>
      <p:grpSpPr>
        <a:xfrm>
          <a:off x="0" y="0"/>
          <a:ext cx="0" cy="0"/>
          <a:chOff x="0" y="0"/>
          <a:chExt cx="0" cy="0"/>
        </a:xfrm>
      </p:grpSpPr>
      <p:sp>
        <p:nvSpPr>
          <p:cNvPr id="21" name="Rectangle 20"/>
          <p:cNvSpPr/>
          <p:nvPr userDrawn="1"/>
        </p:nvSpPr>
        <p:spPr>
          <a:xfrm>
            <a:off x="4657725" y="1600200"/>
            <a:ext cx="4256088" cy="4571999"/>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7"/>
          <p:cNvSpPr>
            <a:spLocks noGrp="1"/>
          </p:cNvSpPr>
          <p:nvPr>
            <p:ph sz="quarter" idx="11"/>
          </p:nvPr>
        </p:nvSpPr>
        <p:spPr>
          <a:xfrm>
            <a:off x="228600" y="1619250"/>
            <a:ext cx="4254500" cy="4553712"/>
          </a:xfrm>
        </p:spPr>
        <p:txBody>
          <a:bodyPr rIns="182880">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Picture Placeholder 17"/>
          <p:cNvSpPr>
            <a:spLocks noGrp="1"/>
          </p:cNvSpPr>
          <p:nvPr>
            <p:ph type="pic" sz="quarter" idx="15"/>
          </p:nvPr>
        </p:nvSpPr>
        <p:spPr>
          <a:xfrm>
            <a:off x="7602935" y="2065881"/>
            <a:ext cx="1143000" cy="1143000"/>
          </a:xfrm>
        </p:spPr>
        <p:txBody>
          <a:bodyPr/>
          <a:lstStyle/>
          <a:p>
            <a:r>
              <a:rPr lang="en-US" smtClean="0"/>
              <a:t>Click icon to add picture</a:t>
            </a:r>
            <a:endParaRPr lang="en-US" dirty="0"/>
          </a:p>
        </p:txBody>
      </p:sp>
      <p:sp>
        <p:nvSpPr>
          <p:cNvPr id="7" name="Picture Placeholder 17"/>
          <p:cNvSpPr>
            <a:spLocks noGrp="1"/>
          </p:cNvSpPr>
          <p:nvPr>
            <p:ph type="pic" sz="quarter" idx="16"/>
          </p:nvPr>
        </p:nvSpPr>
        <p:spPr>
          <a:xfrm>
            <a:off x="6214068" y="2065881"/>
            <a:ext cx="1143000" cy="1143000"/>
          </a:xfrm>
        </p:spPr>
        <p:txBody>
          <a:bodyPr/>
          <a:lstStyle/>
          <a:p>
            <a:r>
              <a:rPr lang="en-US" smtClean="0"/>
              <a:t>Click icon to add picture</a:t>
            </a:r>
            <a:endParaRPr lang="en-US" dirty="0"/>
          </a:p>
        </p:txBody>
      </p:sp>
      <p:sp>
        <p:nvSpPr>
          <p:cNvPr id="9" name="Picture Placeholder 17"/>
          <p:cNvSpPr>
            <a:spLocks noGrp="1"/>
          </p:cNvSpPr>
          <p:nvPr>
            <p:ph type="pic" sz="quarter" idx="17"/>
          </p:nvPr>
        </p:nvSpPr>
        <p:spPr>
          <a:xfrm>
            <a:off x="4825200" y="2065881"/>
            <a:ext cx="1143000" cy="1143000"/>
          </a:xfrm>
        </p:spPr>
        <p:txBody>
          <a:bodyPr/>
          <a:lstStyle/>
          <a:p>
            <a:r>
              <a:rPr lang="en-US" smtClean="0"/>
              <a:t>Click icon to add picture</a:t>
            </a:r>
            <a:endParaRPr lang="en-US" dirty="0"/>
          </a:p>
        </p:txBody>
      </p:sp>
      <p:sp>
        <p:nvSpPr>
          <p:cNvPr id="15" name="Text Placeholder 14"/>
          <p:cNvSpPr>
            <a:spLocks noGrp="1"/>
          </p:cNvSpPr>
          <p:nvPr>
            <p:ph type="body" sz="quarter" idx="21"/>
          </p:nvPr>
        </p:nvSpPr>
        <p:spPr>
          <a:xfrm>
            <a:off x="4825200" y="3211838"/>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p:txBody>
      </p:sp>
      <p:sp>
        <p:nvSpPr>
          <p:cNvPr id="17" name="Text Placeholder 14"/>
          <p:cNvSpPr>
            <a:spLocks noGrp="1"/>
          </p:cNvSpPr>
          <p:nvPr>
            <p:ph type="body" sz="quarter" idx="116"/>
          </p:nvPr>
        </p:nvSpPr>
        <p:spPr>
          <a:xfrm>
            <a:off x="6214068" y="3211838"/>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p:txBody>
      </p:sp>
      <p:sp>
        <p:nvSpPr>
          <p:cNvPr id="18" name="Text Placeholder 14"/>
          <p:cNvSpPr>
            <a:spLocks noGrp="1"/>
          </p:cNvSpPr>
          <p:nvPr>
            <p:ph type="body" sz="quarter" idx="117"/>
          </p:nvPr>
        </p:nvSpPr>
        <p:spPr>
          <a:xfrm>
            <a:off x="7602935" y="3211838"/>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p:txBody>
      </p:sp>
      <p:sp>
        <p:nvSpPr>
          <p:cNvPr id="20" name="Text Placeholder 7"/>
          <p:cNvSpPr>
            <a:spLocks noGrp="1"/>
          </p:cNvSpPr>
          <p:nvPr>
            <p:ph type="body" sz="quarter" idx="118" hasCustomPrompt="1"/>
          </p:nvPr>
        </p:nvSpPr>
        <p:spPr>
          <a:xfrm>
            <a:off x="4657725" y="1600200"/>
            <a:ext cx="4256088" cy="241506"/>
          </a:xfrm>
          <a:solidFill>
            <a:srgbClr val="000000"/>
          </a:solidFill>
        </p:spPr>
        <p:txBody>
          <a:bodyPr wrap="square" lIns="91440" tIns="0" rIns="91440" bIns="0" anchor="ctr" anchorCtr="0">
            <a:noAutofit/>
          </a:bodyPr>
          <a:lstStyle>
            <a:lvl1pPr algn="ctr">
              <a:spcBef>
                <a:spcPts val="0"/>
              </a:spcBef>
              <a:defRPr sz="900" b="1" i="0" cap="all">
                <a:solidFill>
                  <a:srgbClr val="E6E6E6"/>
                </a:solidFill>
                <a:latin typeface="Arial"/>
                <a:cs typeface="Arial"/>
              </a:defRPr>
            </a:lvl1pPr>
            <a:lvl2pPr marL="0" indent="0">
              <a:spcBef>
                <a:spcPts val="0"/>
              </a:spcBef>
              <a:buNone/>
              <a:tabLst>
                <a:tab pos="174625" algn="l"/>
              </a:tabLst>
              <a:defRPr sz="1200">
                <a:latin typeface="Times New Roman"/>
                <a:cs typeface="Times New Roman"/>
              </a:defRPr>
            </a:lvl2pPr>
            <a:lvl3pPr marL="0" indent="-182880">
              <a:buFont typeface="Lucida Grande"/>
              <a:buChar char="—"/>
              <a:defRPr sz="1200">
                <a:latin typeface="Times New Roman"/>
                <a:cs typeface="Times New Roman"/>
              </a:defRPr>
            </a:lvl3pPr>
            <a:lvl4pPr marL="320040" indent="-137160">
              <a:defRPr sz="1200">
                <a:latin typeface="Times New Roman"/>
                <a:cs typeface="Times New Roman"/>
              </a:defRPr>
            </a:lvl4pPr>
            <a:lvl5pPr marL="515938" indent="-117475">
              <a:defRPr sz="1200">
                <a:latin typeface="Times New Roman"/>
                <a:cs typeface="Times New Roman"/>
              </a:defRPr>
            </a:lvl5pPr>
          </a:lstStyle>
          <a:p>
            <a:pPr lvl="0"/>
            <a:r>
              <a:rPr lang="en-US" dirty="0" smtClean="0"/>
              <a:t>CLICK TO EDIT MASTER TEXT STYLES</a:t>
            </a:r>
          </a:p>
        </p:txBody>
      </p:sp>
      <p:sp>
        <p:nvSpPr>
          <p:cNvPr id="28" name="Picture Placeholder 17"/>
          <p:cNvSpPr>
            <a:spLocks noGrp="1"/>
          </p:cNvSpPr>
          <p:nvPr>
            <p:ph type="pic" sz="quarter" idx="119"/>
          </p:nvPr>
        </p:nvSpPr>
        <p:spPr>
          <a:xfrm>
            <a:off x="7602935" y="4021462"/>
            <a:ext cx="1143000" cy="1143000"/>
          </a:xfrm>
        </p:spPr>
        <p:txBody>
          <a:bodyPr/>
          <a:lstStyle/>
          <a:p>
            <a:r>
              <a:rPr lang="en-US" smtClean="0"/>
              <a:t>Click icon to add picture</a:t>
            </a:r>
            <a:endParaRPr lang="en-US" dirty="0"/>
          </a:p>
        </p:txBody>
      </p:sp>
      <p:sp>
        <p:nvSpPr>
          <p:cNvPr id="29" name="Picture Placeholder 17"/>
          <p:cNvSpPr>
            <a:spLocks noGrp="1"/>
          </p:cNvSpPr>
          <p:nvPr>
            <p:ph type="pic" sz="quarter" idx="120"/>
          </p:nvPr>
        </p:nvSpPr>
        <p:spPr>
          <a:xfrm>
            <a:off x="6214068" y="4021462"/>
            <a:ext cx="1143000" cy="1143000"/>
          </a:xfrm>
        </p:spPr>
        <p:txBody>
          <a:bodyPr/>
          <a:lstStyle/>
          <a:p>
            <a:r>
              <a:rPr lang="en-US" smtClean="0"/>
              <a:t>Click icon to add picture</a:t>
            </a:r>
            <a:endParaRPr lang="en-US" dirty="0"/>
          </a:p>
        </p:txBody>
      </p:sp>
      <p:sp>
        <p:nvSpPr>
          <p:cNvPr id="30" name="Picture Placeholder 17"/>
          <p:cNvSpPr>
            <a:spLocks noGrp="1"/>
          </p:cNvSpPr>
          <p:nvPr>
            <p:ph type="pic" sz="quarter" idx="121"/>
          </p:nvPr>
        </p:nvSpPr>
        <p:spPr>
          <a:xfrm>
            <a:off x="4825200" y="4021462"/>
            <a:ext cx="1143000" cy="1143000"/>
          </a:xfrm>
        </p:spPr>
        <p:txBody>
          <a:bodyPr/>
          <a:lstStyle/>
          <a:p>
            <a:r>
              <a:rPr lang="en-US" smtClean="0"/>
              <a:t>Click icon to add picture</a:t>
            </a:r>
            <a:endParaRPr lang="en-US" dirty="0"/>
          </a:p>
        </p:txBody>
      </p:sp>
      <p:sp>
        <p:nvSpPr>
          <p:cNvPr id="31" name="Text Placeholder 14"/>
          <p:cNvSpPr>
            <a:spLocks noGrp="1"/>
          </p:cNvSpPr>
          <p:nvPr>
            <p:ph type="body" sz="quarter" idx="122"/>
          </p:nvPr>
        </p:nvSpPr>
        <p:spPr>
          <a:xfrm>
            <a:off x="4825200" y="5166186"/>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p:txBody>
      </p:sp>
      <p:sp>
        <p:nvSpPr>
          <p:cNvPr id="32" name="Text Placeholder 14"/>
          <p:cNvSpPr>
            <a:spLocks noGrp="1"/>
          </p:cNvSpPr>
          <p:nvPr>
            <p:ph type="body" sz="quarter" idx="123"/>
          </p:nvPr>
        </p:nvSpPr>
        <p:spPr>
          <a:xfrm>
            <a:off x="6214068" y="5166186"/>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p:txBody>
      </p:sp>
      <p:sp>
        <p:nvSpPr>
          <p:cNvPr id="33" name="Text Placeholder 14"/>
          <p:cNvSpPr>
            <a:spLocks noGrp="1"/>
          </p:cNvSpPr>
          <p:nvPr>
            <p:ph type="body" sz="quarter" idx="124"/>
          </p:nvPr>
        </p:nvSpPr>
        <p:spPr>
          <a:xfrm>
            <a:off x="7602935" y="5166186"/>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p:txBody>
      </p:sp>
      <p:sp>
        <p:nvSpPr>
          <p:cNvPr id="19" name="Footer Placeholder 18"/>
          <p:cNvSpPr>
            <a:spLocks noGrp="1"/>
          </p:cNvSpPr>
          <p:nvPr>
            <p:ph type="ftr" sz="quarter" idx="125"/>
          </p:nvPr>
        </p:nvSpPr>
        <p:spPr/>
        <p:txBody>
          <a:bodyPr/>
          <a:lstStyle/>
          <a:p>
            <a:r>
              <a:rPr lang="en-US" smtClean="0"/>
              <a:t>Dr. Romina Polley</a:t>
            </a:r>
            <a:endParaRPr lang="en-US" dirty="0"/>
          </a:p>
        </p:txBody>
      </p:sp>
    </p:spTree>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G with Twelve Contacts">
    <p:spTree>
      <p:nvGrpSpPr>
        <p:cNvPr id="1" name=""/>
        <p:cNvGrpSpPr/>
        <p:nvPr/>
      </p:nvGrpSpPr>
      <p:grpSpPr>
        <a:xfrm>
          <a:off x="0" y="0"/>
          <a:ext cx="0" cy="0"/>
          <a:chOff x="0" y="0"/>
          <a:chExt cx="0" cy="0"/>
        </a:xfrm>
      </p:grpSpPr>
      <p:sp>
        <p:nvSpPr>
          <p:cNvPr id="21" name="Rectangle 20"/>
          <p:cNvSpPr/>
          <p:nvPr userDrawn="1"/>
        </p:nvSpPr>
        <p:spPr>
          <a:xfrm>
            <a:off x="228600" y="1600200"/>
            <a:ext cx="8686800" cy="4571999"/>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6" name="Picture Placeholder 17"/>
          <p:cNvSpPr>
            <a:spLocks noGrp="1"/>
          </p:cNvSpPr>
          <p:nvPr>
            <p:ph type="pic" sz="quarter" idx="15"/>
          </p:nvPr>
        </p:nvSpPr>
        <p:spPr>
          <a:xfrm>
            <a:off x="7589487" y="2065881"/>
            <a:ext cx="1143000" cy="1143000"/>
          </a:xfrm>
        </p:spPr>
        <p:txBody>
          <a:bodyPr/>
          <a:lstStyle/>
          <a:p>
            <a:r>
              <a:rPr lang="en-US" smtClean="0"/>
              <a:t>Click icon to add picture</a:t>
            </a:r>
            <a:endParaRPr lang="en-US" dirty="0"/>
          </a:p>
        </p:txBody>
      </p:sp>
      <p:sp>
        <p:nvSpPr>
          <p:cNvPr id="7" name="Picture Placeholder 17"/>
          <p:cNvSpPr>
            <a:spLocks noGrp="1"/>
          </p:cNvSpPr>
          <p:nvPr>
            <p:ph type="pic" sz="quarter" idx="16"/>
          </p:nvPr>
        </p:nvSpPr>
        <p:spPr>
          <a:xfrm>
            <a:off x="6153893" y="2065881"/>
            <a:ext cx="1143000" cy="1143000"/>
          </a:xfrm>
        </p:spPr>
        <p:txBody>
          <a:bodyPr/>
          <a:lstStyle/>
          <a:p>
            <a:r>
              <a:rPr lang="en-US" smtClean="0"/>
              <a:t>Click icon to add picture</a:t>
            </a:r>
            <a:endParaRPr lang="en-US" dirty="0"/>
          </a:p>
        </p:txBody>
      </p:sp>
      <p:sp>
        <p:nvSpPr>
          <p:cNvPr id="9" name="Picture Placeholder 17"/>
          <p:cNvSpPr>
            <a:spLocks noGrp="1"/>
          </p:cNvSpPr>
          <p:nvPr>
            <p:ph type="pic" sz="quarter" idx="17"/>
          </p:nvPr>
        </p:nvSpPr>
        <p:spPr>
          <a:xfrm>
            <a:off x="4718298" y="2065881"/>
            <a:ext cx="1143000" cy="1143000"/>
          </a:xfrm>
        </p:spPr>
        <p:txBody>
          <a:bodyPr/>
          <a:lstStyle/>
          <a:p>
            <a:r>
              <a:rPr lang="en-US" smtClean="0"/>
              <a:t>Click icon to add picture</a:t>
            </a:r>
            <a:endParaRPr lang="en-US" dirty="0"/>
          </a:p>
        </p:txBody>
      </p:sp>
      <p:sp>
        <p:nvSpPr>
          <p:cNvPr id="15" name="Text Placeholder 14"/>
          <p:cNvSpPr>
            <a:spLocks noGrp="1"/>
          </p:cNvSpPr>
          <p:nvPr>
            <p:ph type="body" sz="quarter" idx="21"/>
          </p:nvPr>
        </p:nvSpPr>
        <p:spPr>
          <a:xfrm>
            <a:off x="4718298" y="3211838"/>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p:txBody>
      </p:sp>
      <p:sp>
        <p:nvSpPr>
          <p:cNvPr id="17" name="Text Placeholder 14"/>
          <p:cNvSpPr>
            <a:spLocks noGrp="1"/>
          </p:cNvSpPr>
          <p:nvPr>
            <p:ph type="body" sz="quarter" idx="116"/>
          </p:nvPr>
        </p:nvSpPr>
        <p:spPr>
          <a:xfrm>
            <a:off x="6153893" y="3211838"/>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p:txBody>
      </p:sp>
      <p:sp>
        <p:nvSpPr>
          <p:cNvPr id="18" name="Text Placeholder 14"/>
          <p:cNvSpPr>
            <a:spLocks noGrp="1"/>
          </p:cNvSpPr>
          <p:nvPr>
            <p:ph type="body" sz="quarter" idx="117"/>
          </p:nvPr>
        </p:nvSpPr>
        <p:spPr>
          <a:xfrm>
            <a:off x="7589487" y="3211838"/>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p:txBody>
      </p:sp>
      <p:sp>
        <p:nvSpPr>
          <p:cNvPr id="20" name="Text Placeholder 7"/>
          <p:cNvSpPr>
            <a:spLocks noGrp="1"/>
          </p:cNvSpPr>
          <p:nvPr>
            <p:ph type="body" sz="quarter" idx="118" hasCustomPrompt="1"/>
          </p:nvPr>
        </p:nvSpPr>
        <p:spPr>
          <a:xfrm>
            <a:off x="228600" y="1600200"/>
            <a:ext cx="8686800" cy="241506"/>
          </a:xfrm>
          <a:solidFill>
            <a:srgbClr val="000000"/>
          </a:solidFill>
        </p:spPr>
        <p:txBody>
          <a:bodyPr wrap="square" lIns="91440" tIns="0" rIns="91440" bIns="0" anchor="ctr" anchorCtr="0">
            <a:noAutofit/>
          </a:bodyPr>
          <a:lstStyle>
            <a:lvl1pPr algn="ctr">
              <a:spcBef>
                <a:spcPts val="0"/>
              </a:spcBef>
              <a:defRPr sz="900" b="1" i="0" cap="all">
                <a:solidFill>
                  <a:srgbClr val="E6E6E6"/>
                </a:solidFill>
                <a:latin typeface="Arial"/>
                <a:cs typeface="Arial"/>
              </a:defRPr>
            </a:lvl1pPr>
            <a:lvl2pPr marL="0" indent="0">
              <a:spcBef>
                <a:spcPts val="0"/>
              </a:spcBef>
              <a:buNone/>
              <a:tabLst>
                <a:tab pos="174625" algn="l"/>
              </a:tabLst>
              <a:defRPr sz="1200">
                <a:latin typeface="Times New Roman"/>
                <a:cs typeface="Times New Roman"/>
              </a:defRPr>
            </a:lvl2pPr>
            <a:lvl3pPr marL="0" indent="-182880">
              <a:buFont typeface="Lucida Grande"/>
              <a:buChar char="—"/>
              <a:defRPr sz="1200">
                <a:latin typeface="Times New Roman"/>
                <a:cs typeface="Times New Roman"/>
              </a:defRPr>
            </a:lvl3pPr>
            <a:lvl4pPr marL="320040" indent="-137160">
              <a:defRPr sz="1200">
                <a:latin typeface="Times New Roman"/>
                <a:cs typeface="Times New Roman"/>
              </a:defRPr>
            </a:lvl4pPr>
            <a:lvl5pPr marL="515938" indent="-117475">
              <a:defRPr sz="1200">
                <a:latin typeface="Times New Roman"/>
                <a:cs typeface="Times New Roman"/>
              </a:defRPr>
            </a:lvl5pPr>
          </a:lstStyle>
          <a:p>
            <a:pPr lvl="0"/>
            <a:r>
              <a:rPr lang="en-US" dirty="0" smtClean="0"/>
              <a:t>CLICK TO EDIT MASTER TEXT STYLES</a:t>
            </a:r>
          </a:p>
        </p:txBody>
      </p:sp>
      <p:sp>
        <p:nvSpPr>
          <p:cNvPr id="28" name="Picture Placeholder 17"/>
          <p:cNvSpPr>
            <a:spLocks noGrp="1"/>
          </p:cNvSpPr>
          <p:nvPr>
            <p:ph type="pic" sz="quarter" idx="119"/>
          </p:nvPr>
        </p:nvSpPr>
        <p:spPr>
          <a:xfrm>
            <a:off x="7589487" y="4021462"/>
            <a:ext cx="1143000" cy="1143000"/>
          </a:xfrm>
        </p:spPr>
        <p:txBody>
          <a:bodyPr/>
          <a:lstStyle/>
          <a:p>
            <a:r>
              <a:rPr lang="en-US" smtClean="0"/>
              <a:t>Click icon to add picture</a:t>
            </a:r>
            <a:endParaRPr lang="en-US" dirty="0"/>
          </a:p>
        </p:txBody>
      </p:sp>
      <p:sp>
        <p:nvSpPr>
          <p:cNvPr id="29" name="Picture Placeholder 17"/>
          <p:cNvSpPr>
            <a:spLocks noGrp="1"/>
          </p:cNvSpPr>
          <p:nvPr>
            <p:ph type="pic" sz="quarter" idx="120"/>
          </p:nvPr>
        </p:nvSpPr>
        <p:spPr>
          <a:xfrm>
            <a:off x="6153893" y="4021462"/>
            <a:ext cx="1143000" cy="1143000"/>
          </a:xfrm>
        </p:spPr>
        <p:txBody>
          <a:bodyPr/>
          <a:lstStyle/>
          <a:p>
            <a:r>
              <a:rPr lang="en-US" smtClean="0"/>
              <a:t>Click icon to add picture</a:t>
            </a:r>
            <a:endParaRPr lang="en-US" dirty="0"/>
          </a:p>
        </p:txBody>
      </p:sp>
      <p:sp>
        <p:nvSpPr>
          <p:cNvPr id="30" name="Picture Placeholder 17"/>
          <p:cNvSpPr>
            <a:spLocks noGrp="1"/>
          </p:cNvSpPr>
          <p:nvPr>
            <p:ph type="pic" sz="quarter" idx="121"/>
          </p:nvPr>
        </p:nvSpPr>
        <p:spPr>
          <a:xfrm>
            <a:off x="4718298" y="4021462"/>
            <a:ext cx="1143000" cy="1143000"/>
          </a:xfrm>
        </p:spPr>
        <p:txBody>
          <a:bodyPr/>
          <a:lstStyle/>
          <a:p>
            <a:r>
              <a:rPr lang="en-US" smtClean="0"/>
              <a:t>Click icon to add picture</a:t>
            </a:r>
            <a:endParaRPr lang="en-US" dirty="0"/>
          </a:p>
        </p:txBody>
      </p:sp>
      <p:sp>
        <p:nvSpPr>
          <p:cNvPr id="31" name="Text Placeholder 14"/>
          <p:cNvSpPr>
            <a:spLocks noGrp="1"/>
          </p:cNvSpPr>
          <p:nvPr>
            <p:ph type="body" sz="quarter" idx="122"/>
          </p:nvPr>
        </p:nvSpPr>
        <p:spPr>
          <a:xfrm>
            <a:off x="4718298" y="5166186"/>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p:txBody>
      </p:sp>
      <p:sp>
        <p:nvSpPr>
          <p:cNvPr id="32" name="Text Placeholder 14"/>
          <p:cNvSpPr>
            <a:spLocks noGrp="1"/>
          </p:cNvSpPr>
          <p:nvPr>
            <p:ph type="body" sz="quarter" idx="123"/>
          </p:nvPr>
        </p:nvSpPr>
        <p:spPr>
          <a:xfrm>
            <a:off x="6153893" y="5166186"/>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p:txBody>
      </p:sp>
      <p:sp>
        <p:nvSpPr>
          <p:cNvPr id="33" name="Text Placeholder 14"/>
          <p:cNvSpPr>
            <a:spLocks noGrp="1"/>
          </p:cNvSpPr>
          <p:nvPr>
            <p:ph type="body" sz="quarter" idx="124"/>
          </p:nvPr>
        </p:nvSpPr>
        <p:spPr>
          <a:xfrm>
            <a:off x="7589487" y="5166186"/>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p:txBody>
      </p:sp>
      <p:sp>
        <p:nvSpPr>
          <p:cNvPr id="19" name="Footer Placeholder 18"/>
          <p:cNvSpPr>
            <a:spLocks noGrp="1"/>
          </p:cNvSpPr>
          <p:nvPr>
            <p:ph type="ftr" sz="quarter" idx="125"/>
          </p:nvPr>
        </p:nvSpPr>
        <p:spPr/>
        <p:txBody>
          <a:bodyPr/>
          <a:lstStyle/>
          <a:p>
            <a:r>
              <a:rPr lang="en-US" smtClean="0"/>
              <a:t>Dr. Romina Polley</a:t>
            </a:r>
            <a:endParaRPr lang="en-US" dirty="0"/>
          </a:p>
        </p:txBody>
      </p:sp>
      <p:sp>
        <p:nvSpPr>
          <p:cNvPr id="22" name="Picture Placeholder 17"/>
          <p:cNvSpPr>
            <a:spLocks noGrp="1"/>
          </p:cNvSpPr>
          <p:nvPr>
            <p:ph type="pic" sz="quarter" idx="126"/>
          </p:nvPr>
        </p:nvSpPr>
        <p:spPr>
          <a:xfrm>
            <a:off x="3282703" y="2065881"/>
            <a:ext cx="1143000" cy="1143000"/>
          </a:xfrm>
        </p:spPr>
        <p:txBody>
          <a:bodyPr/>
          <a:lstStyle/>
          <a:p>
            <a:r>
              <a:rPr lang="en-US" smtClean="0"/>
              <a:t>Click icon to add picture</a:t>
            </a:r>
            <a:endParaRPr lang="en-US" dirty="0"/>
          </a:p>
        </p:txBody>
      </p:sp>
      <p:sp>
        <p:nvSpPr>
          <p:cNvPr id="23" name="Picture Placeholder 17"/>
          <p:cNvSpPr>
            <a:spLocks noGrp="1"/>
          </p:cNvSpPr>
          <p:nvPr>
            <p:ph type="pic" sz="quarter" idx="127"/>
          </p:nvPr>
        </p:nvSpPr>
        <p:spPr>
          <a:xfrm>
            <a:off x="1847108" y="2065881"/>
            <a:ext cx="1143000" cy="1143000"/>
          </a:xfrm>
        </p:spPr>
        <p:txBody>
          <a:bodyPr/>
          <a:lstStyle/>
          <a:p>
            <a:r>
              <a:rPr lang="en-US" smtClean="0"/>
              <a:t>Click icon to add picture</a:t>
            </a:r>
            <a:endParaRPr lang="en-US" dirty="0"/>
          </a:p>
        </p:txBody>
      </p:sp>
      <p:sp>
        <p:nvSpPr>
          <p:cNvPr id="24" name="Picture Placeholder 17"/>
          <p:cNvSpPr>
            <a:spLocks noGrp="1"/>
          </p:cNvSpPr>
          <p:nvPr>
            <p:ph type="pic" sz="quarter" idx="128"/>
          </p:nvPr>
        </p:nvSpPr>
        <p:spPr>
          <a:xfrm>
            <a:off x="411513" y="2065881"/>
            <a:ext cx="1143000" cy="1143000"/>
          </a:xfrm>
        </p:spPr>
        <p:txBody>
          <a:bodyPr/>
          <a:lstStyle/>
          <a:p>
            <a:r>
              <a:rPr lang="en-US" smtClean="0"/>
              <a:t>Click icon to add picture</a:t>
            </a:r>
            <a:endParaRPr lang="en-US" dirty="0"/>
          </a:p>
        </p:txBody>
      </p:sp>
      <p:sp>
        <p:nvSpPr>
          <p:cNvPr id="25" name="Text Placeholder 14"/>
          <p:cNvSpPr>
            <a:spLocks noGrp="1"/>
          </p:cNvSpPr>
          <p:nvPr>
            <p:ph type="body" sz="quarter" idx="129"/>
          </p:nvPr>
        </p:nvSpPr>
        <p:spPr>
          <a:xfrm>
            <a:off x="411513" y="3211838"/>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p:txBody>
      </p:sp>
      <p:sp>
        <p:nvSpPr>
          <p:cNvPr id="26" name="Text Placeholder 14"/>
          <p:cNvSpPr>
            <a:spLocks noGrp="1"/>
          </p:cNvSpPr>
          <p:nvPr>
            <p:ph type="body" sz="quarter" idx="130"/>
          </p:nvPr>
        </p:nvSpPr>
        <p:spPr>
          <a:xfrm>
            <a:off x="1847108" y="3211838"/>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p:txBody>
      </p:sp>
      <p:sp>
        <p:nvSpPr>
          <p:cNvPr id="27" name="Text Placeholder 14"/>
          <p:cNvSpPr>
            <a:spLocks noGrp="1"/>
          </p:cNvSpPr>
          <p:nvPr>
            <p:ph type="body" sz="quarter" idx="131"/>
          </p:nvPr>
        </p:nvSpPr>
        <p:spPr>
          <a:xfrm>
            <a:off x="3282703" y="3211838"/>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p:txBody>
      </p:sp>
      <p:sp>
        <p:nvSpPr>
          <p:cNvPr id="34" name="Picture Placeholder 17"/>
          <p:cNvSpPr>
            <a:spLocks noGrp="1"/>
          </p:cNvSpPr>
          <p:nvPr>
            <p:ph type="pic" sz="quarter" idx="132"/>
          </p:nvPr>
        </p:nvSpPr>
        <p:spPr>
          <a:xfrm>
            <a:off x="3282703" y="4021462"/>
            <a:ext cx="1143000" cy="1143000"/>
          </a:xfrm>
        </p:spPr>
        <p:txBody>
          <a:bodyPr/>
          <a:lstStyle/>
          <a:p>
            <a:r>
              <a:rPr lang="en-US" smtClean="0"/>
              <a:t>Click icon to add picture</a:t>
            </a:r>
            <a:endParaRPr lang="en-US" dirty="0"/>
          </a:p>
        </p:txBody>
      </p:sp>
      <p:sp>
        <p:nvSpPr>
          <p:cNvPr id="35" name="Picture Placeholder 17"/>
          <p:cNvSpPr>
            <a:spLocks noGrp="1"/>
          </p:cNvSpPr>
          <p:nvPr>
            <p:ph type="pic" sz="quarter" idx="133"/>
          </p:nvPr>
        </p:nvSpPr>
        <p:spPr>
          <a:xfrm>
            <a:off x="1847108" y="4021462"/>
            <a:ext cx="1143000" cy="1143000"/>
          </a:xfrm>
        </p:spPr>
        <p:txBody>
          <a:bodyPr/>
          <a:lstStyle/>
          <a:p>
            <a:r>
              <a:rPr lang="en-US" smtClean="0"/>
              <a:t>Click icon to add picture</a:t>
            </a:r>
            <a:endParaRPr lang="en-US" dirty="0"/>
          </a:p>
        </p:txBody>
      </p:sp>
      <p:sp>
        <p:nvSpPr>
          <p:cNvPr id="36" name="Picture Placeholder 17"/>
          <p:cNvSpPr>
            <a:spLocks noGrp="1"/>
          </p:cNvSpPr>
          <p:nvPr>
            <p:ph type="pic" sz="quarter" idx="134"/>
          </p:nvPr>
        </p:nvSpPr>
        <p:spPr>
          <a:xfrm>
            <a:off x="411513" y="4021462"/>
            <a:ext cx="1143000" cy="1143000"/>
          </a:xfrm>
        </p:spPr>
        <p:txBody>
          <a:bodyPr/>
          <a:lstStyle/>
          <a:p>
            <a:r>
              <a:rPr lang="en-US" smtClean="0"/>
              <a:t>Click icon to add picture</a:t>
            </a:r>
            <a:endParaRPr lang="en-US" dirty="0"/>
          </a:p>
        </p:txBody>
      </p:sp>
      <p:sp>
        <p:nvSpPr>
          <p:cNvPr id="37" name="Text Placeholder 14"/>
          <p:cNvSpPr>
            <a:spLocks noGrp="1"/>
          </p:cNvSpPr>
          <p:nvPr>
            <p:ph type="body" sz="quarter" idx="135"/>
          </p:nvPr>
        </p:nvSpPr>
        <p:spPr>
          <a:xfrm>
            <a:off x="411513" y="5166186"/>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p:txBody>
      </p:sp>
      <p:sp>
        <p:nvSpPr>
          <p:cNvPr id="38" name="Text Placeholder 14"/>
          <p:cNvSpPr>
            <a:spLocks noGrp="1"/>
          </p:cNvSpPr>
          <p:nvPr>
            <p:ph type="body" sz="quarter" idx="136"/>
          </p:nvPr>
        </p:nvSpPr>
        <p:spPr>
          <a:xfrm>
            <a:off x="1847108" y="5166186"/>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p:txBody>
      </p:sp>
      <p:sp>
        <p:nvSpPr>
          <p:cNvPr id="39" name="Text Placeholder 14"/>
          <p:cNvSpPr>
            <a:spLocks noGrp="1"/>
          </p:cNvSpPr>
          <p:nvPr>
            <p:ph type="body" sz="quarter" idx="137"/>
          </p:nvPr>
        </p:nvSpPr>
        <p:spPr>
          <a:xfrm>
            <a:off x="3282703" y="5166186"/>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325376649"/>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G Three Contacts with Bio">
    <p:spTree>
      <p:nvGrpSpPr>
        <p:cNvPr id="1" name=""/>
        <p:cNvGrpSpPr/>
        <p:nvPr/>
      </p:nvGrpSpPr>
      <p:grpSpPr>
        <a:xfrm>
          <a:off x="0" y="0"/>
          <a:ext cx="0" cy="0"/>
          <a:chOff x="0" y="0"/>
          <a:chExt cx="0" cy="0"/>
        </a:xfrm>
      </p:grpSpPr>
      <p:sp>
        <p:nvSpPr>
          <p:cNvPr id="16" name="Rectangle 15"/>
          <p:cNvSpPr/>
          <p:nvPr userDrawn="1"/>
        </p:nvSpPr>
        <p:spPr>
          <a:xfrm>
            <a:off x="228600" y="1600200"/>
            <a:ext cx="2796309" cy="4571970"/>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 Placeholder 23"/>
          <p:cNvSpPr>
            <a:spLocks noGrp="1"/>
          </p:cNvSpPr>
          <p:nvPr>
            <p:ph type="body" sz="quarter" idx="126"/>
          </p:nvPr>
        </p:nvSpPr>
        <p:spPr>
          <a:xfrm>
            <a:off x="228600" y="2902981"/>
            <a:ext cx="2788920" cy="3269189"/>
          </a:xfrm>
          <a:noFill/>
        </p:spPr>
        <p:txBody>
          <a:bodyPr lIns="182880" tIns="182880" rIns="182880" bIns="45720">
            <a:noAutofit/>
          </a:bodyPr>
          <a:lstStyle>
            <a:lvl1pPr>
              <a:defRPr sz="1000"/>
            </a:lvl1pPr>
            <a:lvl2pPr marL="182880" indent="-182880">
              <a:defRPr sz="1000"/>
            </a:lvl2pPr>
            <a:lvl3pPr marL="365760" indent="-137160">
              <a:defRPr sz="1000"/>
            </a:lvl3pPr>
            <a:lvl4pPr marL="502920" indent="-137160">
              <a:defRPr sz="1000"/>
            </a:lvl4pPr>
            <a:lvl5pPr marL="640080" indent="-137160">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9" name="Text Placeholder 48"/>
          <p:cNvSpPr>
            <a:spLocks noGrp="1"/>
          </p:cNvSpPr>
          <p:nvPr>
            <p:ph type="body" sz="quarter" idx="134"/>
          </p:nvPr>
        </p:nvSpPr>
        <p:spPr>
          <a:xfrm>
            <a:off x="228600" y="1600200"/>
            <a:ext cx="1600200" cy="1273517"/>
          </a:xfrm>
        </p:spPr>
        <p:txBody>
          <a:bodyPr lIns="182880" tIns="182880" rIns="182880" bIns="182880">
            <a:noAutofit/>
          </a:bodyPr>
          <a:lstStyle>
            <a:lvl1pPr marL="0">
              <a:spcAft>
                <a:spcPts val="0"/>
              </a:spcAft>
              <a:defRPr sz="1200" b="1"/>
            </a:lvl1pPr>
            <a:lvl2pPr marL="0" indent="0">
              <a:spcAft>
                <a:spcPts val="0"/>
              </a:spcAft>
              <a:buNone/>
              <a:defRPr sz="1000" i="1"/>
            </a:lvl2pPr>
            <a:lvl3pPr marL="0" indent="0">
              <a:spcAft>
                <a:spcPts val="0"/>
              </a:spcAft>
              <a:buNone/>
              <a:defRPr sz="1000"/>
            </a:lvl3pPr>
            <a:lvl4pPr>
              <a:spcAft>
                <a:spcPts val="0"/>
              </a:spcAft>
              <a:defRPr sz="1000"/>
            </a:lvl4pPr>
            <a:lvl5pPr>
              <a:spcAft>
                <a:spcPts val="0"/>
              </a:spcAft>
              <a:defRPr sz="1000"/>
            </a:lvl5pPr>
          </a:lstStyle>
          <a:p>
            <a:pPr lvl="0"/>
            <a:r>
              <a:rPr lang="en-US" smtClean="0"/>
              <a:t>Click to edit Master text styles</a:t>
            </a:r>
          </a:p>
          <a:p>
            <a:pPr lvl="1"/>
            <a:r>
              <a:rPr lang="en-US" smtClean="0"/>
              <a:t>Second level</a:t>
            </a:r>
          </a:p>
          <a:p>
            <a:pPr lvl="2"/>
            <a:r>
              <a:rPr lang="en-US" smtClean="0"/>
              <a:t>Third level</a:t>
            </a:r>
          </a:p>
        </p:txBody>
      </p:sp>
      <p:sp>
        <p:nvSpPr>
          <p:cNvPr id="9" name="Picture Placeholder 17"/>
          <p:cNvSpPr>
            <a:spLocks noGrp="1"/>
          </p:cNvSpPr>
          <p:nvPr>
            <p:ph type="pic" sz="quarter" idx="17"/>
          </p:nvPr>
        </p:nvSpPr>
        <p:spPr>
          <a:xfrm>
            <a:off x="1664694" y="1749212"/>
            <a:ext cx="1143000" cy="1143000"/>
          </a:xfrm>
          <a:noFill/>
        </p:spPr>
        <p:txBody>
          <a:bodyPr/>
          <a:lstStyle/>
          <a:p>
            <a:r>
              <a:rPr lang="en-US" smtClean="0"/>
              <a:t>Click icon to add picture</a:t>
            </a:r>
            <a:endParaRPr lang="en-US" dirty="0"/>
          </a:p>
        </p:txBody>
      </p:sp>
      <p:sp>
        <p:nvSpPr>
          <p:cNvPr id="20" name="Rectangle 19"/>
          <p:cNvSpPr/>
          <p:nvPr userDrawn="1"/>
        </p:nvSpPr>
        <p:spPr>
          <a:xfrm>
            <a:off x="3171135" y="1600200"/>
            <a:ext cx="2796309" cy="4571970"/>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 Placeholder 23"/>
          <p:cNvSpPr>
            <a:spLocks noGrp="1"/>
          </p:cNvSpPr>
          <p:nvPr>
            <p:ph type="body" sz="quarter" idx="137"/>
          </p:nvPr>
        </p:nvSpPr>
        <p:spPr>
          <a:xfrm>
            <a:off x="3171135" y="2902981"/>
            <a:ext cx="2788920" cy="3269189"/>
          </a:xfrm>
          <a:noFill/>
        </p:spPr>
        <p:txBody>
          <a:bodyPr lIns="182880" tIns="182880" rIns="182880" bIns="45720">
            <a:noAutofit/>
          </a:bodyPr>
          <a:lstStyle>
            <a:lvl1pPr>
              <a:defRPr sz="1000"/>
            </a:lvl1pPr>
            <a:lvl2pPr marL="182880" indent="-182880">
              <a:defRPr sz="1000"/>
            </a:lvl2pPr>
            <a:lvl3pPr marL="365760" indent="-137160">
              <a:defRPr sz="1000"/>
            </a:lvl3pPr>
            <a:lvl4pPr marL="502920" indent="-137160">
              <a:defRPr sz="1000"/>
            </a:lvl4pPr>
            <a:lvl5pPr marL="640080" indent="-137160">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Text Placeholder 48"/>
          <p:cNvSpPr>
            <a:spLocks noGrp="1"/>
          </p:cNvSpPr>
          <p:nvPr>
            <p:ph type="body" sz="quarter" idx="138"/>
          </p:nvPr>
        </p:nvSpPr>
        <p:spPr>
          <a:xfrm>
            <a:off x="3171135" y="1600200"/>
            <a:ext cx="1600200" cy="1273517"/>
          </a:xfrm>
        </p:spPr>
        <p:txBody>
          <a:bodyPr lIns="182880" tIns="182880" rIns="182880" bIns="182880">
            <a:noAutofit/>
          </a:bodyPr>
          <a:lstStyle>
            <a:lvl1pPr marL="0">
              <a:spcAft>
                <a:spcPts val="0"/>
              </a:spcAft>
              <a:defRPr sz="1200" b="1"/>
            </a:lvl1pPr>
            <a:lvl2pPr marL="0" indent="0">
              <a:spcAft>
                <a:spcPts val="0"/>
              </a:spcAft>
              <a:buNone/>
              <a:defRPr sz="1000" i="1"/>
            </a:lvl2pPr>
            <a:lvl3pPr marL="0" indent="0">
              <a:spcAft>
                <a:spcPts val="0"/>
              </a:spcAft>
              <a:buNone/>
              <a:defRPr sz="1000"/>
            </a:lvl3pPr>
            <a:lvl4pPr>
              <a:spcAft>
                <a:spcPts val="0"/>
              </a:spcAft>
              <a:defRPr sz="1000"/>
            </a:lvl4pPr>
            <a:lvl5pPr>
              <a:spcAft>
                <a:spcPts val="0"/>
              </a:spcAft>
              <a:defRPr sz="1000"/>
            </a:lvl5pPr>
          </a:lstStyle>
          <a:p>
            <a:pPr lvl="0"/>
            <a:r>
              <a:rPr lang="en-US" smtClean="0"/>
              <a:t>Click to edit Master text styles</a:t>
            </a:r>
          </a:p>
          <a:p>
            <a:pPr lvl="1"/>
            <a:r>
              <a:rPr lang="en-US" smtClean="0"/>
              <a:t>Second level</a:t>
            </a:r>
          </a:p>
          <a:p>
            <a:pPr lvl="2"/>
            <a:r>
              <a:rPr lang="en-US" smtClean="0"/>
              <a:t>Third level</a:t>
            </a:r>
          </a:p>
        </p:txBody>
      </p:sp>
      <p:sp>
        <p:nvSpPr>
          <p:cNvPr id="23" name="Picture Placeholder 17"/>
          <p:cNvSpPr>
            <a:spLocks noGrp="1"/>
          </p:cNvSpPr>
          <p:nvPr>
            <p:ph type="pic" sz="quarter" idx="139"/>
          </p:nvPr>
        </p:nvSpPr>
        <p:spPr>
          <a:xfrm>
            <a:off x="4607229" y="1749212"/>
            <a:ext cx="1143000" cy="1143000"/>
          </a:xfrm>
          <a:noFill/>
        </p:spPr>
        <p:txBody>
          <a:bodyPr/>
          <a:lstStyle/>
          <a:p>
            <a:r>
              <a:rPr lang="en-US" smtClean="0"/>
              <a:t>Click icon to add picture</a:t>
            </a:r>
            <a:endParaRPr lang="en-US" dirty="0"/>
          </a:p>
        </p:txBody>
      </p:sp>
      <p:sp>
        <p:nvSpPr>
          <p:cNvPr id="26" name="Rectangle 25"/>
          <p:cNvSpPr/>
          <p:nvPr userDrawn="1"/>
        </p:nvSpPr>
        <p:spPr>
          <a:xfrm>
            <a:off x="6115749" y="1600200"/>
            <a:ext cx="2796309" cy="4571970"/>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 Placeholder 23"/>
          <p:cNvSpPr>
            <a:spLocks noGrp="1"/>
          </p:cNvSpPr>
          <p:nvPr>
            <p:ph type="body" sz="quarter" idx="140"/>
          </p:nvPr>
        </p:nvSpPr>
        <p:spPr>
          <a:xfrm>
            <a:off x="6115749" y="2902981"/>
            <a:ext cx="2788920" cy="3269189"/>
          </a:xfrm>
          <a:noFill/>
        </p:spPr>
        <p:txBody>
          <a:bodyPr lIns="182880" tIns="182880" rIns="182880" bIns="45720">
            <a:noAutofit/>
          </a:bodyPr>
          <a:lstStyle>
            <a:lvl1pPr>
              <a:defRPr sz="1000"/>
            </a:lvl1pPr>
            <a:lvl2pPr marL="182880" indent="-182880">
              <a:defRPr sz="1000"/>
            </a:lvl2pPr>
            <a:lvl3pPr marL="365760" indent="-137160">
              <a:defRPr sz="1000"/>
            </a:lvl3pPr>
            <a:lvl4pPr marL="502920" indent="-137160">
              <a:defRPr sz="1000"/>
            </a:lvl4pPr>
            <a:lvl5pPr marL="640080" indent="-137160">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Text Placeholder 48"/>
          <p:cNvSpPr>
            <a:spLocks noGrp="1"/>
          </p:cNvSpPr>
          <p:nvPr>
            <p:ph type="body" sz="quarter" idx="141"/>
          </p:nvPr>
        </p:nvSpPr>
        <p:spPr>
          <a:xfrm>
            <a:off x="6115749" y="1600200"/>
            <a:ext cx="1600200" cy="1273517"/>
          </a:xfrm>
        </p:spPr>
        <p:txBody>
          <a:bodyPr lIns="182880" tIns="182880" rIns="182880" bIns="182880">
            <a:noAutofit/>
          </a:bodyPr>
          <a:lstStyle>
            <a:lvl1pPr marL="0">
              <a:spcAft>
                <a:spcPts val="0"/>
              </a:spcAft>
              <a:defRPr sz="1200" b="1"/>
            </a:lvl1pPr>
            <a:lvl2pPr marL="0" indent="0">
              <a:spcAft>
                <a:spcPts val="0"/>
              </a:spcAft>
              <a:buNone/>
              <a:defRPr sz="1000" i="1"/>
            </a:lvl2pPr>
            <a:lvl3pPr marL="0" indent="0">
              <a:spcAft>
                <a:spcPts val="0"/>
              </a:spcAft>
              <a:buNone/>
              <a:defRPr sz="1000"/>
            </a:lvl3pPr>
            <a:lvl4pPr>
              <a:spcAft>
                <a:spcPts val="0"/>
              </a:spcAft>
              <a:defRPr sz="1000"/>
            </a:lvl4pPr>
            <a:lvl5pPr>
              <a:spcAft>
                <a:spcPts val="0"/>
              </a:spcAft>
              <a:defRPr sz="1000"/>
            </a:lvl5pPr>
          </a:lstStyle>
          <a:p>
            <a:pPr lvl="0"/>
            <a:r>
              <a:rPr lang="en-US" smtClean="0"/>
              <a:t>Click to edit Master text styles</a:t>
            </a:r>
          </a:p>
          <a:p>
            <a:pPr lvl="1"/>
            <a:r>
              <a:rPr lang="en-US" smtClean="0"/>
              <a:t>Second level</a:t>
            </a:r>
          </a:p>
          <a:p>
            <a:pPr lvl="2"/>
            <a:r>
              <a:rPr lang="en-US" smtClean="0"/>
              <a:t>Third level</a:t>
            </a:r>
          </a:p>
        </p:txBody>
      </p:sp>
      <p:sp>
        <p:nvSpPr>
          <p:cNvPr id="29" name="Picture Placeholder 17"/>
          <p:cNvSpPr>
            <a:spLocks noGrp="1"/>
          </p:cNvSpPr>
          <p:nvPr>
            <p:ph type="pic" sz="quarter" idx="142"/>
          </p:nvPr>
        </p:nvSpPr>
        <p:spPr>
          <a:xfrm>
            <a:off x="7554938" y="1749212"/>
            <a:ext cx="1143000" cy="1143000"/>
          </a:xfrm>
          <a:noFill/>
        </p:spPr>
        <p:txBody>
          <a:bodyPr/>
          <a:lstStyle/>
          <a:p>
            <a:r>
              <a:rPr lang="en-US" smtClean="0"/>
              <a:t>Click icon to add picture</a:t>
            </a:r>
            <a:endParaRPr lang="en-US" dirty="0"/>
          </a:p>
        </p:txBody>
      </p:sp>
      <p:sp>
        <p:nvSpPr>
          <p:cNvPr id="31" name="Footer Placeholder 30"/>
          <p:cNvSpPr>
            <a:spLocks noGrp="1"/>
          </p:cNvSpPr>
          <p:nvPr>
            <p:ph type="ftr" sz="quarter" idx="143"/>
          </p:nvPr>
        </p:nvSpPr>
        <p:spPr/>
        <p:txBody>
          <a:bodyPr/>
          <a:lstStyle/>
          <a:p>
            <a:r>
              <a:rPr lang="en-US" smtClean="0"/>
              <a:t>Dr. Romina Polley</a:t>
            </a:r>
            <a:endParaRPr lang="en-US" dirty="0"/>
          </a:p>
        </p:txBody>
      </p:sp>
      <p:cxnSp>
        <p:nvCxnSpPr>
          <p:cNvPr id="32" name="Straight Connector 31"/>
          <p:cNvCxnSpPr/>
          <p:nvPr userDrawn="1"/>
        </p:nvCxnSpPr>
        <p:spPr>
          <a:xfrm>
            <a:off x="228600" y="2898180"/>
            <a:ext cx="278892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3171135" y="2898180"/>
            <a:ext cx="278892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6115749" y="2898180"/>
            <a:ext cx="278892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G Four Contacts with Bio">
    <p:spTree>
      <p:nvGrpSpPr>
        <p:cNvPr id="1" name=""/>
        <p:cNvGrpSpPr/>
        <p:nvPr/>
      </p:nvGrpSpPr>
      <p:grpSpPr>
        <a:xfrm>
          <a:off x="0" y="0"/>
          <a:ext cx="0" cy="0"/>
          <a:chOff x="0" y="0"/>
          <a:chExt cx="0" cy="0"/>
        </a:xfrm>
      </p:grpSpPr>
      <p:sp>
        <p:nvSpPr>
          <p:cNvPr id="16" name="Rectangle 15"/>
          <p:cNvSpPr/>
          <p:nvPr userDrawn="1"/>
        </p:nvSpPr>
        <p:spPr>
          <a:xfrm>
            <a:off x="228600" y="1600200"/>
            <a:ext cx="2039112" cy="4571970"/>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 Placeholder 23"/>
          <p:cNvSpPr>
            <a:spLocks noGrp="1"/>
          </p:cNvSpPr>
          <p:nvPr>
            <p:ph type="body" sz="quarter" idx="126"/>
          </p:nvPr>
        </p:nvSpPr>
        <p:spPr>
          <a:xfrm>
            <a:off x="228600" y="3794757"/>
            <a:ext cx="2039112" cy="2377414"/>
          </a:xfrm>
          <a:noFill/>
        </p:spPr>
        <p:txBody>
          <a:bodyPr lIns="182880" tIns="0" rIns="182880" bIns="45720">
            <a:noAutofit/>
          </a:bodyPr>
          <a:lstStyle>
            <a:lvl1pPr>
              <a:defRPr sz="1000"/>
            </a:lvl1pPr>
            <a:lvl2pPr marL="182880" indent="-182880">
              <a:defRPr sz="1000"/>
            </a:lvl2pPr>
            <a:lvl3pPr marL="365760" indent="-137160">
              <a:defRPr sz="1000"/>
            </a:lvl3pPr>
            <a:lvl4pPr marL="502920" indent="-137160">
              <a:defRPr sz="1000"/>
            </a:lvl4pPr>
            <a:lvl5pPr marL="640080" indent="-137160">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9" name="Text Placeholder 48"/>
          <p:cNvSpPr>
            <a:spLocks noGrp="1"/>
          </p:cNvSpPr>
          <p:nvPr>
            <p:ph type="body" sz="quarter" idx="134"/>
          </p:nvPr>
        </p:nvSpPr>
        <p:spPr>
          <a:xfrm>
            <a:off x="228600" y="2880367"/>
            <a:ext cx="2039112" cy="914390"/>
          </a:xfrm>
        </p:spPr>
        <p:txBody>
          <a:bodyPr lIns="182880" tIns="91440" rIns="182880" bIns="182880">
            <a:noAutofit/>
          </a:bodyPr>
          <a:lstStyle>
            <a:lvl1pPr marL="0">
              <a:spcAft>
                <a:spcPts val="0"/>
              </a:spcAft>
              <a:defRPr sz="1200" b="1"/>
            </a:lvl1pPr>
            <a:lvl2pPr marL="0" indent="0">
              <a:spcAft>
                <a:spcPts val="0"/>
              </a:spcAft>
              <a:buNone/>
              <a:defRPr sz="1000" i="1"/>
            </a:lvl2pPr>
            <a:lvl3pPr marL="0" indent="0">
              <a:spcAft>
                <a:spcPts val="0"/>
              </a:spcAft>
              <a:buNone/>
              <a:defRPr sz="1000"/>
            </a:lvl3pPr>
            <a:lvl4pPr>
              <a:spcAft>
                <a:spcPts val="0"/>
              </a:spcAft>
              <a:defRPr sz="1000"/>
            </a:lvl4pPr>
            <a:lvl5pPr>
              <a:spcAft>
                <a:spcPts val="0"/>
              </a:spcAft>
              <a:defRPr sz="1000"/>
            </a:lvl5pPr>
          </a:lstStyle>
          <a:p>
            <a:pPr lvl="0"/>
            <a:r>
              <a:rPr lang="en-US" smtClean="0"/>
              <a:t>Click to edit Master text styles</a:t>
            </a:r>
          </a:p>
          <a:p>
            <a:pPr lvl="1"/>
            <a:r>
              <a:rPr lang="en-US" smtClean="0"/>
              <a:t>Second level</a:t>
            </a:r>
          </a:p>
          <a:p>
            <a:pPr lvl="2"/>
            <a:r>
              <a:rPr lang="en-US" smtClean="0"/>
              <a:t>Third level</a:t>
            </a:r>
          </a:p>
        </p:txBody>
      </p:sp>
      <p:sp>
        <p:nvSpPr>
          <p:cNvPr id="9" name="Picture Placeholder 17"/>
          <p:cNvSpPr>
            <a:spLocks noGrp="1" noChangeAspect="1"/>
          </p:cNvSpPr>
          <p:nvPr>
            <p:ph type="pic" sz="quarter" idx="17"/>
          </p:nvPr>
        </p:nvSpPr>
        <p:spPr>
          <a:xfrm>
            <a:off x="640123" y="1691646"/>
            <a:ext cx="1188720" cy="1188720"/>
          </a:xfrm>
          <a:noFill/>
        </p:spPr>
        <p:txBody>
          <a:bodyPr/>
          <a:lstStyle/>
          <a:p>
            <a:r>
              <a:rPr lang="en-US" smtClean="0"/>
              <a:t>Click icon to add picture</a:t>
            </a:r>
            <a:endParaRPr lang="en-US" dirty="0"/>
          </a:p>
        </p:txBody>
      </p:sp>
      <p:sp>
        <p:nvSpPr>
          <p:cNvPr id="31" name="Footer Placeholder 30"/>
          <p:cNvSpPr>
            <a:spLocks noGrp="1"/>
          </p:cNvSpPr>
          <p:nvPr>
            <p:ph type="ftr" sz="quarter" idx="143"/>
          </p:nvPr>
        </p:nvSpPr>
        <p:spPr/>
        <p:txBody>
          <a:bodyPr/>
          <a:lstStyle/>
          <a:p>
            <a:r>
              <a:rPr lang="en-US" smtClean="0"/>
              <a:t>Dr. Romina Polley</a:t>
            </a:r>
            <a:endParaRPr lang="en-US" dirty="0"/>
          </a:p>
        </p:txBody>
      </p:sp>
      <p:cxnSp>
        <p:nvCxnSpPr>
          <p:cNvPr id="32" name="Straight Connector 31"/>
          <p:cNvCxnSpPr/>
          <p:nvPr userDrawn="1"/>
        </p:nvCxnSpPr>
        <p:spPr>
          <a:xfrm>
            <a:off x="228600" y="2886605"/>
            <a:ext cx="203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userDrawn="1"/>
        </p:nvSpPr>
        <p:spPr>
          <a:xfrm>
            <a:off x="2457328" y="1600200"/>
            <a:ext cx="2039112" cy="4571970"/>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 Placeholder 23"/>
          <p:cNvSpPr>
            <a:spLocks noGrp="1"/>
          </p:cNvSpPr>
          <p:nvPr>
            <p:ph type="body" sz="quarter" idx="144"/>
          </p:nvPr>
        </p:nvSpPr>
        <p:spPr>
          <a:xfrm>
            <a:off x="2457328" y="3794757"/>
            <a:ext cx="2039112" cy="2377414"/>
          </a:xfrm>
          <a:noFill/>
        </p:spPr>
        <p:txBody>
          <a:bodyPr lIns="182880" tIns="0" rIns="182880" bIns="45720">
            <a:noAutofit/>
          </a:bodyPr>
          <a:lstStyle>
            <a:lvl1pPr>
              <a:defRPr sz="1000"/>
            </a:lvl1pPr>
            <a:lvl2pPr marL="182880" indent="-182880">
              <a:defRPr sz="1000"/>
            </a:lvl2pPr>
            <a:lvl3pPr marL="365760" indent="-137160">
              <a:defRPr sz="1000"/>
            </a:lvl3pPr>
            <a:lvl4pPr marL="502920" indent="-137160">
              <a:defRPr sz="1000"/>
            </a:lvl4pPr>
            <a:lvl5pPr marL="640080" indent="-137160">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ext Placeholder 48"/>
          <p:cNvSpPr>
            <a:spLocks noGrp="1"/>
          </p:cNvSpPr>
          <p:nvPr>
            <p:ph type="body" sz="quarter" idx="145"/>
          </p:nvPr>
        </p:nvSpPr>
        <p:spPr>
          <a:xfrm>
            <a:off x="2457328" y="2880367"/>
            <a:ext cx="2039112" cy="914390"/>
          </a:xfrm>
        </p:spPr>
        <p:txBody>
          <a:bodyPr lIns="182880" tIns="91440" rIns="182880" bIns="182880">
            <a:noAutofit/>
          </a:bodyPr>
          <a:lstStyle>
            <a:lvl1pPr marL="0">
              <a:spcAft>
                <a:spcPts val="0"/>
              </a:spcAft>
              <a:defRPr sz="1200" b="1"/>
            </a:lvl1pPr>
            <a:lvl2pPr marL="0" indent="0">
              <a:spcAft>
                <a:spcPts val="0"/>
              </a:spcAft>
              <a:buNone/>
              <a:defRPr sz="1000" i="1"/>
            </a:lvl2pPr>
            <a:lvl3pPr marL="0" indent="0">
              <a:spcAft>
                <a:spcPts val="0"/>
              </a:spcAft>
              <a:buNone/>
              <a:defRPr sz="1000"/>
            </a:lvl3pPr>
            <a:lvl4pPr>
              <a:spcAft>
                <a:spcPts val="0"/>
              </a:spcAft>
              <a:defRPr sz="1000"/>
            </a:lvl4pPr>
            <a:lvl5pPr>
              <a:spcAft>
                <a:spcPts val="0"/>
              </a:spcAft>
              <a:defRPr sz="1000"/>
            </a:lvl5pPr>
          </a:lstStyle>
          <a:p>
            <a:pPr lvl="0"/>
            <a:r>
              <a:rPr lang="en-US" smtClean="0"/>
              <a:t>Click to edit Master text styles</a:t>
            </a:r>
          </a:p>
          <a:p>
            <a:pPr lvl="1"/>
            <a:r>
              <a:rPr lang="en-US" smtClean="0"/>
              <a:t>Second level</a:t>
            </a:r>
          </a:p>
          <a:p>
            <a:pPr lvl="2"/>
            <a:r>
              <a:rPr lang="en-US" smtClean="0"/>
              <a:t>Third level</a:t>
            </a:r>
          </a:p>
        </p:txBody>
      </p:sp>
      <p:sp>
        <p:nvSpPr>
          <p:cNvPr id="35" name="Picture Placeholder 17"/>
          <p:cNvSpPr>
            <a:spLocks noGrp="1" noChangeAspect="1"/>
          </p:cNvSpPr>
          <p:nvPr>
            <p:ph type="pic" sz="quarter" idx="146"/>
          </p:nvPr>
        </p:nvSpPr>
        <p:spPr>
          <a:xfrm>
            <a:off x="2868851" y="1691646"/>
            <a:ext cx="1188720" cy="1188720"/>
          </a:xfrm>
          <a:noFill/>
        </p:spPr>
        <p:txBody>
          <a:bodyPr/>
          <a:lstStyle/>
          <a:p>
            <a:r>
              <a:rPr lang="en-US" smtClean="0"/>
              <a:t>Click icon to add picture</a:t>
            </a:r>
            <a:endParaRPr lang="en-US" dirty="0"/>
          </a:p>
        </p:txBody>
      </p:sp>
      <p:cxnSp>
        <p:nvCxnSpPr>
          <p:cNvPr id="36" name="Straight Connector 35"/>
          <p:cNvCxnSpPr/>
          <p:nvPr userDrawn="1"/>
        </p:nvCxnSpPr>
        <p:spPr>
          <a:xfrm>
            <a:off x="2457328" y="2886605"/>
            <a:ext cx="203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Rectangle 36"/>
          <p:cNvSpPr/>
          <p:nvPr userDrawn="1"/>
        </p:nvSpPr>
        <p:spPr>
          <a:xfrm>
            <a:off x="4659941" y="1600200"/>
            <a:ext cx="2039112" cy="4571970"/>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 Placeholder 23"/>
          <p:cNvSpPr>
            <a:spLocks noGrp="1"/>
          </p:cNvSpPr>
          <p:nvPr>
            <p:ph type="body" sz="quarter" idx="147"/>
          </p:nvPr>
        </p:nvSpPr>
        <p:spPr>
          <a:xfrm>
            <a:off x="4659941" y="3794757"/>
            <a:ext cx="2039112" cy="2377414"/>
          </a:xfrm>
          <a:noFill/>
        </p:spPr>
        <p:txBody>
          <a:bodyPr lIns="182880" tIns="0" rIns="182880" bIns="45720">
            <a:noAutofit/>
          </a:bodyPr>
          <a:lstStyle>
            <a:lvl1pPr>
              <a:defRPr sz="1000"/>
            </a:lvl1pPr>
            <a:lvl2pPr marL="182880" indent="-182880">
              <a:defRPr sz="1000"/>
            </a:lvl2pPr>
            <a:lvl3pPr marL="365760" indent="-137160">
              <a:defRPr sz="1000"/>
            </a:lvl3pPr>
            <a:lvl4pPr marL="502920" indent="-137160">
              <a:defRPr sz="1000"/>
            </a:lvl4pPr>
            <a:lvl5pPr marL="640080" indent="-137160">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9" name="Text Placeholder 48"/>
          <p:cNvSpPr>
            <a:spLocks noGrp="1"/>
          </p:cNvSpPr>
          <p:nvPr>
            <p:ph type="body" sz="quarter" idx="148"/>
          </p:nvPr>
        </p:nvSpPr>
        <p:spPr>
          <a:xfrm>
            <a:off x="4659941" y="2880367"/>
            <a:ext cx="2039112" cy="914390"/>
          </a:xfrm>
        </p:spPr>
        <p:txBody>
          <a:bodyPr lIns="182880" tIns="91440" rIns="182880" bIns="182880">
            <a:noAutofit/>
          </a:bodyPr>
          <a:lstStyle>
            <a:lvl1pPr marL="0">
              <a:spcAft>
                <a:spcPts val="0"/>
              </a:spcAft>
              <a:defRPr sz="1200" b="1"/>
            </a:lvl1pPr>
            <a:lvl2pPr marL="0" indent="0">
              <a:spcAft>
                <a:spcPts val="0"/>
              </a:spcAft>
              <a:buNone/>
              <a:defRPr sz="1000" i="1"/>
            </a:lvl2pPr>
            <a:lvl3pPr marL="0" indent="0">
              <a:spcAft>
                <a:spcPts val="0"/>
              </a:spcAft>
              <a:buNone/>
              <a:defRPr sz="1000"/>
            </a:lvl3pPr>
            <a:lvl4pPr>
              <a:spcAft>
                <a:spcPts val="0"/>
              </a:spcAft>
              <a:defRPr sz="1000"/>
            </a:lvl4pPr>
            <a:lvl5pPr>
              <a:spcAft>
                <a:spcPts val="0"/>
              </a:spcAft>
              <a:defRPr sz="1000"/>
            </a:lvl5pPr>
          </a:lstStyle>
          <a:p>
            <a:pPr lvl="0"/>
            <a:r>
              <a:rPr lang="en-US" smtClean="0"/>
              <a:t>Click to edit Master text styles</a:t>
            </a:r>
          </a:p>
          <a:p>
            <a:pPr lvl="1"/>
            <a:r>
              <a:rPr lang="en-US" smtClean="0"/>
              <a:t>Second level</a:t>
            </a:r>
          </a:p>
          <a:p>
            <a:pPr lvl="2"/>
            <a:r>
              <a:rPr lang="en-US" smtClean="0"/>
              <a:t>Third level</a:t>
            </a:r>
          </a:p>
        </p:txBody>
      </p:sp>
      <p:sp>
        <p:nvSpPr>
          <p:cNvPr id="40" name="Picture Placeholder 17"/>
          <p:cNvSpPr>
            <a:spLocks noGrp="1" noChangeAspect="1"/>
          </p:cNvSpPr>
          <p:nvPr>
            <p:ph type="pic" sz="quarter" idx="149"/>
          </p:nvPr>
        </p:nvSpPr>
        <p:spPr>
          <a:xfrm>
            <a:off x="5071464" y="1691646"/>
            <a:ext cx="1188720" cy="1188720"/>
          </a:xfrm>
          <a:noFill/>
        </p:spPr>
        <p:txBody>
          <a:bodyPr/>
          <a:lstStyle/>
          <a:p>
            <a:r>
              <a:rPr lang="en-US" smtClean="0"/>
              <a:t>Click icon to add picture</a:t>
            </a:r>
            <a:endParaRPr lang="en-US" dirty="0"/>
          </a:p>
        </p:txBody>
      </p:sp>
      <p:cxnSp>
        <p:nvCxnSpPr>
          <p:cNvPr id="41" name="Straight Connector 40"/>
          <p:cNvCxnSpPr/>
          <p:nvPr userDrawn="1"/>
        </p:nvCxnSpPr>
        <p:spPr>
          <a:xfrm>
            <a:off x="4659941" y="2886605"/>
            <a:ext cx="203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Rectangle 41"/>
          <p:cNvSpPr/>
          <p:nvPr userDrawn="1"/>
        </p:nvSpPr>
        <p:spPr>
          <a:xfrm>
            <a:off x="6857975" y="1600200"/>
            <a:ext cx="2039112" cy="4571970"/>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Text Placeholder 23"/>
          <p:cNvSpPr>
            <a:spLocks noGrp="1"/>
          </p:cNvSpPr>
          <p:nvPr>
            <p:ph type="body" sz="quarter" idx="150"/>
          </p:nvPr>
        </p:nvSpPr>
        <p:spPr>
          <a:xfrm>
            <a:off x="6857975" y="3794757"/>
            <a:ext cx="2039112" cy="2377414"/>
          </a:xfrm>
          <a:noFill/>
        </p:spPr>
        <p:txBody>
          <a:bodyPr lIns="182880" tIns="0" rIns="182880" bIns="45720">
            <a:noAutofit/>
          </a:bodyPr>
          <a:lstStyle>
            <a:lvl1pPr>
              <a:defRPr sz="1000"/>
            </a:lvl1pPr>
            <a:lvl2pPr marL="182880" indent="-182880">
              <a:defRPr sz="1000"/>
            </a:lvl2pPr>
            <a:lvl3pPr marL="365760" indent="-137160">
              <a:defRPr sz="1000"/>
            </a:lvl3pPr>
            <a:lvl4pPr marL="502920" indent="-137160">
              <a:defRPr sz="1000"/>
            </a:lvl4pPr>
            <a:lvl5pPr marL="640080" indent="-137160">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4" name="Text Placeholder 48"/>
          <p:cNvSpPr>
            <a:spLocks noGrp="1"/>
          </p:cNvSpPr>
          <p:nvPr>
            <p:ph type="body" sz="quarter" idx="151"/>
          </p:nvPr>
        </p:nvSpPr>
        <p:spPr>
          <a:xfrm>
            <a:off x="6857975" y="2880367"/>
            <a:ext cx="2039112" cy="914390"/>
          </a:xfrm>
        </p:spPr>
        <p:txBody>
          <a:bodyPr lIns="182880" tIns="91440" rIns="182880" bIns="182880">
            <a:noAutofit/>
          </a:bodyPr>
          <a:lstStyle>
            <a:lvl1pPr marL="0">
              <a:spcAft>
                <a:spcPts val="0"/>
              </a:spcAft>
              <a:defRPr sz="1200" b="1"/>
            </a:lvl1pPr>
            <a:lvl2pPr marL="0" indent="0">
              <a:spcAft>
                <a:spcPts val="0"/>
              </a:spcAft>
              <a:buNone/>
              <a:defRPr sz="1000" i="1"/>
            </a:lvl2pPr>
            <a:lvl3pPr marL="0" indent="0">
              <a:spcAft>
                <a:spcPts val="0"/>
              </a:spcAft>
              <a:buNone/>
              <a:defRPr sz="1000"/>
            </a:lvl3pPr>
            <a:lvl4pPr>
              <a:spcAft>
                <a:spcPts val="0"/>
              </a:spcAft>
              <a:defRPr sz="1000"/>
            </a:lvl4pPr>
            <a:lvl5pPr>
              <a:spcAft>
                <a:spcPts val="0"/>
              </a:spcAft>
              <a:defRPr sz="1000"/>
            </a:lvl5pPr>
          </a:lstStyle>
          <a:p>
            <a:pPr lvl="0"/>
            <a:r>
              <a:rPr lang="en-US" smtClean="0"/>
              <a:t>Click to edit Master text styles</a:t>
            </a:r>
          </a:p>
          <a:p>
            <a:pPr lvl="1"/>
            <a:r>
              <a:rPr lang="en-US" smtClean="0"/>
              <a:t>Second level</a:t>
            </a:r>
          </a:p>
          <a:p>
            <a:pPr lvl="2"/>
            <a:r>
              <a:rPr lang="en-US" smtClean="0"/>
              <a:t>Third level</a:t>
            </a:r>
          </a:p>
        </p:txBody>
      </p:sp>
      <p:sp>
        <p:nvSpPr>
          <p:cNvPr id="45" name="Picture Placeholder 17"/>
          <p:cNvSpPr>
            <a:spLocks noGrp="1" noChangeAspect="1"/>
          </p:cNvSpPr>
          <p:nvPr>
            <p:ph type="pic" sz="quarter" idx="152"/>
          </p:nvPr>
        </p:nvSpPr>
        <p:spPr>
          <a:xfrm>
            <a:off x="7269498" y="1691646"/>
            <a:ext cx="1188720" cy="1188720"/>
          </a:xfrm>
          <a:noFill/>
        </p:spPr>
        <p:txBody>
          <a:bodyPr/>
          <a:lstStyle/>
          <a:p>
            <a:r>
              <a:rPr lang="en-US" smtClean="0"/>
              <a:t>Click icon to add picture</a:t>
            </a:r>
            <a:endParaRPr lang="en-US" dirty="0"/>
          </a:p>
        </p:txBody>
      </p:sp>
      <p:cxnSp>
        <p:nvCxnSpPr>
          <p:cNvPr id="46" name="Straight Connector 45"/>
          <p:cNvCxnSpPr/>
          <p:nvPr userDrawn="1"/>
        </p:nvCxnSpPr>
        <p:spPr>
          <a:xfrm>
            <a:off x="6857975" y="2886605"/>
            <a:ext cx="203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608268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G TOC/Agenda">
    <p:spTree>
      <p:nvGrpSpPr>
        <p:cNvPr id="1" name=""/>
        <p:cNvGrpSpPr/>
        <p:nvPr/>
      </p:nvGrpSpPr>
      <p:grpSpPr>
        <a:xfrm>
          <a:off x="0" y="0"/>
          <a:ext cx="0" cy="0"/>
          <a:chOff x="0" y="0"/>
          <a:chExt cx="0" cy="0"/>
        </a:xfrm>
      </p:grpSpPr>
      <p:sp>
        <p:nvSpPr>
          <p:cNvPr id="6" name="Text Placeholder 27"/>
          <p:cNvSpPr>
            <a:spLocks noGrp="1"/>
          </p:cNvSpPr>
          <p:nvPr>
            <p:ph type="body" sz="quarter" idx="21"/>
          </p:nvPr>
        </p:nvSpPr>
        <p:spPr>
          <a:xfrm>
            <a:off x="540549" y="1600220"/>
            <a:ext cx="8087083" cy="411480"/>
          </a:xfrm>
          <a:prstGeom prst="rect">
            <a:avLst/>
          </a:prstGeom>
          <a:solidFill>
            <a:schemeClr val="bg1"/>
          </a:solidFill>
          <a:ln w="6350">
            <a:solidFill>
              <a:schemeClr val="tx1"/>
            </a:solidFill>
          </a:ln>
        </p:spPr>
        <p:txBody>
          <a:bodyPr lIns="91440" rIns="91440" anchor="ctr"/>
          <a:lstStyle>
            <a:lvl1pPr>
              <a:buNone/>
              <a:defRPr sz="1200" b="0"/>
            </a:lvl1pPr>
          </a:lstStyle>
          <a:p>
            <a:pPr lvl="0"/>
            <a:r>
              <a:rPr lang="en-US" smtClean="0"/>
              <a:t>Click to edit Master text styles</a:t>
            </a:r>
          </a:p>
        </p:txBody>
      </p:sp>
      <p:sp>
        <p:nvSpPr>
          <p:cNvPr id="8" name="Text Placeholder 27"/>
          <p:cNvSpPr>
            <a:spLocks noGrp="1"/>
          </p:cNvSpPr>
          <p:nvPr>
            <p:ph type="body" sz="quarter" idx="22"/>
          </p:nvPr>
        </p:nvSpPr>
        <p:spPr>
          <a:xfrm>
            <a:off x="540549" y="2119911"/>
            <a:ext cx="8087083" cy="411480"/>
          </a:xfrm>
          <a:prstGeom prst="rect">
            <a:avLst/>
          </a:prstGeom>
          <a:solidFill>
            <a:schemeClr val="bg1"/>
          </a:solidFill>
          <a:ln w="6350">
            <a:solidFill>
              <a:schemeClr val="tx1"/>
            </a:solidFill>
          </a:ln>
        </p:spPr>
        <p:txBody>
          <a:bodyPr lIns="91440" rIns="91440" anchor="ctr"/>
          <a:lstStyle>
            <a:lvl1pPr>
              <a:buNone/>
              <a:defRPr sz="1200" b="0"/>
            </a:lvl1pPr>
          </a:lstStyle>
          <a:p>
            <a:pPr lvl="0"/>
            <a:r>
              <a:rPr lang="en-US" smtClean="0"/>
              <a:t>Click to edit Master text styles</a:t>
            </a:r>
          </a:p>
        </p:txBody>
      </p:sp>
      <p:sp>
        <p:nvSpPr>
          <p:cNvPr id="9" name="Text Placeholder 27"/>
          <p:cNvSpPr>
            <a:spLocks noGrp="1"/>
          </p:cNvSpPr>
          <p:nvPr>
            <p:ph type="body" sz="quarter" idx="23"/>
          </p:nvPr>
        </p:nvSpPr>
        <p:spPr>
          <a:xfrm>
            <a:off x="540549" y="2639603"/>
            <a:ext cx="8087083" cy="411480"/>
          </a:xfrm>
          <a:prstGeom prst="rect">
            <a:avLst/>
          </a:prstGeom>
          <a:solidFill>
            <a:schemeClr val="bg1"/>
          </a:solidFill>
          <a:ln w="6350">
            <a:solidFill>
              <a:schemeClr val="tx1"/>
            </a:solidFill>
          </a:ln>
        </p:spPr>
        <p:txBody>
          <a:bodyPr lIns="91440" rIns="91440" anchor="ctr"/>
          <a:lstStyle>
            <a:lvl1pPr>
              <a:buNone/>
              <a:defRPr sz="1200" b="0"/>
            </a:lvl1pPr>
          </a:lstStyle>
          <a:p>
            <a:pPr lvl="0"/>
            <a:r>
              <a:rPr lang="en-US" smtClean="0"/>
              <a:t>Click to edit Master text styles</a:t>
            </a:r>
          </a:p>
        </p:txBody>
      </p:sp>
      <p:sp>
        <p:nvSpPr>
          <p:cNvPr id="10" name="Text Placeholder 27"/>
          <p:cNvSpPr>
            <a:spLocks noGrp="1"/>
          </p:cNvSpPr>
          <p:nvPr>
            <p:ph type="body" sz="quarter" idx="24"/>
          </p:nvPr>
        </p:nvSpPr>
        <p:spPr>
          <a:xfrm>
            <a:off x="540549" y="3159293"/>
            <a:ext cx="8087083" cy="411480"/>
          </a:xfrm>
          <a:prstGeom prst="rect">
            <a:avLst/>
          </a:prstGeom>
          <a:solidFill>
            <a:schemeClr val="bg1"/>
          </a:solidFill>
          <a:ln w="6350">
            <a:solidFill>
              <a:schemeClr val="tx1"/>
            </a:solidFill>
          </a:ln>
        </p:spPr>
        <p:txBody>
          <a:bodyPr lIns="91440" rIns="91440" anchor="ctr"/>
          <a:lstStyle>
            <a:lvl1pPr>
              <a:buNone/>
              <a:defRPr sz="1200" b="0"/>
            </a:lvl1pPr>
          </a:lstStyle>
          <a:p>
            <a:pPr lvl="0"/>
            <a:r>
              <a:rPr lang="en-US" smtClean="0"/>
              <a:t>Click to edit Master text styles</a:t>
            </a:r>
          </a:p>
        </p:txBody>
      </p:sp>
      <p:sp>
        <p:nvSpPr>
          <p:cNvPr id="11" name="Text Placeholder 27"/>
          <p:cNvSpPr>
            <a:spLocks noGrp="1"/>
          </p:cNvSpPr>
          <p:nvPr>
            <p:ph type="body" sz="quarter" idx="25"/>
          </p:nvPr>
        </p:nvSpPr>
        <p:spPr>
          <a:xfrm>
            <a:off x="540549" y="3678984"/>
            <a:ext cx="8087083" cy="411480"/>
          </a:xfrm>
          <a:prstGeom prst="rect">
            <a:avLst/>
          </a:prstGeom>
          <a:solidFill>
            <a:schemeClr val="bg1"/>
          </a:solidFill>
          <a:ln w="6350">
            <a:solidFill>
              <a:schemeClr val="tx1"/>
            </a:solidFill>
          </a:ln>
        </p:spPr>
        <p:txBody>
          <a:bodyPr lIns="91440" rIns="91440" anchor="ctr"/>
          <a:lstStyle>
            <a:lvl1pPr>
              <a:buNone/>
              <a:defRPr sz="1200" b="0"/>
            </a:lvl1pPr>
          </a:lstStyle>
          <a:p>
            <a:pPr lvl="0"/>
            <a:r>
              <a:rPr lang="en-US" smtClean="0"/>
              <a:t>Click to edit Master text styles</a:t>
            </a:r>
          </a:p>
        </p:txBody>
      </p:sp>
      <p:sp>
        <p:nvSpPr>
          <p:cNvPr id="12" name="Text Placeholder 27"/>
          <p:cNvSpPr>
            <a:spLocks noGrp="1"/>
          </p:cNvSpPr>
          <p:nvPr>
            <p:ph type="body" sz="quarter" idx="26"/>
          </p:nvPr>
        </p:nvSpPr>
        <p:spPr>
          <a:xfrm>
            <a:off x="540549" y="4198675"/>
            <a:ext cx="8087083" cy="411480"/>
          </a:xfrm>
          <a:prstGeom prst="rect">
            <a:avLst/>
          </a:prstGeom>
          <a:solidFill>
            <a:schemeClr val="bg1"/>
          </a:solidFill>
          <a:ln w="6350">
            <a:solidFill>
              <a:schemeClr val="tx1"/>
            </a:solidFill>
          </a:ln>
        </p:spPr>
        <p:txBody>
          <a:bodyPr lIns="91440" rIns="91440" anchor="ctr"/>
          <a:lstStyle>
            <a:lvl1pPr>
              <a:buNone/>
              <a:defRPr sz="1200" b="0"/>
            </a:lvl1pPr>
          </a:lstStyle>
          <a:p>
            <a:pPr lvl="0"/>
            <a:r>
              <a:rPr lang="en-US" smtClean="0"/>
              <a:t>Click to edit Master text styles</a:t>
            </a:r>
          </a:p>
        </p:txBody>
      </p:sp>
      <p:sp>
        <p:nvSpPr>
          <p:cNvPr id="13" name="Text Placeholder 27"/>
          <p:cNvSpPr>
            <a:spLocks noGrp="1"/>
          </p:cNvSpPr>
          <p:nvPr>
            <p:ph type="body" sz="quarter" idx="27"/>
          </p:nvPr>
        </p:nvSpPr>
        <p:spPr>
          <a:xfrm>
            <a:off x="540549" y="4718367"/>
            <a:ext cx="8087083" cy="411480"/>
          </a:xfrm>
          <a:prstGeom prst="rect">
            <a:avLst/>
          </a:prstGeom>
          <a:solidFill>
            <a:schemeClr val="bg1"/>
          </a:solidFill>
          <a:ln w="6350">
            <a:solidFill>
              <a:schemeClr val="tx1"/>
            </a:solidFill>
          </a:ln>
        </p:spPr>
        <p:txBody>
          <a:bodyPr lIns="91440" rIns="91440" anchor="ctr"/>
          <a:lstStyle>
            <a:lvl1pPr>
              <a:buNone/>
              <a:defRPr sz="1200" b="0"/>
            </a:lvl1pPr>
          </a:lstStyle>
          <a:p>
            <a:pPr lvl="0"/>
            <a:r>
              <a:rPr lang="en-US" smtClean="0"/>
              <a:t>Click to edit Master text styles</a:t>
            </a:r>
          </a:p>
        </p:txBody>
      </p:sp>
      <p:sp>
        <p:nvSpPr>
          <p:cNvPr id="14" name="Text Placeholder 27"/>
          <p:cNvSpPr>
            <a:spLocks noGrp="1"/>
          </p:cNvSpPr>
          <p:nvPr>
            <p:ph type="body" sz="quarter" idx="28"/>
          </p:nvPr>
        </p:nvSpPr>
        <p:spPr>
          <a:xfrm>
            <a:off x="540549" y="5238057"/>
            <a:ext cx="8087083" cy="411480"/>
          </a:xfrm>
          <a:prstGeom prst="rect">
            <a:avLst/>
          </a:prstGeom>
          <a:solidFill>
            <a:schemeClr val="bg1"/>
          </a:solidFill>
          <a:ln w="6350">
            <a:solidFill>
              <a:schemeClr val="tx1"/>
            </a:solidFill>
          </a:ln>
        </p:spPr>
        <p:txBody>
          <a:bodyPr lIns="91440" rIns="91440" anchor="ctr"/>
          <a:lstStyle>
            <a:lvl1pPr>
              <a:buNone/>
              <a:defRPr sz="1200" b="0"/>
            </a:lvl1pPr>
          </a:lstStyle>
          <a:p>
            <a:pPr lvl="0"/>
            <a:r>
              <a:rPr lang="en-US" smtClean="0"/>
              <a:t>Click to edit Master text styles</a:t>
            </a:r>
          </a:p>
        </p:txBody>
      </p:sp>
      <p:sp>
        <p:nvSpPr>
          <p:cNvPr id="31" name="Text Placeholder 27"/>
          <p:cNvSpPr>
            <a:spLocks noGrp="1"/>
          </p:cNvSpPr>
          <p:nvPr>
            <p:ph type="body" sz="quarter" idx="45"/>
          </p:nvPr>
        </p:nvSpPr>
        <p:spPr>
          <a:xfrm>
            <a:off x="537925" y="5757747"/>
            <a:ext cx="8087083" cy="411480"/>
          </a:xfrm>
          <a:prstGeom prst="rect">
            <a:avLst/>
          </a:prstGeom>
          <a:solidFill>
            <a:schemeClr val="bg1"/>
          </a:solidFill>
          <a:ln w="6350">
            <a:solidFill>
              <a:schemeClr val="tx1"/>
            </a:solidFill>
          </a:ln>
        </p:spPr>
        <p:txBody>
          <a:bodyPr lIns="91440" rIns="91440" anchor="ctr"/>
          <a:lstStyle>
            <a:lvl1pPr>
              <a:buNone/>
              <a:defRPr sz="1200" b="0"/>
            </a:lvl1pPr>
          </a:lstStyle>
          <a:p>
            <a:pPr lvl="0"/>
            <a:r>
              <a:rPr lang="en-US" smtClean="0"/>
              <a:t>Click to edit Master text styles</a:t>
            </a:r>
          </a:p>
        </p:txBody>
      </p:sp>
      <p:sp>
        <p:nvSpPr>
          <p:cNvPr id="2" name="Title 1"/>
          <p:cNvSpPr>
            <a:spLocks noGrp="1"/>
          </p:cNvSpPr>
          <p:nvPr>
            <p:ph type="title"/>
          </p:nvPr>
        </p:nvSpPr>
        <p:spPr>
          <a:xfrm>
            <a:off x="228600" y="612648"/>
            <a:ext cx="8685213" cy="909765"/>
          </a:xfrm>
        </p:spPr>
        <p:txBody>
          <a:bodyPr/>
          <a:lstStyle/>
          <a:p>
            <a:r>
              <a:rPr lang="en-US" smtClean="0"/>
              <a:t>Click to edit Master title style</a:t>
            </a:r>
            <a:endParaRPr lang="en-US" dirty="0"/>
          </a:p>
        </p:txBody>
      </p:sp>
      <p:sp>
        <p:nvSpPr>
          <p:cNvPr id="5" name="Footer Placeholder 4"/>
          <p:cNvSpPr>
            <a:spLocks noGrp="1"/>
          </p:cNvSpPr>
          <p:nvPr>
            <p:ph type="ftr" sz="quarter" idx="12"/>
          </p:nvPr>
        </p:nvSpPr>
        <p:spPr>
          <a:xfrm>
            <a:off x="1291609" y="6469429"/>
            <a:ext cx="6660546" cy="183952"/>
          </a:xfrm>
        </p:spPr>
        <p:txBody>
          <a:bodyPr/>
          <a:lstStyle/>
          <a:p>
            <a:r>
              <a:rPr lang="en-US" smtClean="0"/>
              <a:t>Dr. Romina Polley</a:t>
            </a:r>
            <a:endParaRPr lang="en-US" dirty="0"/>
          </a:p>
        </p:txBody>
      </p:sp>
      <p:sp>
        <p:nvSpPr>
          <p:cNvPr id="15" name="Text Placeholder 22"/>
          <p:cNvSpPr>
            <a:spLocks noGrp="1"/>
          </p:cNvSpPr>
          <p:nvPr>
            <p:ph type="body" sz="quarter" idx="29" hasCustomPrompt="1"/>
          </p:nvPr>
        </p:nvSpPr>
        <p:spPr>
          <a:xfrm>
            <a:off x="228600" y="1600220"/>
            <a:ext cx="310896"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00" b="1">
                <a:solidFill>
                  <a:schemeClr val="bg1"/>
                </a:solidFill>
              </a:defRPr>
            </a:lvl1pPr>
          </a:lstStyle>
          <a:p>
            <a:pPr lvl="0"/>
            <a:r>
              <a:rPr lang="en-US" dirty="0" smtClean="0"/>
              <a:t>#</a:t>
            </a:r>
            <a:endParaRPr lang="en-US" dirty="0"/>
          </a:p>
        </p:txBody>
      </p:sp>
      <p:sp>
        <p:nvSpPr>
          <p:cNvPr id="16" name="Text Placeholder 22"/>
          <p:cNvSpPr>
            <a:spLocks noGrp="1"/>
          </p:cNvSpPr>
          <p:nvPr>
            <p:ph type="body" sz="quarter" idx="30" hasCustomPrompt="1"/>
          </p:nvPr>
        </p:nvSpPr>
        <p:spPr>
          <a:xfrm>
            <a:off x="228600" y="2119911"/>
            <a:ext cx="310896" cy="411480"/>
          </a:xfrm>
          <a:prstGeom prst="rect">
            <a:avLst/>
          </a:prstGeom>
          <a:solidFill>
            <a:schemeClr val="tx1"/>
          </a:solidFill>
          <a:ln w="6350">
            <a:solidFill>
              <a:schemeClr val="tx1"/>
            </a:solidFill>
          </a:ln>
        </p:spPr>
        <p:txBody>
          <a:bodyPr anchor="ctr">
            <a:norm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2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a:t>
            </a:r>
            <a:endParaRPr lang="en-US" dirty="0"/>
          </a:p>
        </p:txBody>
      </p:sp>
      <p:sp>
        <p:nvSpPr>
          <p:cNvPr id="17" name="Text Placeholder 22"/>
          <p:cNvSpPr>
            <a:spLocks noGrp="1"/>
          </p:cNvSpPr>
          <p:nvPr>
            <p:ph type="body" sz="quarter" idx="31" hasCustomPrompt="1"/>
          </p:nvPr>
        </p:nvSpPr>
        <p:spPr>
          <a:xfrm>
            <a:off x="228600" y="2639603"/>
            <a:ext cx="310896"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00" b="1">
                <a:solidFill>
                  <a:schemeClr val="bg1"/>
                </a:solidFill>
              </a:defRPr>
            </a:lvl1pPr>
          </a:lstStyle>
          <a:p>
            <a:pPr lvl="0"/>
            <a:r>
              <a:rPr lang="en-US" dirty="0" smtClean="0"/>
              <a:t>#</a:t>
            </a:r>
            <a:endParaRPr lang="en-US" dirty="0"/>
          </a:p>
        </p:txBody>
      </p:sp>
      <p:sp>
        <p:nvSpPr>
          <p:cNvPr id="18" name="Text Placeholder 22"/>
          <p:cNvSpPr>
            <a:spLocks noGrp="1"/>
          </p:cNvSpPr>
          <p:nvPr>
            <p:ph type="body" sz="quarter" idx="32" hasCustomPrompt="1"/>
          </p:nvPr>
        </p:nvSpPr>
        <p:spPr>
          <a:xfrm>
            <a:off x="228600" y="3159293"/>
            <a:ext cx="310896"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00" b="1">
                <a:solidFill>
                  <a:schemeClr val="bg1"/>
                </a:solidFill>
              </a:defRPr>
            </a:lvl1pPr>
          </a:lstStyle>
          <a:p>
            <a:pPr lvl="0"/>
            <a:r>
              <a:rPr lang="en-US" dirty="0" smtClean="0"/>
              <a:t>#</a:t>
            </a:r>
            <a:endParaRPr lang="en-US" dirty="0"/>
          </a:p>
        </p:txBody>
      </p:sp>
      <p:sp>
        <p:nvSpPr>
          <p:cNvPr id="19" name="Text Placeholder 22"/>
          <p:cNvSpPr>
            <a:spLocks noGrp="1"/>
          </p:cNvSpPr>
          <p:nvPr>
            <p:ph type="body" sz="quarter" idx="33" hasCustomPrompt="1"/>
          </p:nvPr>
        </p:nvSpPr>
        <p:spPr>
          <a:xfrm>
            <a:off x="228600" y="3678984"/>
            <a:ext cx="310896"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00" b="1">
                <a:solidFill>
                  <a:schemeClr val="bg1"/>
                </a:solidFill>
              </a:defRPr>
            </a:lvl1pPr>
          </a:lstStyle>
          <a:p>
            <a:pPr lvl="0"/>
            <a:r>
              <a:rPr lang="en-US" dirty="0" smtClean="0"/>
              <a:t>#</a:t>
            </a:r>
            <a:endParaRPr lang="en-US" dirty="0"/>
          </a:p>
        </p:txBody>
      </p:sp>
      <p:sp>
        <p:nvSpPr>
          <p:cNvPr id="20" name="Text Placeholder 22"/>
          <p:cNvSpPr>
            <a:spLocks noGrp="1"/>
          </p:cNvSpPr>
          <p:nvPr>
            <p:ph type="body" sz="quarter" idx="34" hasCustomPrompt="1"/>
          </p:nvPr>
        </p:nvSpPr>
        <p:spPr>
          <a:xfrm>
            <a:off x="228600" y="4198675"/>
            <a:ext cx="310896"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00" b="1">
                <a:solidFill>
                  <a:schemeClr val="bg1"/>
                </a:solidFill>
              </a:defRPr>
            </a:lvl1pPr>
          </a:lstStyle>
          <a:p>
            <a:pPr lvl="0"/>
            <a:r>
              <a:rPr lang="en-US" dirty="0" smtClean="0"/>
              <a:t>#</a:t>
            </a:r>
            <a:endParaRPr lang="en-US" dirty="0"/>
          </a:p>
        </p:txBody>
      </p:sp>
      <p:sp>
        <p:nvSpPr>
          <p:cNvPr id="21" name="Text Placeholder 22"/>
          <p:cNvSpPr>
            <a:spLocks noGrp="1"/>
          </p:cNvSpPr>
          <p:nvPr>
            <p:ph type="body" sz="quarter" idx="35" hasCustomPrompt="1"/>
          </p:nvPr>
        </p:nvSpPr>
        <p:spPr>
          <a:xfrm>
            <a:off x="228600" y="4718367"/>
            <a:ext cx="310896"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00" b="1">
                <a:solidFill>
                  <a:schemeClr val="bg1"/>
                </a:solidFill>
              </a:defRPr>
            </a:lvl1pPr>
          </a:lstStyle>
          <a:p>
            <a:pPr lvl="0"/>
            <a:r>
              <a:rPr lang="en-US" dirty="0" smtClean="0"/>
              <a:t>#</a:t>
            </a:r>
            <a:endParaRPr lang="en-US" dirty="0"/>
          </a:p>
        </p:txBody>
      </p:sp>
      <p:sp>
        <p:nvSpPr>
          <p:cNvPr id="22" name="Text Placeholder 22"/>
          <p:cNvSpPr>
            <a:spLocks noGrp="1"/>
          </p:cNvSpPr>
          <p:nvPr>
            <p:ph type="body" sz="quarter" idx="36" hasCustomPrompt="1"/>
          </p:nvPr>
        </p:nvSpPr>
        <p:spPr>
          <a:xfrm>
            <a:off x="228600" y="5238057"/>
            <a:ext cx="310896"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00" b="1">
                <a:solidFill>
                  <a:schemeClr val="bg1"/>
                </a:solidFill>
              </a:defRPr>
            </a:lvl1pPr>
          </a:lstStyle>
          <a:p>
            <a:pPr lvl="0"/>
            <a:r>
              <a:rPr lang="en-US" dirty="0" smtClean="0"/>
              <a:t>#</a:t>
            </a:r>
            <a:endParaRPr lang="en-US" dirty="0"/>
          </a:p>
        </p:txBody>
      </p:sp>
      <p:sp>
        <p:nvSpPr>
          <p:cNvPr id="23" name="Text Placeholder 22"/>
          <p:cNvSpPr>
            <a:spLocks noGrp="1"/>
          </p:cNvSpPr>
          <p:nvPr>
            <p:ph type="body" sz="quarter" idx="37" hasCustomPrompt="1"/>
          </p:nvPr>
        </p:nvSpPr>
        <p:spPr>
          <a:xfrm>
            <a:off x="8601769" y="1600220"/>
            <a:ext cx="310896" cy="411480"/>
          </a:xfrm>
          <a:prstGeom prst="rect">
            <a:avLst/>
          </a:prstGeom>
          <a:solidFill>
            <a:schemeClr val="bg1"/>
          </a:solidFill>
          <a:ln w="6350">
            <a:solidFill>
              <a:schemeClr val="tx1"/>
            </a:solidFill>
          </a:ln>
        </p:spPr>
        <p:txBody>
          <a:bodyPr anchor="ctr"/>
          <a:lstStyle>
            <a:lvl1pPr marL="0" indent="0" algn="ctr">
              <a:spcBef>
                <a:spcPts val="0"/>
              </a:spcBef>
              <a:buNone/>
              <a:defRPr sz="1200" b="0">
                <a:solidFill>
                  <a:schemeClr val="tx1"/>
                </a:solidFill>
              </a:defRPr>
            </a:lvl1pPr>
          </a:lstStyle>
          <a:p>
            <a:pPr lvl="0"/>
            <a:r>
              <a:rPr lang="en-US" dirty="0" smtClean="0"/>
              <a:t>#</a:t>
            </a:r>
            <a:endParaRPr lang="en-US" dirty="0"/>
          </a:p>
        </p:txBody>
      </p:sp>
      <p:sp>
        <p:nvSpPr>
          <p:cNvPr id="24" name="Text Placeholder 22"/>
          <p:cNvSpPr>
            <a:spLocks noGrp="1"/>
          </p:cNvSpPr>
          <p:nvPr>
            <p:ph type="body" sz="quarter" idx="38" hasCustomPrompt="1"/>
          </p:nvPr>
        </p:nvSpPr>
        <p:spPr>
          <a:xfrm>
            <a:off x="8601769" y="2119911"/>
            <a:ext cx="310896" cy="411480"/>
          </a:xfrm>
          <a:prstGeom prst="rect">
            <a:avLst/>
          </a:prstGeom>
          <a:solidFill>
            <a:schemeClr val="bg1"/>
          </a:solidFill>
          <a:ln w="6350">
            <a:solidFill>
              <a:schemeClr val="tx1"/>
            </a:solidFill>
          </a:ln>
        </p:spPr>
        <p:txBody>
          <a:bodyPr anchor="ct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200" b="0">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a:t>
            </a:r>
            <a:endParaRPr lang="en-US" dirty="0"/>
          </a:p>
        </p:txBody>
      </p:sp>
      <p:sp>
        <p:nvSpPr>
          <p:cNvPr id="25" name="Text Placeholder 22"/>
          <p:cNvSpPr>
            <a:spLocks noGrp="1"/>
          </p:cNvSpPr>
          <p:nvPr>
            <p:ph type="body" sz="quarter" idx="39" hasCustomPrompt="1"/>
          </p:nvPr>
        </p:nvSpPr>
        <p:spPr>
          <a:xfrm>
            <a:off x="8601769" y="2639603"/>
            <a:ext cx="310896" cy="411480"/>
          </a:xfrm>
          <a:prstGeom prst="rect">
            <a:avLst/>
          </a:prstGeom>
          <a:solidFill>
            <a:schemeClr val="bg1"/>
          </a:solidFill>
          <a:ln w="6350">
            <a:solidFill>
              <a:schemeClr val="tx1"/>
            </a:solidFill>
          </a:ln>
        </p:spPr>
        <p:txBody>
          <a:bodyPr anchor="ctr"/>
          <a:lstStyle>
            <a:lvl1pPr marL="0" indent="0" algn="ctr">
              <a:spcBef>
                <a:spcPts val="0"/>
              </a:spcBef>
              <a:buNone/>
              <a:defRPr sz="1200" b="0">
                <a:solidFill>
                  <a:schemeClr val="tx1"/>
                </a:solidFill>
              </a:defRPr>
            </a:lvl1pPr>
          </a:lstStyle>
          <a:p>
            <a:pPr lvl="0"/>
            <a:r>
              <a:rPr lang="en-US" dirty="0" smtClean="0"/>
              <a:t>#</a:t>
            </a:r>
            <a:endParaRPr lang="en-US" dirty="0"/>
          </a:p>
        </p:txBody>
      </p:sp>
      <p:sp>
        <p:nvSpPr>
          <p:cNvPr id="26" name="Text Placeholder 22"/>
          <p:cNvSpPr>
            <a:spLocks noGrp="1"/>
          </p:cNvSpPr>
          <p:nvPr>
            <p:ph type="body" sz="quarter" idx="40" hasCustomPrompt="1"/>
          </p:nvPr>
        </p:nvSpPr>
        <p:spPr>
          <a:xfrm>
            <a:off x="8601769" y="3159293"/>
            <a:ext cx="310896" cy="411480"/>
          </a:xfrm>
          <a:prstGeom prst="rect">
            <a:avLst/>
          </a:prstGeom>
          <a:solidFill>
            <a:schemeClr val="bg1"/>
          </a:solidFill>
          <a:ln w="6350">
            <a:solidFill>
              <a:schemeClr val="tx1"/>
            </a:solidFill>
          </a:ln>
        </p:spPr>
        <p:txBody>
          <a:bodyPr anchor="ctr"/>
          <a:lstStyle>
            <a:lvl1pPr marL="0" indent="0" algn="ctr">
              <a:spcBef>
                <a:spcPts val="0"/>
              </a:spcBef>
              <a:buNone/>
              <a:defRPr sz="1200" b="0">
                <a:solidFill>
                  <a:schemeClr val="tx1"/>
                </a:solidFill>
              </a:defRPr>
            </a:lvl1pPr>
          </a:lstStyle>
          <a:p>
            <a:pPr lvl="0"/>
            <a:r>
              <a:rPr lang="en-US" dirty="0" smtClean="0"/>
              <a:t>#</a:t>
            </a:r>
            <a:endParaRPr lang="en-US" dirty="0"/>
          </a:p>
        </p:txBody>
      </p:sp>
      <p:sp>
        <p:nvSpPr>
          <p:cNvPr id="27" name="Text Placeholder 22"/>
          <p:cNvSpPr>
            <a:spLocks noGrp="1"/>
          </p:cNvSpPr>
          <p:nvPr>
            <p:ph type="body" sz="quarter" idx="41" hasCustomPrompt="1"/>
          </p:nvPr>
        </p:nvSpPr>
        <p:spPr>
          <a:xfrm>
            <a:off x="8601769" y="3678984"/>
            <a:ext cx="310896" cy="411480"/>
          </a:xfrm>
          <a:prstGeom prst="rect">
            <a:avLst/>
          </a:prstGeom>
          <a:solidFill>
            <a:schemeClr val="bg1"/>
          </a:solidFill>
          <a:ln w="6350">
            <a:solidFill>
              <a:schemeClr val="tx1"/>
            </a:solidFill>
          </a:ln>
        </p:spPr>
        <p:txBody>
          <a:bodyPr anchor="ctr"/>
          <a:lstStyle>
            <a:lvl1pPr marL="0" indent="0" algn="ctr">
              <a:spcBef>
                <a:spcPts val="0"/>
              </a:spcBef>
              <a:buNone/>
              <a:defRPr sz="1200" b="0">
                <a:solidFill>
                  <a:schemeClr val="tx1"/>
                </a:solidFill>
              </a:defRPr>
            </a:lvl1pPr>
          </a:lstStyle>
          <a:p>
            <a:pPr lvl="0"/>
            <a:r>
              <a:rPr lang="en-US" dirty="0" smtClean="0"/>
              <a:t>#</a:t>
            </a:r>
            <a:endParaRPr lang="en-US" dirty="0"/>
          </a:p>
        </p:txBody>
      </p:sp>
      <p:sp>
        <p:nvSpPr>
          <p:cNvPr id="28" name="Text Placeholder 22"/>
          <p:cNvSpPr>
            <a:spLocks noGrp="1"/>
          </p:cNvSpPr>
          <p:nvPr>
            <p:ph type="body" sz="quarter" idx="42" hasCustomPrompt="1"/>
          </p:nvPr>
        </p:nvSpPr>
        <p:spPr>
          <a:xfrm>
            <a:off x="8601769" y="4198675"/>
            <a:ext cx="310896" cy="411480"/>
          </a:xfrm>
          <a:prstGeom prst="rect">
            <a:avLst/>
          </a:prstGeom>
          <a:solidFill>
            <a:schemeClr val="bg1"/>
          </a:solidFill>
          <a:ln w="6350">
            <a:solidFill>
              <a:schemeClr val="tx1"/>
            </a:solidFill>
          </a:ln>
        </p:spPr>
        <p:txBody>
          <a:bodyPr anchor="ctr"/>
          <a:lstStyle>
            <a:lvl1pPr marL="0" indent="0" algn="ctr">
              <a:spcBef>
                <a:spcPts val="0"/>
              </a:spcBef>
              <a:buNone/>
              <a:defRPr sz="1200" b="0">
                <a:solidFill>
                  <a:schemeClr val="tx1"/>
                </a:solidFill>
              </a:defRPr>
            </a:lvl1pPr>
          </a:lstStyle>
          <a:p>
            <a:pPr lvl="0"/>
            <a:r>
              <a:rPr lang="en-US" dirty="0" smtClean="0"/>
              <a:t>#</a:t>
            </a:r>
            <a:endParaRPr lang="en-US" dirty="0"/>
          </a:p>
        </p:txBody>
      </p:sp>
      <p:sp>
        <p:nvSpPr>
          <p:cNvPr id="29" name="Text Placeholder 22"/>
          <p:cNvSpPr>
            <a:spLocks noGrp="1"/>
          </p:cNvSpPr>
          <p:nvPr>
            <p:ph type="body" sz="quarter" idx="43" hasCustomPrompt="1"/>
          </p:nvPr>
        </p:nvSpPr>
        <p:spPr>
          <a:xfrm>
            <a:off x="8601769" y="4718367"/>
            <a:ext cx="310896" cy="411480"/>
          </a:xfrm>
          <a:prstGeom prst="rect">
            <a:avLst/>
          </a:prstGeom>
          <a:solidFill>
            <a:schemeClr val="bg1"/>
          </a:solidFill>
          <a:ln w="6350">
            <a:solidFill>
              <a:schemeClr val="tx1"/>
            </a:solidFill>
          </a:ln>
        </p:spPr>
        <p:txBody>
          <a:bodyPr anchor="ctr"/>
          <a:lstStyle>
            <a:lvl1pPr marL="0" indent="0" algn="ctr">
              <a:spcBef>
                <a:spcPts val="0"/>
              </a:spcBef>
              <a:buNone/>
              <a:defRPr sz="1200" b="0">
                <a:solidFill>
                  <a:schemeClr val="tx1"/>
                </a:solidFill>
              </a:defRPr>
            </a:lvl1pPr>
          </a:lstStyle>
          <a:p>
            <a:pPr lvl="0"/>
            <a:r>
              <a:rPr lang="en-US" dirty="0" smtClean="0"/>
              <a:t>#</a:t>
            </a:r>
            <a:endParaRPr lang="en-US" dirty="0"/>
          </a:p>
        </p:txBody>
      </p:sp>
      <p:sp>
        <p:nvSpPr>
          <p:cNvPr id="30" name="Text Placeholder 22"/>
          <p:cNvSpPr>
            <a:spLocks noGrp="1"/>
          </p:cNvSpPr>
          <p:nvPr>
            <p:ph type="body" sz="quarter" idx="44" hasCustomPrompt="1"/>
          </p:nvPr>
        </p:nvSpPr>
        <p:spPr>
          <a:xfrm>
            <a:off x="8601769" y="5238057"/>
            <a:ext cx="310896" cy="411480"/>
          </a:xfrm>
          <a:prstGeom prst="rect">
            <a:avLst/>
          </a:prstGeom>
          <a:solidFill>
            <a:schemeClr val="bg1"/>
          </a:solidFill>
          <a:ln w="6350">
            <a:solidFill>
              <a:schemeClr val="tx1"/>
            </a:solidFill>
          </a:ln>
        </p:spPr>
        <p:txBody>
          <a:bodyPr anchor="ctr"/>
          <a:lstStyle>
            <a:lvl1pPr marL="0" indent="0" algn="ctr">
              <a:spcBef>
                <a:spcPts val="0"/>
              </a:spcBef>
              <a:buNone/>
              <a:defRPr sz="1200" b="0">
                <a:solidFill>
                  <a:schemeClr val="tx1"/>
                </a:solidFill>
              </a:defRPr>
            </a:lvl1pPr>
          </a:lstStyle>
          <a:p>
            <a:pPr lvl="0"/>
            <a:r>
              <a:rPr lang="en-US" dirty="0" smtClean="0"/>
              <a:t>#</a:t>
            </a:r>
            <a:endParaRPr lang="en-US" dirty="0"/>
          </a:p>
        </p:txBody>
      </p:sp>
      <p:sp>
        <p:nvSpPr>
          <p:cNvPr id="32" name="Text Placeholder 22"/>
          <p:cNvSpPr>
            <a:spLocks noGrp="1"/>
          </p:cNvSpPr>
          <p:nvPr>
            <p:ph type="body" sz="quarter" idx="46" hasCustomPrompt="1"/>
          </p:nvPr>
        </p:nvSpPr>
        <p:spPr>
          <a:xfrm>
            <a:off x="228600" y="5757747"/>
            <a:ext cx="310896"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00" b="1">
                <a:solidFill>
                  <a:schemeClr val="bg1"/>
                </a:solidFill>
              </a:defRPr>
            </a:lvl1pPr>
          </a:lstStyle>
          <a:p>
            <a:pPr lvl="0"/>
            <a:r>
              <a:rPr lang="en-US" dirty="0" smtClean="0"/>
              <a:t>#</a:t>
            </a:r>
            <a:endParaRPr lang="en-US" dirty="0"/>
          </a:p>
        </p:txBody>
      </p:sp>
      <p:sp>
        <p:nvSpPr>
          <p:cNvPr id="33" name="Text Placeholder 22"/>
          <p:cNvSpPr>
            <a:spLocks noGrp="1"/>
          </p:cNvSpPr>
          <p:nvPr>
            <p:ph type="body" sz="quarter" idx="47" hasCustomPrompt="1"/>
          </p:nvPr>
        </p:nvSpPr>
        <p:spPr>
          <a:xfrm>
            <a:off x="8599144" y="5757747"/>
            <a:ext cx="310896" cy="411480"/>
          </a:xfrm>
          <a:prstGeom prst="rect">
            <a:avLst/>
          </a:prstGeom>
          <a:solidFill>
            <a:schemeClr val="bg1"/>
          </a:solidFill>
          <a:ln w="6350">
            <a:solidFill>
              <a:schemeClr val="tx1"/>
            </a:solidFill>
          </a:ln>
        </p:spPr>
        <p:txBody>
          <a:bodyPr anchor="ctr"/>
          <a:lstStyle>
            <a:lvl1pPr marL="0" indent="0" algn="ctr">
              <a:spcBef>
                <a:spcPts val="0"/>
              </a:spcBef>
              <a:buNone/>
              <a:defRPr sz="1200" b="0">
                <a:solidFill>
                  <a:schemeClr val="tx1"/>
                </a:solidFill>
              </a:defRPr>
            </a:lvl1pPr>
          </a:lstStyle>
          <a:p>
            <a:pPr lvl="0"/>
            <a:r>
              <a:rPr lang="en-US" dirty="0" smtClean="0"/>
              <a:t>#</a:t>
            </a:r>
            <a:endParaRPr lang="en-US" dirty="0"/>
          </a:p>
        </p:txBody>
      </p:sp>
    </p:spTree>
    <p:extLst>
      <p:ext uri="{BB962C8B-B14F-4D97-AF65-F5344CB8AC3E}">
        <p14:creationId xmlns:p14="http://schemas.microsoft.com/office/powerpoint/2010/main" val="441635625"/>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G Eight Tombstones">
    <p:spTree>
      <p:nvGrpSpPr>
        <p:cNvPr id="1" name=""/>
        <p:cNvGrpSpPr/>
        <p:nvPr/>
      </p:nvGrpSpPr>
      <p:grpSpPr>
        <a:xfrm>
          <a:off x="0" y="0"/>
          <a:ext cx="0" cy="0"/>
          <a:chOff x="0" y="0"/>
          <a:chExt cx="0" cy="0"/>
        </a:xfrm>
      </p:grpSpPr>
      <p:sp>
        <p:nvSpPr>
          <p:cNvPr id="12" name="Rectangle 11"/>
          <p:cNvSpPr/>
          <p:nvPr userDrawn="1"/>
        </p:nvSpPr>
        <p:spPr>
          <a:xfrm>
            <a:off x="228600" y="1600200"/>
            <a:ext cx="8685213" cy="4572000"/>
          </a:xfrm>
          <a:prstGeom prst="rect">
            <a:avLst/>
          </a:prstGeom>
          <a:solidFill>
            <a:srgbClr val="D7F0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21"/>
          <p:cNvSpPr>
            <a:spLocks noGrp="1"/>
          </p:cNvSpPr>
          <p:nvPr>
            <p:ph type="body" sz="quarter" idx="101"/>
          </p:nvPr>
        </p:nvSpPr>
        <p:spPr>
          <a:xfrm>
            <a:off x="453142" y="1752600"/>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640080" rIns="91440" bIns="91440">
            <a:noAutofit/>
          </a:bodyPr>
          <a:lstStyle>
            <a:lvl1pPr marL="0" indent="0">
              <a:lnSpc>
                <a:spcPct val="100000"/>
              </a:lnSpc>
              <a:spcBef>
                <a:spcPts val="0"/>
              </a:spcBef>
              <a:spcAft>
                <a:spcPts val="300"/>
              </a:spcAft>
              <a:buNone/>
              <a:defRPr sz="11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1"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21"/>
          <p:cNvSpPr>
            <a:spLocks noGrp="1"/>
          </p:cNvSpPr>
          <p:nvPr>
            <p:ph type="body" sz="quarter" idx="102"/>
          </p:nvPr>
        </p:nvSpPr>
        <p:spPr>
          <a:xfrm>
            <a:off x="2565528" y="1752600"/>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640080" rIns="91440" bIns="91440">
            <a:noAutofit/>
          </a:bodyPr>
          <a:lstStyle>
            <a:lvl1pPr marL="0" indent="0">
              <a:lnSpc>
                <a:spcPct val="100000"/>
              </a:lnSpc>
              <a:spcBef>
                <a:spcPts val="0"/>
              </a:spcBef>
              <a:spcAft>
                <a:spcPts val="300"/>
              </a:spcAft>
              <a:buNone/>
              <a:defRPr sz="11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1"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21"/>
          <p:cNvSpPr>
            <a:spLocks noGrp="1"/>
          </p:cNvSpPr>
          <p:nvPr>
            <p:ph type="body" sz="quarter" idx="103"/>
          </p:nvPr>
        </p:nvSpPr>
        <p:spPr>
          <a:xfrm>
            <a:off x="4677914" y="1752600"/>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640080" rIns="91440" bIns="91440">
            <a:noAutofit/>
          </a:bodyPr>
          <a:lstStyle>
            <a:lvl1pPr marL="0" indent="0">
              <a:lnSpc>
                <a:spcPct val="100000"/>
              </a:lnSpc>
              <a:spcBef>
                <a:spcPts val="0"/>
              </a:spcBef>
              <a:spcAft>
                <a:spcPts val="300"/>
              </a:spcAft>
              <a:buNone/>
              <a:defRPr sz="11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21"/>
          <p:cNvSpPr>
            <a:spLocks noGrp="1"/>
          </p:cNvSpPr>
          <p:nvPr>
            <p:ph type="body" sz="quarter" idx="104"/>
          </p:nvPr>
        </p:nvSpPr>
        <p:spPr>
          <a:xfrm>
            <a:off x="6790301" y="1752600"/>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640080" rIns="91440" bIns="91440">
            <a:noAutofit/>
          </a:bodyPr>
          <a:lstStyle>
            <a:lvl1pPr marL="0" indent="0">
              <a:lnSpc>
                <a:spcPct val="100000"/>
              </a:lnSpc>
              <a:spcBef>
                <a:spcPts val="0"/>
              </a:spcBef>
              <a:spcAft>
                <a:spcPts val="300"/>
              </a:spcAft>
              <a:buNone/>
              <a:defRPr sz="11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21"/>
          <p:cNvSpPr>
            <a:spLocks noGrp="1"/>
          </p:cNvSpPr>
          <p:nvPr>
            <p:ph type="body" sz="quarter" idx="105"/>
          </p:nvPr>
        </p:nvSpPr>
        <p:spPr>
          <a:xfrm>
            <a:off x="453142" y="3962400"/>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640080" rIns="91440" bIns="91440">
            <a:noAutofit/>
          </a:bodyPr>
          <a:lstStyle>
            <a:lvl1pPr marL="0" indent="0">
              <a:lnSpc>
                <a:spcPct val="100000"/>
              </a:lnSpc>
              <a:spcBef>
                <a:spcPts val="0"/>
              </a:spcBef>
              <a:spcAft>
                <a:spcPts val="300"/>
              </a:spcAft>
              <a:buNone/>
              <a:defRPr sz="11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1"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1"/>
          <p:cNvSpPr>
            <a:spLocks noGrp="1"/>
          </p:cNvSpPr>
          <p:nvPr>
            <p:ph type="body" sz="quarter" idx="106"/>
          </p:nvPr>
        </p:nvSpPr>
        <p:spPr>
          <a:xfrm>
            <a:off x="2565148" y="3962400"/>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640080" rIns="91440" bIns="91440">
            <a:noAutofit/>
          </a:bodyPr>
          <a:lstStyle>
            <a:lvl1pPr marL="0" indent="0">
              <a:lnSpc>
                <a:spcPct val="100000"/>
              </a:lnSpc>
              <a:spcBef>
                <a:spcPts val="0"/>
              </a:spcBef>
              <a:spcAft>
                <a:spcPts val="300"/>
              </a:spcAft>
              <a:buNone/>
              <a:defRPr sz="11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1"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21"/>
          <p:cNvSpPr>
            <a:spLocks noGrp="1"/>
          </p:cNvSpPr>
          <p:nvPr>
            <p:ph type="body" sz="quarter" idx="107"/>
          </p:nvPr>
        </p:nvSpPr>
        <p:spPr>
          <a:xfrm>
            <a:off x="4677154" y="3962400"/>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640080" rIns="91440" bIns="91440">
            <a:noAutofit/>
          </a:bodyPr>
          <a:lstStyle>
            <a:lvl1pPr marL="0" indent="0">
              <a:lnSpc>
                <a:spcPct val="100000"/>
              </a:lnSpc>
              <a:spcBef>
                <a:spcPts val="0"/>
              </a:spcBef>
              <a:spcAft>
                <a:spcPts val="300"/>
              </a:spcAft>
              <a:buNone/>
              <a:defRPr sz="11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1"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1"/>
          <p:cNvSpPr>
            <a:spLocks noGrp="1"/>
          </p:cNvSpPr>
          <p:nvPr>
            <p:ph type="body" sz="quarter" idx="108"/>
          </p:nvPr>
        </p:nvSpPr>
        <p:spPr>
          <a:xfrm>
            <a:off x="6789160" y="3962400"/>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640080" rIns="91440" bIns="91440">
            <a:noAutofit/>
          </a:bodyPr>
          <a:lstStyle>
            <a:lvl1pPr marL="0" indent="0">
              <a:lnSpc>
                <a:spcPct val="100000"/>
              </a:lnSpc>
              <a:spcBef>
                <a:spcPts val="0"/>
              </a:spcBef>
              <a:spcAft>
                <a:spcPts val="300"/>
              </a:spcAft>
              <a:buNone/>
              <a:defRPr sz="11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1"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Footer Placeholder 12"/>
          <p:cNvSpPr>
            <a:spLocks noGrp="1"/>
          </p:cNvSpPr>
          <p:nvPr>
            <p:ph type="ftr" sz="quarter" idx="109"/>
          </p:nvPr>
        </p:nvSpPr>
        <p:spPr/>
        <p:txBody>
          <a:bodyPr/>
          <a:lstStyle/>
          <a:p>
            <a:r>
              <a:rPr lang="en-US" smtClean="0"/>
              <a:t>Dr. Romina Polley</a:t>
            </a:r>
            <a:endParaRPr lang="en-US" dirty="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G Twelve Tombstones">
    <p:spTree>
      <p:nvGrpSpPr>
        <p:cNvPr id="1" name=""/>
        <p:cNvGrpSpPr/>
        <p:nvPr/>
      </p:nvGrpSpPr>
      <p:grpSpPr>
        <a:xfrm>
          <a:off x="0" y="0"/>
          <a:ext cx="0" cy="0"/>
          <a:chOff x="0" y="0"/>
          <a:chExt cx="0" cy="0"/>
        </a:xfrm>
      </p:grpSpPr>
      <p:sp>
        <p:nvSpPr>
          <p:cNvPr id="16" name="Rectangle 15"/>
          <p:cNvSpPr/>
          <p:nvPr userDrawn="1"/>
        </p:nvSpPr>
        <p:spPr>
          <a:xfrm>
            <a:off x="228600" y="1600200"/>
            <a:ext cx="8685213" cy="4572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21"/>
          <p:cNvSpPr>
            <a:spLocks noGrp="1"/>
          </p:cNvSpPr>
          <p:nvPr>
            <p:ph type="body" sz="quarter" idx="101"/>
          </p:nvPr>
        </p:nvSpPr>
        <p:spPr>
          <a:xfrm>
            <a:off x="411866" y="1804232"/>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21"/>
          <p:cNvSpPr>
            <a:spLocks noGrp="1"/>
          </p:cNvSpPr>
          <p:nvPr>
            <p:ph type="body" sz="quarter" idx="102"/>
          </p:nvPr>
        </p:nvSpPr>
        <p:spPr>
          <a:xfrm>
            <a:off x="2538011" y="1804232"/>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21"/>
          <p:cNvSpPr>
            <a:spLocks noGrp="1"/>
          </p:cNvSpPr>
          <p:nvPr>
            <p:ph type="body" sz="quarter" idx="103"/>
          </p:nvPr>
        </p:nvSpPr>
        <p:spPr>
          <a:xfrm>
            <a:off x="4664156" y="1804232"/>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21"/>
          <p:cNvSpPr>
            <a:spLocks noGrp="1"/>
          </p:cNvSpPr>
          <p:nvPr>
            <p:ph type="body" sz="quarter" idx="104"/>
          </p:nvPr>
        </p:nvSpPr>
        <p:spPr>
          <a:xfrm>
            <a:off x="6790302" y="1804232"/>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21"/>
          <p:cNvSpPr>
            <a:spLocks noGrp="1"/>
          </p:cNvSpPr>
          <p:nvPr>
            <p:ph type="body" sz="quarter" idx="105"/>
          </p:nvPr>
        </p:nvSpPr>
        <p:spPr>
          <a:xfrm>
            <a:off x="411866" y="3235815"/>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1"/>
          <p:cNvSpPr>
            <a:spLocks noGrp="1"/>
          </p:cNvSpPr>
          <p:nvPr>
            <p:ph type="body" sz="quarter" idx="106"/>
          </p:nvPr>
        </p:nvSpPr>
        <p:spPr>
          <a:xfrm>
            <a:off x="2537631" y="4666257"/>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21"/>
          <p:cNvSpPr>
            <a:spLocks noGrp="1"/>
          </p:cNvSpPr>
          <p:nvPr>
            <p:ph type="body" sz="quarter" idx="107"/>
          </p:nvPr>
        </p:nvSpPr>
        <p:spPr>
          <a:xfrm>
            <a:off x="4663396" y="4666257"/>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1"/>
          <p:cNvSpPr>
            <a:spLocks noGrp="1"/>
          </p:cNvSpPr>
          <p:nvPr>
            <p:ph type="body" sz="quarter" idx="108"/>
          </p:nvPr>
        </p:nvSpPr>
        <p:spPr>
          <a:xfrm>
            <a:off x="6789161" y="4666257"/>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1"/>
          <p:cNvSpPr>
            <a:spLocks noGrp="1"/>
          </p:cNvSpPr>
          <p:nvPr>
            <p:ph type="body" sz="quarter" idx="109"/>
          </p:nvPr>
        </p:nvSpPr>
        <p:spPr>
          <a:xfrm>
            <a:off x="411866" y="4667397"/>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21"/>
          <p:cNvSpPr>
            <a:spLocks noGrp="1"/>
          </p:cNvSpPr>
          <p:nvPr>
            <p:ph type="body" sz="quarter" idx="110"/>
          </p:nvPr>
        </p:nvSpPr>
        <p:spPr>
          <a:xfrm>
            <a:off x="2537631" y="3235245"/>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21"/>
          <p:cNvSpPr>
            <a:spLocks noGrp="1"/>
          </p:cNvSpPr>
          <p:nvPr>
            <p:ph type="body" sz="quarter" idx="111"/>
          </p:nvPr>
        </p:nvSpPr>
        <p:spPr>
          <a:xfrm>
            <a:off x="4663396" y="3235245"/>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21"/>
          <p:cNvSpPr>
            <a:spLocks noGrp="1"/>
          </p:cNvSpPr>
          <p:nvPr>
            <p:ph type="body" sz="quarter" idx="112"/>
          </p:nvPr>
        </p:nvSpPr>
        <p:spPr>
          <a:xfrm>
            <a:off x="6789161" y="3235244"/>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Footer Placeholder 16"/>
          <p:cNvSpPr>
            <a:spLocks noGrp="1"/>
          </p:cNvSpPr>
          <p:nvPr>
            <p:ph type="ftr" sz="quarter" idx="113"/>
          </p:nvPr>
        </p:nvSpPr>
        <p:spPr/>
        <p:txBody>
          <a:bodyPr/>
          <a:lstStyle/>
          <a:p>
            <a:r>
              <a:rPr lang="en-US" smtClean="0"/>
              <a:t>Dr. Romina Polley</a:t>
            </a:r>
            <a:endParaRPr lang="en-US" dirty="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G Fifteen Tombstones">
    <p:spTree>
      <p:nvGrpSpPr>
        <p:cNvPr id="1" name=""/>
        <p:cNvGrpSpPr/>
        <p:nvPr/>
      </p:nvGrpSpPr>
      <p:grpSpPr>
        <a:xfrm>
          <a:off x="0" y="0"/>
          <a:ext cx="0" cy="0"/>
          <a:chOff x="0" y="0"/>
          <a:chExt cx="0" cy="0"/>
        </a:xfrm>
      </p:grpSpPr>
      <p:sp>
        <p:nvSpPr>
          <p:cNvPr id="19" name="Rectangle 18"/>
          <p:cNvSpPr/>
          <p:nvPr userDrawn="1"/>
        </p:nvSpPr>
        <p:spPr>
          <a:xfrm>
            <a:off x="228600" y="1600199"/>
            <a:ext cx="8685213" cy="4571971"/>
          </a:xfrm>
          <a:prstGeom prst="rect">
            <a:avLst/>
          </a:prstGeom>
          <a:solidFill>
            <a:srgbClr val="D7F0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21"/>
          <p:cNvSpPr>
            <a:spLocks noGrp="1"/>
          </p:cNvSpPr>
          <p:nvPr>
            <p:ph type="body" sz="quarter" idx="101"/>
          </p:nvPr>
        </p:nvSpPr>
        <p:spPr>
          <a:xfrm>
            <a:off x="420688" y="1786946"/>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21"/>
          <p:cNvSpPr>
            <a:spLocks noGrp="1"/>
          </p:cNvSpPr>
          <p:nvPr>
            <p:ph type="body" sz="quarter" idx="102"/>
          </p:nvPr>
        </p:nvSpPr>
        <p:spPr>
          <a:xfrm>
            <a:off x="2106216" y="1786946"/>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21"/>
          <p:cNvSpPr>
            <a:spLocks noGrp="1"/>
          </p:cNvSpPr>
          <p:nvPr>
            <p:ph type="body" sz="quarter" idx="103"/>
          </p:nvPr>
        </p:nvSpPr>
        <p:spPr>
          <a:xfrm>
            <a:off x="3791744" y="1786946"/>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21"/>
          <p:cNvSpPr>
            <a:spLocks noGrp="1"/>
          </p:cNvSpPr>
          <p:nvPr>
            <p:ph type="body" sz="quarter" idx="104"/>
          </p:nvPr>
        </p:nvSpPr>
        <p:spPr>
          <a:xfrm>
            <a:off x="5477272" y="1786946"/>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21"/>
          <p:cNvSpPr>
            <a:spLocks noGrp="1"/>
          </p:cNvSpPr>
          <p:nvPr>
            <p:ph type="body" sz="quarter" idx="105"/>
          </p:nvPr>
        </p:nvSpPr>
        <p:spPr>
          <a:xfrm>
            <a:off x="420688" y="3218143"/>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1"/>
          <p:cNvSpPr>
            <a:spLocks noGrp="1"/>
          </p:cNvSpPr>
          <p:nvPr>
            <p:ph type="body" sz="quarter" idx="106"/>
          </p:nvPr>
        </p:nvSpPr>
        <p:spPr>
          <a:xfrm>
            <a:off x="2106216" y="4648200"/>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21"/>
          <p:cNvSpPr>
            <a:spLocks noGrp="1"/>
          </p:cNvSpPr>
          <p:nvPr>
            <p:ph type="body" sz="quarter" idx="107"/>
          </p:nvPr>
        </p:nvSpPr>
        <p:spPr>
          <a:xfrm>
            <a:off x="3791744" y="4648200"/>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1"/>
          <p:cNvSpPr>
            <a:spLocks noGrp="1"/>
          </p:cNvSpPr>
          <p:nvPr>
            <p:ph type="body" sz="quarter" idx="108"/>
          </p:nvPr>
        </p:nvSpPr>
        <p:spPr>
          <a:xfrm>
            <a:off x="5477272" y="4648200"/>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1"/>
          <p:cNvSpPr>
            <a:spLocks noGrp="1"/>
          </p:cNvSpPr>
          <p:nvPr>
            <p:ph type="body" sz="quarter" idx="109"/>
          </p:nvPr>
        </p:nvSpPr>
        <p:spPr>
          <a:xfrm>
            <a:off x="420688" y="4649340"/>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21"/>
          <p:cNvSpPr>
            <a:spLocks noGrp="1"/>
          </p:cNvSpPr>
          <p:nvPr>
            <p:ph type="body" sz="quarter" idx="110"/>
          </p:nvPr>
        </p:nvSpPr>
        <p:spPr>
          <a:xfrm>
            <a:off x="2106216" y="3217573"/>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21"/>
          <p:cNvSpPr>
            <a:spLocks noGrp="1"/>
          </p:cNvSpPr>
          <p:nvPr>
            <p:ph type="body" sz="quarter" idx="111"/>
          </p:nvPr>
        </p:nvSpPr>
        <p:spPr>
          <a:xfrm>
            <a:off x="3791744" y="3217573"/>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21"/>
          <p:cNvSpPr>
            <a:spLocks noGrp="1"/>
          </p:cNvSpPr>
          <p:nvPr>
            <p:ph type="body" sz="quarter" idx="112"/>
          </p:nvPr>
        </p:nvSpPr>
        <p:spPr>
          <a:xfrm>
            <a:off x="5477272" y="3217573"/>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21"/>
          <p:cNvSpPr>
            <a:spLocks noGrp="1"/>
          </p:cNvSpPr>
          <p:nvPr>
            <p:ph type="body" sz="quarter" idx="113"/>
          </p:nvPr>
        </p:nvSpPr>
        <p:spPr>
          <a:xfrm>
            <a:off x="7162800" y="1786946"/>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21"/>
          <p:cNvSpPr>
            <a:spLocks noGrp="1"/>
          </p:cNvSpPr>
          <p:nvPr>
            <p:ph type="body" sz="quarter" idx="114"/>
          </p:nvPr>
        </p:nvSpPr>
        <p:spPr>
          <a:xfrm>
            <a:off x="7162800" y="4648200"/>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Text Placeholder 21"/>
          <p:cNvSpPr>
            <a:spLocks noGrp="1"/>
          </p:cNvSpPr>
          <p:nvPr>
            <p:ph type="body" sz="quarter" idx="115"/>
          </p:nvPr>
        </p:nvSpPr>
        <p:spPr>
          <a:xfrm>
            <a:off x="7162800" y="3217573"/>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Footer Placeholder 19"/>
          <p:cNvSpPr>
            <a:spLocks noGrp="1"/>
          </p:cNvSpPr>
          <p:nvPr>
            <p:ph type="ftr" sz="quarter" idx="116"/>
          </p:nvPr>
        </p:nvSpPr>
        <p:spPr/>
        <p:txBody>
          <a:bodyPr/>
          <a:lstStyle/>
          <a:p>
            <a:r>
              <a:rPr lang="en-US" smtClean="0"/>
              <a:t>Dr. Romina Polley</a:t>
            </a:r>
            <a:endParaRPr lang="en-US" dirty="0"/>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G Text with 9 Tombstones">
    <p:spTree>
      <p:nvGrpSpPr>
        <p:cNvPr id="1" name=""/>
        <p:cNvGrpSpPr/>
        <p:nvPr/>
      </p:nvGrpSpPr>
      <p:grpSpPr>
        <a:xfrm>
          <a:off x="0" y="0"/>
          <a:ext cx="0" cy="0"/>
          <a:chOff x="0" y="0"/>
          <a:chExt cx="0" cy="0"/>
        </a:xfrm>
      </p:grpSpPr>
      <p:sp>
        <p:nvSpPr>
          <p:cNvPr id="19" name="Rectangle 18"/>
          <p:cNvSpPr/>
          <p:nvPr userDrawn="1"/>
        </p:nvSpPr>
        <p:spPr bwMode="auto">
          <a:xfrm>
            <a:off x="3922889" y="1600200"/>
            <a:ext cx="4990924" cy="45704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21"/>
          <p:cNvSpPr>
            <a:spLocks noGrp="1"/>
          </p:cNvSpPr>
          <p:nvPr>
            <p:ph type="body" sz="quarter" idx="103"/>
          </p:nvPr>
        </p:nvSpPr>
        <p:spPr bwMode="auto">
          <a:xfrm>
            <a:off x="4060318" y="1758965"/>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rgbClr val="000000"/>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21"/>
          <p:cNvSpPr>
            <a:spLocks noGrp="1"/>
          </p:cNvSpPr>
          <p:nvPr>
            <p:ph type="body" sz="quarter" idx="104"/>
          </p:nvPr>
        </p:nvSpPr>
        <p:spPr bwMode="auto">
          <a:xfrm>
            <a:off x="5660518" y="1758965"/>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21"/>
          <p:cNvSpPr>
            <a:spLocks noGrp="1"/>
          </p:cNvSpPr>
          <p:nvPr>
            <p:ph type="body" sz="quarter" idx="107"/>
          </p:nvPr>
        </p:nvSpPr>
        <p:spPr bwMode="auto">
          <a:xfrm>
            <a:off x="4060318" y="4648200"/>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1"/>
          <p:cNvSpPr>
            <a:spLocks noGrp="1"/>
          </p:cNvSpPr>
          <p:nvPr>
            <p:ph type="body" sz="quarter" idx="108"/>
          </p:nvPr>
        </p:nvSpPr>
        <p:spPr bwMode="auto">
          <a:xfrm>
            <a:off x="5660518" y="4648200"/>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21"/>
          <p:cNvSpPr>
            <a:spLocks noGrp="1"/>
          </p:cNvSpPr>
          <p:nvPr>
            <p:ph type="body" sz="quarter" idx="111"/>
          </p:nvPr>
        </p:nvSpPr>
        <p:spPr bwMode="auto">
          <a:xfrm>
            <a:off x="4060318" y="3203583"/>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mj-lt"/>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mj-lt"/>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mj-lt"/>
                <a:ea typeface="+mn-ea"/>
                <a:cs typeface="Times New Roman"/>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mj-lt"/>
                <a:ea typeface="+mn-ea"/>
                <a:cs typeface="Times New 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21"/>
          <p:cNvSpPr>
            <a:spLocks noGrp="1"/>
          </p:cNvSpPr>
          <p:nvPr>
            <p:ph type="body" sz="quarter" idx="112"/>
          </p:nvPr>
        </p:nvSpPr>
        <p:spPr bwMode="auto">
          <a:xfrm>
            <a:off x="5660518" y="3203583"/>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21"/>
          <p:cNvSpPr>
            <a:spLocks noGrp="1"/>
          </p:cNvSpPr>
          <p:nvPr>
            <p:ph type="body" sz="quarter" idx="113"/>
          </p:nvPr>
        </p:nvSpPr>
        <p:spPr bwMode="auto">
          <a:xfrm>
            <a:off x="7260718" y="1758965"/>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21"/>
          <p:cNvSpPr>
            <a:spLocks noGrp="1"/>
          </p:cNvSpPr>
          <p:nvPr>
            <p:ph type="body" sz="quarter" idx="114"/>
          </p:nvPr>
        </p:nvSpPr>
        <p:spPr bwMode="auto">
          <a:xfrm>
            <a:off x="7260718" y="4648200"/>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Text Placeholder 21"/>
          <p:cNvSpPr>
            <a:spLocks noGrp="1"/>
          </p:cNvSpPr>
          <p:nvPr>
            <p:ph type="body" sz="quarter" idx="115"/>
          </p:nvPr>
        </p:nvSpPr>
        <p:spPr bwMode="auto">
          <a:xfrm>
            <a:off x="7260718" y="3203583"/>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Content Placeholder 19"/>
          <p:cNvSpPr>
            <a:spLocks noGrp="1"/>
          </p:cNvSpPr>
          <p:nvPr>
            <p:ph sz="quarter" idx="116"/>
          </p:nvPr>
        </p:nvSpPr>
        <p:spPr>
          <a:xfrm>
            <a:off x="228600" y="1618488"/>
            <a:ext cx="3505200" cy="4553712"/>
          </a:xfrm>
        </p:spPr>
        <p:txBody>
          <a:bodyPr>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Footer Placeholder 20"/>
          <p:cNvSpPr>
            <a:spLocks noGrp="1"/>
          </p:cNvSpPr>
          <p:nvPr>
            <p:ph type="ftr" sz="quarter" idx="117"/>
          </p:nvPr>
        </p:nvSpPr>
        <p:spPr/>
        <p:txBody>
          <a:bodyPr/>
          <a:lstStyle/>
          <a:p>
            <a:r>
              <a:rPr lang="en-US" smtClean="0"/>
              <a:t>Dr. Romina Polley</a:t>
            </a:r>
            <a:endParaRPr lang="en-US" dirty="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G Side by Side Palet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228600" y="1970088"/>
            <a:ext cx="4254500" cy="4202112"/>
          </a:xfrm>
          <a:solidFill>
            <a:schemeClr val="bg1"/>
          </a:solidFill>
          <a:ln w="12700" cap="flat" cmpd="sng" algn="ctr">
            <a:solidFill>
              <a:schemeClr val="tx1"/>
            </a:solidFill>
            <a:prstDash val="solid"/>
            <a:round/>
            <a:headEnd type="none" w="med" len="med"/>
            <a:tailEnd type="none" w="med" len="med"/>
          </a:ln>
        </p:spPr>
        <p:txBody>
          <a:bodyPr wrap="square" lIns="182880" tIns="137160" rIns="182880" bIns="182880">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2"/>
          </p:nvPr>
        </p:nvSpPr>
        <p:spPr>
          <a:xfrm>
            <a:off x="4657725" y="1971710"/>
            <a:ext cx="4251960" cy="4200490"/>
          </a:xfrm>
          <a:solidFill>
            <a:schemeClr val="bg1"/>
          </a:solidFill>
          <a:ln w="12700" cap="flat" cmpd="sng" algn="ctr">
            <a:solidFill>
              <a:schemeClr val="tx1"/>
            </a:solidFill>
            <a:prstDash val="solid"/>
            <a:round/>
            <a:headEnd type="none" w="med" len="med"/>
            <a:tailEnd type="none" w="med" len="med"/>
          </a:ln>
        </p:spPr>
        <p:txBody>
          <a:bodyPr wrap="square" lIns="182880" tIns="137160" rIns="182880" bIns="182880">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3"/>
          </p:nvPr>
        </p:nvSpPr>
        <p:spPr>
          <a:xfrm>
            <a:off x="228600" y="1612238"/>
            <a:ext cx="4251960" cy="36576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200" b="1" cap="all" baseline="0">
                <a:solidFill>
                  <a:schemeClr val="bg1"/>
                </a:solidFill>
                <a:latin typeface="Arial"/>
                <a:cs typeface="Arial"/>
              </a:defRPr>
            </a:lvl1pPr>
          </a:lstStyle>
          <a:p>
            <a:pPr lvl="0"/>
            <a:r>
              <a:rPr lang="en-US" smtClean="0"/>
              <a:t>Click to edit Master text styles</a:t>
            </a:r>
          </a:p>
        </p:txBody>
      </p:sp>
      <p:sp>
        <p:nvSpPr>
          <p:cNvPr id="10" name="Text Placeholder 8"/>
          <p:cNvSpPr>
            <a:spLocks noGrp="1"/>
          </p:cNvSpPr>
          <p:nvPr>
            <p:ph type="body" sz="quarter" idx="14"/>
          </p:nvPr>
        </p:nvSpPr>
        <p:spPr>
          <a:xfrm>
            <a:off x="4657725" y="1612238"/>
            <a:ext cx="4251960" cy="36576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200" b="1" cap="all" baseline="0">
                <a:solidFill>
                  <a:schemeClr val="bg1"/>
                </a:solidFill>
                <a:latin typeface="Arial"/>
                <a:cs typeface="Arial"/>
              </a:defRPr>
            </a:lvl1pPr>
          </a:lstStyle>
          <a:p>
            <a:pPr lvl="0"/>
            <a:r>
              <a:rPr lang="en-US" smtClean="0"/>
              <a:t>Click to edit Master text styles</a:t>
            </a:r>
          </a:p>
        </p:txBody>
      </p:sp>
      <p:sp>
        <p:nvSpPr>
          <p:cNvPr id="8" name="Footer Placeholder 7"/>
          <p:cNvSpPr>
            <a:spLocks noGrp="1"/>
          </p:cNvSpPr>
          <p:nvPr>
            <p:ph type="ftr" sz="quarter" idx="15"/>
          </p:nvPr>
        </p:nvSpPr>
        <p:spPr/>
        <p:txBody>
          <a:bodyPr/>
          <a:lstStyle/>
          <a:p>
            <a:r>
              <a:rPr lang="en-US" smtClean="0"/>
              <a:t>Dr. Romina Polley</a:t>
            </a:r>
            <a:endParaRPr lang="en-US" dirty="0"/>
          </a:p>
        </p:txBody>
      </p:sp>
    </p:spTree>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G Side by Side Arrow Right">
    <p:spTree>
      <p:nvGrpSpPr>
        <p:cNvPr id="1" name=""/>
        <p:cNvGrpSpPr/>
        <p:nvPr/>
      </p:nvGrpSpPr>
      <p:grpSpPr>
        <a:xfrm>
          <a:off x="0" y="0"/>
          <a:ext cx="0" cy="0"/>
          <a:chOff x="0" y="0"/>
          <a:chExt cx="0" cy="0"/>
        </a:xfrm>
      </p:grpSpPr>
      <p:sp>
        <p:nvSpPr>
          <p:cNvPr id="13" name="Right Arrow 12"/>
          <p:cNvSpPr/>
          <p:nvPr userDrawn="1"/>
        </p:nvSpPr>
        <p:spPr>
          <a:xfrm>
            <a:off x="4348942" y="3581400"/>
            <a:ext cx="447880" cy="540934"/>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77500" lnSpcReduction="20000"/>
          </a:bodyP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228600" y="1970088"/>
            <a:ext cx="4114800" cy="4202112"/>
          </a:xfrm>
          <a:solidFill>
            <a:schemeClr val="bg1"/>
          </a:solidFill>
          <a:ln w="12700" cap="flat" cmpd="sng" algn="ctr">
            <a:solidFill>
              <a:schemeClr val="tx1"/>
            </a:solidFill>
            <a:prstDash val="solid"/>
            <a:round/>
            <a:headEnd type="none" w="med" len="med"/>
            <a:tailEnd type="none" w="med" len="med"/>
          </a:ln>
        </p:spPr>
        <p:txBody>
          <a:bodyPr wrap="square" lIns="182880" tIns="137160" rIns="182880" bIns="182880">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2"/>
          </p:nvPr>
        </p:nvSpPr>
        <p:spPr>
          <a:xfrm>
            <a:off x="4797767" y="1971710"/>
            <a:ext cx="4114800" cy="4200490"/>
          </a:xfrm>
          <a:solidFill>
            <a:schemeClr val="bg1"/>
          </a:solidFill>
          <a:ln w="12700" cap="flat" cmpd="sng" algn="ctr">
            <a:solidFill>
              <a:schemeClr val="tx1"/>
            </a:solidFill>
            <a:prstDash val="solid"/>
            <a:round/>
            <a:headEnd type="none" w="med" len="med"/>
            <a:tailEnd type="none" w="med" len="med"/>
          </a:ln>
        </p:spPr>
        <p:txBody>
          <a:bodyPr wrap="square" lIns="182880" tIns="137160" rIns="182880" bIns="182880">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3"/>
          </p:nvPr>
        </p:nvSpPr>
        <p:spPr>
          <a:xfrm>
            <a:off x="228600" y="1612238"/>
            <a:ext cx="4114800" cy="36576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200" b="1" cap="all" baseline="0">
                <a:solidFill>
                  <a:schemeClr val="bg1"/>
                </a:solidFill>
                <a:latin typeface="Arial"/>
                <a:cs typeface="Arial"/>
              </a:defRPr>
            </a:lvl1pPr>
          </a:lstStyle>
          <a:p>
            <a:pPr lvl="0"/>
            <a:r>
              <a:rPr lang="en-US" smtClean="0"/>
              <a:t>Click to edit Master text styles</a:t>
            </a:r>
          </a:p>
        </p:txBody>
      </p:sp>
      <p:sp>
        <p:nvSpPr>
          <p:cNvPr id="10" name="Text Placeholder 8"/>
          <p:cNvSpPr>
            <a:spLocks noGrp="1"/>
          </p:cNvSpPr>
          <p:nvPr>
            <p:ph type="body" sz="quarter" idx="14"/>
          </p:nvPr>
        </p:nvSpPr>
        <p:spPr>
          <a:xfrm>
            <a:off x="4797767" y="1612238"/>
            <a:ext cx="4114800" cy="36576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200" b="1" cap="all" baseline="0">
                <a:solidFill>
                  <a:schemeClr val="bg1"/>
                </a:solidFill>
                <a:latin typeface="Arial"/>
                <a:cs typeface="Arial"/>
              </a:defRPr>
            </a:lvl1pPr>
          </a:lstStyle>
          <a:p>
            <a:pPr lvl="0"/>
            <a:r>
              <a:rPr lang="en-US" smtClean="0"/>
              <a:t>Click to edit Master text styles</a:t>
            </a:r>
          </a:p>
        </p:txBody>
      </p:sp>
      <p:sp>
        <p:nvSpPr>
          <p:cNvPr id="11" name="Footer Placeholder 10"/>
          <p:cNvSpPr>
            <a:spLocks noGrp="1"/>
          </p:cNvSpPr>
          <p:nvPr>
            <p:ph type="ftr" sz="quarter" idx="15"/>
          </p:nvPr>
        </p:nvSpPr>
        <p:spPr/>
        <p:txBody>
          <a:bodyPr/>
          <a:lstStyle/>
          <a:p>
            <a:r>
              <a:rPr lang="en-US" smtClean="0"/>
              <a:t>Dr. Romina Polley</a:t>
            </a:r>
            <a:endParaRPr lang="en-US" dirty="0"/>
          </a:p>
        </p:txBody>
      </p:sp>
    </p:spTree>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G Side by Side Arrow Left">
    <p:spTree>
      <p:nvGrpSpPr>
        <p:cNvPr id="1" name=""/>
        <p:cNvGrpSpPr/>
        <p:nvPr/>
      </p:nvGrpSpPr>
      <p:grpSpPr>
        <a:xfrm>
          <a:off x="0" y="0"/>
          <a:ext cx="0" cy="0"/>
          <a:chOff x="0" y="0"/>
          <a:chExt cx="0" cy="0"/>
        </a:xfrm>
      </p:grpSpPr>
      <p:sp>
        <p:nvSpPr>
          <p:cNvPr id="13" name="Right Arrow 12"/>
          <p:cNvSpPr/>
          <p:nvPr userDrawn="1"/>
        </p:nvSpPr>
        <p:spPr>
          <a:xfrm rot="10800000">
            <a:off x="4348942" y="3581400"/>
            <a:ext cx="447880" cy="540934"/>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77500" lnSpcReduction="20000"/>
          </a:bodyP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228600" y="1970088"/>
            <a:ext cx="4114800" cy="4202112"/>
          </a:xfrm>
          <a:solidFill>
            <a:schemeClr val="bg1"/>
          </a:solidFill>
          <a:ln w="12700" cap="flat" cmpd="sng" algn="ctr">
            <a:solidFill>
              <a:schemeClr val="tx1"/>
            </a:solidFill>
            <a:prstDash val="solid"/>
            <a:round/>
            <a:headEnd type="none" w="med" len="med"/>
            <a:tailEnd type="none" w="med" len="med"/>
          </a:ln>
        </p:spPr>
        <p:txBody>
          <a:bodyPr wrap="square" lIns="182880" tIns="137160" rIns="182880" bIns="182880">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2"/>
          </p:nvPr>
        </p:nvSpPr>
        <p:spPr>
          <a:xfrm>
            <a:off x="4797767" y="1971710"/>
            <a:ext cx="4114800" cy="4200490"/>
          </a:xfrm>
          <a:solidFill>
            <a:schemeClr val="bg1"/>
          </a:solidFill>
          <a:ln w="12700" cap="flat" cmpd="sng" algn="ctr">
            <a:solidFill>
              <a:schemeClr val="tx1"/>
            </a:solidFill>
            <a:prstDash val="solid"/>
            <a:round/>
            <a:headEnd type="none" w="med" len="med"/>
            <a:tailEnd type="none" w="med" len="med"/>
          </a:ln>
        </p:spPr>
        <p:txBody>
          <a:bodyPr wrap="square" lIns="182880" tIns="137160" rIns="182880" bIns="182880">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3"/>
          </p:nvPr>
        </p:nvSpPr>
        <p:spPr>
          <a:xfrm>
            <a:off x="228600" y="1612238"/>
            <a:ext cx="4114800" cy="36576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200" b="1" cap="all" baseline="0">
                <a:solidFill>
                  <a:schemeClr val="bg1"/>
                </a:solidFill>
                <a:latin typeface="Arial"/>
                <a:cs typeface="Arial"/>
              </a:defRPr>
            </a:lvl1pPr>
          </a:lstStyle>
          <a:p>
            <a:pPr lvl="0"/>
            <a:r>
              <a:rPr lang="en-US" smtClean="0"/>
              <a:t>Click to edit Master text styles</a:t>
            </a:r>
          </a:p>
        </p:txBody>
      </p:sp>
      <p:sp>
        <p:nvSpPr>
          <p:cNvPr id="10" name="Text Placeholder 8"/>
          <p:cNvSpPr>
            <a:spLocks noGrp="1"/>
          </p:cNvSpPr>
          <p:nvPr>
            <p:ph type="body" sz="quarter" idx="14"/>
          </p:nvPr>
        </p:nvSpPr>
        <p:spPr>
          <a:xfrm>
            <a:off x="4797767" y="1612238"/>
            <a:ext cx="4114800" cy="36576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200" b="1" cap="all" baseline="0">
                <a:solidFill>
                  <a:schemeClr val="bg1"/>
                </a:solidFill>
                <a:latin typeface="Arial"/>
                <a:cs typeface="Arial"/>
              </a:defRPr>
            </a:lvl1pPr>
          </a:lstStyle>
          <a:p>
            <a:pPr lvl="0"/>
            <a:r>
              <a:rPr lang="en-US" smtClean="0"/>
              <a:t>Click to edit Master text styles</a:t>
            </a:r>
          </a:p>
        </p:txBody>
      </p:sp>
      <p:sp>
        <p:nvSpPr>
          <p:cNvPr id="11" name="Footer Placeholder 10"/>
          <p:cNvSpPr>
            <a:spLocks noGrp="1"/>
          </p:cNvSpPr>
          <p:nvPr>
            <p:ph type="ftr" sz="quarter" idx="15"/>
          </p:nvPr>
        </p:nvSpPr>
        <p:spPr/>
        <p:txBody>
          <a:bodyPr/>
          <a:lstStyle/>
          <a:p>
            <a:r>
              <a:rPr lang="en-US" smtClean="0"/>
              <a:t>Dr. Romina Polley</a:t>
            </a:r>
            <a:endParaRPr lang="en-US" dirty="0"/>
          </a:p>
        </p:txBody>
      </p:sp>
    </p:spTree>
    <p:extLst>
      <p:ext uri="{BB962C8B-B14F-4D97-AF65-F5344CB8AC3E}">
        <p14:creationId xmlns:p14="http://schemas.microsoft.com/office/powerpoint/2010/main" val="1045404153"/>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G Side by Side Double Arrow">
    <p:spTree>
      <p:nvGrpSpPr>
        <p:cNvPr id="1" name=""/>
        <p:cNvGrpSpPr/>
        <p:nvPr/>
      </p:nvGrpSpPr>
      <p:grpSpPr>
        <a:xfrm>
          <a:off x="0" y="0"/>
          <a:ext cx="0" cy="0"/>
          <a:chOff x="0" y="0"/>
          <a:chExt cx="0" cy="0"/>
        </a:xfrm>
      </p:grpSpPr>
      <p:sp>
        <p:nvSpPr>
          <p:cNvPr id="16" name="Right Arrow 15"/>
          <p:cNvSpPr/>
          <p:nvPr userDrawn="1"/>
        </p:nvSpPr>
        <p:spPr>
          <a:xfrm>
            <a:off x="4348942" y="4046629"/>
            <a:ext cx="447880" cy="540934"/>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ight Arrow 16"/>
          <p:cNvSpPr/>
          <p:nvPr userDrawn="1"/>
        </p:nvSpPr>
        <p:spPr>
          <a:xfrm rot="10800000">
            <a:off x="4348942" y="3436239"/>
            <a:ext cx="447880" cy="540934"/>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228600" y="1970088"/>
            <a:ext cx="4114800" cy="4202112"/>
          </a:xfrm>
          <a:solidFill>
            <a:schemeClr val="bg1"/>
          </a:solidFill>
          <a:ln w="12700" cap="flat" cmpd="sng" algn="ctr">
            <a:solidFill>
              <a:schemeClr val="tx1"/>
            </a:solidFill>
            <a:prstDash val="solid"/>
            <a:round/>
            <a:headEnd type="none" w="med" len="med"/>
            <a:tailEnd type="none" w="med" len="med"/>
          </a:ln>
        </p:spPr>
        <p:txBody>
          <a:bodyPr wrap="square" lIns="182880" tIns="137160" rIns="182880" bIns="182880">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2"/>
          </p:nvPr>
        </p:nvSpPr>
        <p:spPr>
          <a:xfrm>
            <a:off x="4797767" y="1971710"/>
            <a:ext cx="4114800" cy="4200490"/>
          </a:xfrm>
          <a:solidFill>
            <a:schemeClr val="bg1"/>
          </a:solidFill>
          <a:ln w="12700" cap="flat" cmpd="sng" algn="ctr">
            <a:solidFill>
              <a:schemeClr val="tx1"/>
            </a:solidFill>
            <a:prstDash val="solid"/>
            <a:round/>
            <a:headEnd type="none" w="med" len="med"/>
            <a:tailEnd type="none" w="med" len="med"/>
          </a:ln>
        </p:spPr>
        <p:txBody>
          <a:bodyPr wrap="square" lIns="182880" tIns="137160" rIns="182880" bIns="182880">
            <a:noAutofit/>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3"/>
          </p:nvPr>
        </p:nvSpPr>
        <p:spPr>
          <a:xfrm>
            <a:off x="228600" y="1612238"/>
            <a:ext cx="4114800" cy="36576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200" b="1" cap="all" baseline="0">
                <a:solidFill>
                  <a:schemeClr val="bg1"/>
                </a:solidFill>
                <a:latin typeface="Arial"/>
                <a:cs typeface="Arial"/>
              </a:defRPr>
            </a:lvl1pPr>
          </a:lstStyle>
          <a:p>
            <a:pPr lvl="0"/>
            <a:r>
              <a:rPr lang="en-US" smtClean="0"/>
              <a:t>Click to edit Master text styles</a:t>
            </a:r>
          </a:p>
        </p:txBody>
      </p:sp>
      <p:sp>
        <p:nvSpPr>
          <p:cNvPr id="10" name="Text Placeholder 8"/>
          <p:cNvSpPr>
            <a:spLocks noGrp="1"/>
          </p:cNvSpPr>
          <p:nvPr>
            <p:ph type="body" sz="quarter" idx="14"/>
          </p:nvPr>
        </p:nvSpPr>
        <p:spPr>
          <a:xfrm>
            <a:off x="4797767" y="1612238"/>
            <a:ext cx="4114800" cy="36576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200" b="1" cap="all" baseline="0">
                <a:solidFill>
                  <a:schemeClr val="bg1"/>
                </a:solidFill>
                <a:latin typeface="Arial"/>
                <a:cs typeface="Arial"/>
              </a:defRPr>
            </a:lvl1pPr>
          </a:lstStyle>
          <a:p>
            <a:pPr lvl="0"/>
            <a:r>
              <a:rPr lang="en-US" smtClean="0"/>
              <a:t>Click to edit Master text styles</a:t>
            </a:r>
          </a:p>
        </p:txBody>
      </p:sp>
      <p:sp>
        <p:nvSpPr>
          <p:cNvPr id="11" name="Footer Placeholder 10"/>
          <p:cNvSpPr>
            <a:spLocks noGrp="1"/>
          </p:cNvSpPr>
          <p:nvPr>
            <p:ph type="ftr" sz="quarter" idx="15"/>
          </p:nvPr>
        </p:nvSpPr>
        <p:spPr/>
        <p:txBody>
          <a:bodyPr/>
          <a:lstStyle/>
          <a:p>
            <a:r>
              <a:rPr lang="en-US" smtClean="0"/>
              <a:t>Dr. Romina Polley</a:t>
            </a:r>
            <a:endParaRPr lang="en-US" dirty="0"/>
          </a:p>
        </p:txBody>
      </p:sp>
    </p:spTree>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G Two Top Arrow To One Bottom">
    <p:spTree>
      <p:nvGrpSpPr>
        <p:cNvPr id="1" name=""/>
        <p:cNvGrpSpPr/>
        <p:nvPr/>
      </p:nvGrpSpPr>
      <p:grpSpPr>
        <a:xfrm>
          <a:off x="0" y="0"/>
          <a:ext cx="0" cy="0"/>
          <a:chOff x="0" y="0"/>
          <a:chExt cx="0" cy="0"/>
        </a:xfrm>
      </p:grpSpPr>
      <p:sp>
        <p:nvSpPr>
          <p:cNvPr id="16" name="Right Arrow 15"/>
          <p:cNvSpPr/>
          <p:nvPr userDrawn="1"/>
        </p:nvSpPr>
        <p:spPr>
          <a:xfrm rot="5400000">
            <a:off x="4399829" y="3605316"/>
            <a:ext cx="344925" cy="540934"/>
          </a:xfrm>
          <a:prstGeom prst="rightArrow">
            <a:avLst>
              <a:gd name="adj1" fmla="val 50000"/>
              <a:gd name="adj2" fmla="val 62291"/>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1"/>
          </p:nvPr>
        </p:nvSpPr>
        <p:spPr>
          <a:xfrm>
            <a:off x="231140" y="1871938"/>
            <a:ext cx="4206240" cy="1828800"/>
          </a:xfrm>
          <a:solidFill>
            <a:schemeClr val="bg1"/>
          </a:solidFill>
          <a:ln w="12700" cap="flat" cmpd="sng" algn="ctr">
            <a:solidFill>
              <a:schemeClr val="tx1"/>
            </a:solidFill>
            <a:prstDash val="solid"/>
            <a:round/>
            <a:headEnd type="none" w="med" len="med"/>
            <a:tailEnd type="none" w="med" len="med"/>
          </a:ln>
        </p:spPr>
        <p:txBody>
          <a:bodyPr lIns="182880" tIns="137160" rIns="182880" bIns="182880">
            <a:noAutofit/>
          </a:bodyPr>
          <a:lstStyle>
            <a:lvl1pPr>
              <a:defRPr sz="1200"/>
            </a:lvl1pPr>
            <a:lvl2pPr marL="231775" indent="-231775">
              <a:tabLst>
                <a:tab pos="231775" algn="l"/>
              </a:tabLst>
              <a:defRPr sz="1200"/>
            </a:lvl2pPr>
            <a:lvl3pPr marL="341313" indent="-109538">
              <a:defRPr sz="1100"/>
            </a:lvl3pPr>
            <a:lvl4pPr marL="457200" indent="-115888">
              <a:defRPr sz="1050"/>
            </a:lvl4pPr>
            <a:lvl5pPr marL="573088" indent="-115888">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8"/>
          <p:cNvSpPr>
            <a:spLocks noGrp="1"/>
          </p:cNvSpPr>
          <p:nvPr>
            <p:ph sz="quarter" idx="13"/>
          </p:nvPr>
        </p:nvSpPr>
        <p:spPr>
          <a:xfrm>
            <a:off x="228599" y="4327725"/>
            <a:ext cx="8685213" cy="1828800"/>
          </a:xfrm>
          <a:solidFill>
            <a:schemeClr val="bg1"/>
          </a:solidFill>
          <a:ln w="12700" cap="flat" cmpd="sng" algn="ctr">
            <a:solidFill>
              <a:schemeClr val="tx1"/>
            </a:solidFill>
            <a:prstDash val="solid"/>
            <a:round/>
            <a:headEnd type="none" w="med" len="med"/>
            <a:tailEnd type="none" w="med" len="med"/>
          </a:ln>
        </p:spPr>
        <p:txBody>
          <a:bodyPr lIns="182880" tIns="137160" rIns="182880" bIns="182880">
            <a:noAutofit/>
          </a:bodyPr>
          <a:lstStyle>
            <a:lvl1pPr>
              <a:defRPr sz="1200"/>
            </a:lvl1pPr>
            <a:lvl2pPr marL="231775" indent="-231775">
              <a:tabLst>
                <a:tab pos="231775" algn="l"/>
              </a:tabLst>
              <a:defRPr sz="1200"/>
            </a:lvl2pPr>
            <a:lvl3pPr marL="341313" indent="-109538">
              <a:defRPr sz="1100"/>
            </a:lvl3pPr>
            <a:lvl4pPr marL="457200" indent="-115888">
              <a:defRPr sz="1050"/>
            </a:lvl4pPr>
            <a:lvl5pPr marL="573088" indent="-115888">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705877" y="1871938"/>
            <a:ext cx="4206240" cy="1828800"/>
          </a:xfrm>
          <a:solidFill>
            <a:schemeClr val="bg1"/>
          </a:solidFill>
          <a:ln w="12700" cap="flat" cmpd="sng" algn="ctr">
            <a:solidFill>
              <a:schemeClr val="tx1"/>
            </a:solidFill>
            <a:prstDash val="solid"/>
            <a:round/>
            <a:headEnd type="none" w="med" len="med"/>
            <a:tailEnd type="none" w="med" len="med"/>
          </a:ln>
        </p:spPr>
        <p:txBody>
          <a:bodyPr lIns="182880" tIns="137160" rIns="182880" bIns="182880">
            <a:noAutofit/>
          </a:bodyPr>
          <a:lstStyle>
            <a:lvl1pPr>
              <a:defRPr sz="1200"/>
            </a:lvl1pPr>
            <a:lvl2pPr marL="231775" indent="-231775">
              <a:tabLst>
                <a:tab pos="231775" algn="l"/>
              </a:tabLst>
              <a:defRPr sz="1200"/>
            </a:lvl2pPr>
            <a:lvl3pPr marL="341313" indent="-109538">
              <a:defRPr sz="1100"/>
            </a:lvl3pPr>
            <a:lvl4pPr marL="457200" indent="-115888">
              <a:defRPr sz="1050"/>
            </a:lvl4pPr>
            <a:lvl5pPr marL="573088" indent="-115888">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8"/>
          <p:cNvSpPr>
            <a:spLocks noGrp="1"/>
          </p:cNvSpPr>
          <p:nvPr>
            <p:ph type="body" sz="quarter" idx="15"/>
          </p:nvPr>
        </p:nvSpPr>
        <p:spPr>
          <a:xfrm>
            <a:off x="228600" y="1600200"/>
            <a:ext cx="4206240" cy="27432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100" b="1" cap="all" baseline="0">
                <a:solidFill>
                  <a:schemeClr val="bg1"/>
                </a:solidFill>
                <a:latin typeface="Arial"/>
                <a:cs typeface="Arial"/>
              </a:defRPr>
            </a:lvl1pPr>
          </a:lstStyle>
          <a:p>
            <a:pPr lvl="0"/>
            <a:r>
              <a:rPr lang="en-US" smtClean="0"/>
              <a:t>Click to edit Master text styles</a:t>
            </a:r>
          </a:p>
        </p:txBody>
      </p:sp>
      <p:sp>
        <p:nvSpPr>
          <p:cNvPr id="10" name="Text Placeholder 8"/>
          <p:cNvSpPr>
            <a:spLocks noGrp="1"/>
          </p:cNvSpPr>
          <p:nvPr>
            <p:ph type="body" sz="quarter" idx="16"/>
          </p:nvPr>
        </p:nvSpPr>
        <p:spPr>
          <a:xfrm>
            <a:off x="228599" y="4050638"/>
            <a:ext cx="8686800" cy="27432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100" b="1" cap="all" baseline="0">
                <a:solidFill>
                  <a:schemeClr val="bg1"/>
                </a:solidFill>
                <a:latin typeface="Arial"/>
                <a:cs typeface="Arial"/>
              </a:defRPr>
            </a:lvl1pPr>
          </a:lstStyle>
          <a:p>
            <a:pPr lvl="0"/>
            <a:r>
              <a:rPr lang="en-US" smtClean="0"/>
              <a:t>Click to edit Master text styles</a:t>
            </a:r>
          </a:p>
        </p:txBody>
      </p:sp>
      <p:sp>
        <p:nvSpPr>
          <p:cNvPr id="12" name="Text Placeholder 8"/>
          <p:cNvSpPr>
            <a:spLocks noGrp="1"/>
          </p:cNvSpPr>
          <p:nvPr>
            <p:ph type="body" sz="quarter" idx="17"/>
          </p:nvPr>
        </p:nvSpPr>
        <p:spPr>
          <a:xfrm>
            <a:off x="4705877" y="1600200"/>
            <a:ext cx="4206240" cy="27432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100" b="1" cap="all" baseline="0">
                <a:solidFill>
                  <a:schemeClr val="bg1"/>
                </a:solidFill>
                <a:latin typeface="Arial"/>
                <a:cs typeface="Arial"/>
              </a:defRPr>
            </a:lvl1pPr>
          </a:lstStyle>
          <a:p>
            <a:pPr lvl="0"/>
            <a:r>
              <a:rPr lang="en-US" smtClean="0"/>
              <a:t>Click to edit Master text styles</a:t>
            </a:r>
          </a:p>
        </p:txBody>
      </p:sp>
      <p:sp>
        <p:nvSpPr>
          <p:cNvPr id="13" name="Footer Placeholder 12"/>
          <p:cNvSpPr>
            <a:spLocks noGrp="1"/>
          </p:cNvSpPr>
          <p:nvPr>
            <p:ph type="ftr" sz="quarter" idx="18"/>
          </p:nvPr>
        </p:nvSpPr>
        <p:spPr/>
        <p:txBody>
          <a:bodyPr/>
          <a:lstStyle/>
          <a:p>
            <a:r>
              <a:rPr lang="en-US" smtClean="0"/>
              <a:t>Dr. Romina Polley</a:t>
            </a:r>
            <a:endParaRPr lang="en-US" dirty="0"/>
          </a:p>
        </p:txBody>
      </p:sp>
    </p:spTree>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G One Top Arrow To Two Bottom">
    <p:spTree>
      <p:nvGrpSpPr>
        <p:cNvPr id="1" name=""/>
        <p:cNvGrpSpPr/>
        <p:nvPr/>
      </p:nvGrpSpPr>
      <p:grpSpPr>
        <a:xfrm>
          <a:off x="0" y="0"/>
          <a:ext cx="0" cy="0"/>
          <a:chOff x="0" y="0"/>
          <a:chExt cx="0" cy="0"/>
        </a:xfrm>
      </p:grpSpPr>
      <p:sp>
        <p:nvSpPr>
          <p:cNvPr id="13" name="Right Arrow 12"/>
          <p:cNvSpPr/>
          <p:nvPr userDrawn="1"/>
        </p:nvSpPr>
        <p:spPr>
          <a:xfrm rot="5400000">
            <a:off x="4348352" y="3667154"/>
            <a:ext cx="447880" cy="540934"/>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Content Placeholder 8"/>
          <p:cNvSpPr>
            <a:spLocks noGrp="1"/>
          </p:cNvSpPr>
          <p:nvPr>
            <p:ph sz="quarter" idx="13"/>
          </p:nvPr>
        </p:nvSpPr>
        <p:spPr>
          <a:xfrm>
            <a:off x="228599" y="1877287"/>
            <a:ext cx="8685213" cy="1828800"/>
          </a:xfrm>
          <a:solidFill>
            <a:schemeClr val="bg1"/>
          </a:solidFill>
          <a:ln w="12700" cap="flat" cmpd="sng" algn="ctr">
            <a:solidFill>
              <a:schemeClr val="tx1"/>
            </a:solidFill>
            <a:prstDash val="solid"/>
            <a:round/>
            <a:headEnd type="none" w="med" len="med"/>
            <a:tailEnd type="none" w="med" len="med"/>
          </a:ln>
        </p:spPr>
        <p:txBody>
          <a:bodyPr lIns="182880" tIns="137160" rIns="182880" bIns="182880">
            <a:noAutofit/>
          </a:bodyPr>
          <a:lstStyle>
            <a:lvl1pPr>
              <a:defRPr sz="1200"/>
            </a:lvl1pPr>
            <a:lvl2pPr marL="231775" indent="-231775">
              <a:tabLst>
                <a:tab pos="231775" algn="l"/>
              </a:tabLst>
              <a:defRPr sz="1200"/>
            </a:lvl2pPr>
            <a:lvl3pPr marL="341313" indent="-109538">
              <a:defRPr sz="1100"/>
            </a:lvl3pPr>
            <a:lvl4pPr marL="457200" indent="-115888">
              <a:defRPr sz="1050"/>
            </a:lvl4pPr>
            <a:lvl5pPr marL="573088" indent="-115888">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8"/>
          <p:cNvSpPr>
            <a:spLocks noGrp="1"/>
          </p:cNvSpPr>
          <p:nvPr>
            <p:ph type="body" sz="quarter" idx="16"/>
          </p:nvPr>
        </p:nvSpPr>
        <p:spPr>
          <a:xfrm>
            <a:off x="228599" y="1600200"/>
            <a:ext cx="8686800" cy="27432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100" b="1" cap="all" baseline="0">
                <a:solidFill>
                  <a:schemeClr val="bg1"/>
                </a:solidFill>
                <a:latin typeface="Arial"/>
                <a:cs typeface="Arial"/>
              </a:defRPr>
            </a:lvl1pPr>
          </a:lstStyle>
          <a:p>
            <a:pPr lvl="0"/>
            <a:r>
              <a:rPr lang="en-US"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1"/>
          </p:nvPr>
        </p:nvSpPr>
        <p:spPr>
          <a:xfrm>
            <a:off x="228599" y="4343390"/>
            <a:ext cx="4206240" cy="1828800"/>
          </a:xfrm>
          <a:solidFill>
            <a:schemeClr val="bg1"/>
          </a:solidFill>
          <a:ln w="12700" cap="flat" cmpd="sng" algn="ctr">
            <a:solidFill>
              <a:schemeClr val="tx1"/>
            </a:solidFill>
            <a:prstDash val="solid"/>
            <a:round/>
            <a:headEnd type="none" w="med" len="med"/>
            <a:tailEnd type="none" w="med" len="med"/>
          </a:ln>
        </p:spPr>
        <p:txBody>
          <a:bodyPr lIns="182880" tIns="137160" rIns="182880" bIns="182880">
            <a:noAutofit/>
          </a:bodyPr>
          <a:lstStyle>
            <a:lvl1pPr>
              <a:defRPr sz="1200"/>
            </a:lvl1pPr>
            <a:lvl2pPr marL="231775" indent="-231775">
              <a:tabLst>
                <a:tab pos="231775" algn="l"/>
              </a:tabLst>
              <a:defRPr sz="1200"/>
            </a:lvl2pPr>
            <a:lvl3pPr marL="341313" indent="-109538">
              <a:defRPr sz="1100"/>
            </a:lvl3pPr>
            <a:lvl4pPr marL="457200" indent="-115888">
              <a:defRPr sz="1050"/>
            </a:lvl4pPr>
            <a:lvl5pPr marL="573088" indent="-115888">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705877" y="4341813"/>
            <a:ext cx="4206240" cy="1828800"/>
          </a:xfrm>
          <a:solidFill>
            <a:schemeClr val="bg1"/>
          </a:solidFill>
          <a:ln w="12700" cap="flat" cmpd="sng" algn="ctr">
            <a:solidFill>
              <a:schemeClr val="tx1"/>
            </a:solidFill>
            <a:prstDash val="solid"/>
            <a:round/>
            <a:headEnd type="none" w="med" len="med"/>
            <a:tailEnd type="none" w="med" len="med"/>
          </a:ln>
        </p:spPr>
        <p:txBody>
          <a:bodyPr lIns="182880" tIns="137160" rIns="182880" bIns="182880">
            <a:noAutofit/>
          </a:bodyPr>
          <a:lstStyle>
            <a:lvl1pPr>
              <a:defRPr sz="1200"/>
            </a:lvl1pPr>
            <a:lvl2pPr marL="231775" indent="-231775">
              <a:tabLst>
                <a:tab pos="231775" algn="l"/>
              </a:tabLst>
              <a:defRPr sz="1200"/>
            </a:lvl2pPr>
            <a:lvl3pPr marL="341313" indent="-109538">
              <a:defRPr sz="1100"/>
            </a:lvl3pPr>
            <a:lvl4pPr marL="457200" indent="-115888">
              <a:defRPr sz="1050"/>
            </a:lvl4pPr>
            <a:lvl5pPr marL="573088" indent="-115888">
              <a:tabLst/>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8"/>
          <p:cNvSpPr>
            <a:spLocks noGrp="1"/>
          </p:cNvSpPr>
          <p:nvPr>
            <p:ph type="body" sz="quarter" idx="15"/>
          </p:nvPr>
        </p:nvSpPr>
        <p:spPr>
          <a:xfrm>
            <a:off x="228599" y="4070075"/>
            <a:ext cx="4206240" cy="27432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100" b="1" cap="all" baseline="0">
                <a:solidFill>
                  <a:schemeClr val="bg1"/>
                </a:solidFill>
                <a:latin typeface="Arial"/>
                <a:cs typeface="Arial"/>
              </a:defRPr>
            </a:lvl1pPr>
          </a:lstStyle>
          <a:p>
            <a:pPr lvl="0"/>
            <a:r>
              <a:rPr lang="en-US" smtClean="0"/>
              <a:t>Click to edit Master text styles</a:t>
            </a:r>
          </a:p>
        </p:txBody>
      </p:sp>
      <p:sp>
        <p:nvSpPr>
          <p:cNvPr id="12" name="Text Placeholder 8"/>
          <p:cNvSpPr>
            <a:spLocks noGrp="1"/>
          </p:cNvSpPr>
          <p:nvPr>
            <p:ph type="body" sz="quarter" idx="17"/>
          </p:nvPr>
        </p:nvSpPr>
        <p:spPr>
          <a:xfrm>
            <a:off x="4705877" y="4070075"/>
            <a:ext cx="4206240" cy="27432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100" b="1" cap="all" baseline="0">
                <a:solidFill>
                  <a:schemeClr val="bg1"/>
                </a:solidFill>
                <a:latin typeface="Arial"/>
                <a:cs typeface="Arial"/>
              </a:defRPr>
            </a:lvl1pPr>
          </a:lstStyle>
          <a:p>
            <a:pPr lvl="0"/>
            <a:r>
              <a:rPr lang="en-US" smtClean="0"/>
              <a:t>Click to edit Master text styles</a:t>
            </a:r>
          </a:p>
        </p:txBody>
      </p:sp>
      <p:sp>
        <p:nvSpPr>
          <p:cNvPr id="14" name="Footer Placeholder 13"/>
          <p:cNvSpPr>
            <a:spLocks noGrp="1"/>
          </p:cNvSpPr>
          <p:nvPr>
            <p:ph type="ftr" sz="quarter" idx="18"/>
          </p:nvPr>
        </p:nvSpPr>
        <p:spPr/>
        <p:txBody>
          <a:bodyPr/>
          <a:lstStyle/>
          <a:p>
            <a:r>
              <a:rPr lang="en-US" smtClean="0"/>
              <a:t>Dr. Romina Polley</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6.xml"/><Relationship Id="rId18" Type="http://schemas.openxmlformats.org/officeDocument/2006/relationships/slideLayout" Target="../slideLayouts/slideLayout21.xml"/><Relationship Id="rId26" Type="http://schemas.openxmlformats.org/officeDocument/2006/relationships/slideLayout" Target="../slideLayouts/slideLayout29.xml"/><Relationship Id="rId39" Type="http://schemas.openxmlformats.org/officeDocument/2006/relationships/slideLayout" Target="../slideLayouts/slideLayout42.xml"/><Relationship Id="rId3" Type="http://schemas.openxmlformats.org/officeDocument/2006/relationships/slideLayout" Target="../slideLayouts/slideLayout6.xml"/><Relationship Id="rId21" Type="http://schemas.openxmlformats.org/officeDocument/2006/relationships/slideLayout" Target="../slideLayouts/slideLayout24.xml"/><Relationship Id="rId34" Type="http://schemas.openxmlformats.org/officeDocument/2006/relationships/slideLayout" Target="../slideLayouts/slideLayout37.xml"/><Relationship Id="rId42" Type="http://schemas.openxmlformats.org/officeDocument/2006/relationships/slideLayout" Target="../slideLayouts/slideLayout45.xml"/><Relationship Id="rId47" Type="http://schemas.openxmlformats.org/officeDocument/2006/relationships/slideLayout" Target="../slideLayouts/slideLayout50.xml"/><Relationship Id="rId50" Type="http://schemas.openxmlformats.org/officeDocument/2006/relationships/slideLayout" Target="../slideLayouts/slideLayout53.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5" Type="http://schemas.openxmlformats.org/officeDocument/2006/relationships/slideLayout" Target="../slideLayouts/slideLayout28.xml"/><Relationship Id="rId33" Type="http://schemas.openxmlformats.org/officeDocument/2006/relationships/slideLayout" Target="../slideLayouts/slideLayout36.xml"/><Relationship Id="rId38" Type="http://schemas.openxmlformats.org/officeDocument/2006/relationships/slideLayout" Target="../slideLayouts/slideLayout41.xml"/><Relationship Id="rId46" Type="http://schemas.openxmlformats.org/officeDocument/2006/relationships/slideLayout" Target="../slideLayouts/slideLayout49.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29" Type="http://schemas.openxmlformats.org/officeDocument/2006/relationships/slideLayout" Target="../slideLayouts/slideLayout32.xml"/><Relationship Id="rId41" Type="http://schemas.openxmlformats.org/officeDocument/2006/relationships/slideLayout" Target="../slideLayouts/slideLayout44.xml"/><Relationship Id="rId54"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24" Type="http://schemas.openxmlformats.org/officeDocument/2006/relationships/slideLayout" Target="../slideLayouts/slideLayout27.xml"/><Relationship Id="rId32" Type="http://schemas.openxmlformats.org/officeDocument/2006/relationships/slideLayout" Target="../slideLayouts/slideLayout35.xml"/><Relationship Id="rId37" Type="http://schemas.openxmlformats.org/officeDocument/2006/relationships/slideLayout" Target="../slideLayouts/slideLayout40.xml"/><Relationship Id="rId40" Type="http://schemas.openxmlformats.org/officeDocument/2006/relationships/slideLayout" Target="../slideLayouts/slideLayout43.xml"/><Relationship Id="rId45" Type="http://schemas.openxmlformats.org/officeDocument/2006/relationships/slideLayout" Target="../slideLayouts/slideLayout48.xml"/><Relationship Id="rId53" Type="http://schemas.openxmlformats.org/officeDocument/2006/relationships/slideLayout" Target="../slideLayouts/slideLayout56.xml"/><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slideLayout" Target="../slideLayouts/slideLayout26.xml"/><Relationship Id="rId28" Type="http://schemas.openxmlformats.org/officeDocument/2006/relationships/slideLayout" Target="../slideLayouts/slideLayout31.xml"/><Relationship Id="rId36" Type="http://schemas.openxmlformats.org/officeDocument/2006/relationships/slideLayout" Target="../slideLayouts/slideLayout39.xml"/><Relationship Id="rId49" Type="http://schemas.openxmlformats.org/officeDocument/2006/relationships/slideLayout" Target="../slideLayouts/slideLayout52.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31" Type="http://schemas.openxmlformats.org/officeDocument/2006/relationships/slideLayout" Target="../slideLayouts/slideLayout34.xml"/><Relationship Id="rId44" Type="http://schemas.openxmlformats.org/officeDocument/2006/relationships/slideLayout" Target="../slideLayouts/slideLayout47.xml"/><Relationship Id="rId52" Type="http://schemas.openxmlformats.org/officeDocument/2006/relationships/slideLayout" Target="../slideLayouts/slideLayout55.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slideLayout" Target="../slideLayouts/slideLayout25.xml"/><Relationship Id="rId27" Type="http://schemas.openxmlformats.org/officeDocument/2006/relationships/slideLayout" Target="../slideLayouts/slideLayout30.xml"/><Relationship Id="rId30" Type="http://schemas.openxmlformats.org/officeDocument/2006/relationships/slideLayout" Target="../slideLayouts/slideLayout33.xml"/><Relationship Id="rId35" Type="http://schemas.openxmlformats.org/officeDocument/2006/relationships/slideLayout" Target="../slideLayouts/slideLayout38.xml"/><Relationship Id="rId43" Type="http://schemas.openxmlformats.org/officeDocument/2006/relationships/slideLayout" Target="../slideLayouts/slideLayout46.xml"/><Relationship Id="rId48" Type="http://schemas.openxmlformats.org/officeDocument/2006/relationships/slideLayout" Target="../slideLayouts/slideLayout51.xml"/><Relationship Id="rId8" Type="http://schemas.openxmlformats.org/officeDocument/2006/relationships/slideLayout" Target="../slideLayouts/slideLayout11.xml"/><Relationship Id="rId51" Type="http://schemas.openxmlformats.org/officeDocument/2006/relationships/slideLayout" Target="../slideLayouts/slideLayout5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slideLayout" Target="../slideLayouts/slideLayout58.xml"/><Relationship Id="rId1" Type="http://schemas.openxmlformats.org/officeDocument/2006/relationships/slideLayout" Target="../slideLayouts/slideLayout57.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72.xml"/><Relationship Id="rId18" Type="http://schemas.openxmlformats.org/officeDocument/2006/relationships/slideLayout" Target="../slideLayouts/slideLayout77.xml"/><Relationship Id="rId26" Type="http://schemas.openxmlformats.org/officeDocument/2006/relationships/slideLayout" Target="../slideLayouts/slideLayout85.xml"/><Relationship Id="rId39" Type="http://schemas.openxmlformats.org/officeDocument/2006/relationships/slideLayout" Target="../slideLayouts/slideLayout98.xml"/><Relationship Id="rId3" Type="http://schemas.openxmlformats.org/officeDocument/2006/relationships/slideLayout" Target="../slideLayouts/slideLayout62.xml"/><Relationship Id="rId21" Type="http://schemas.openxmlformats.org/officeDocument/2006/relationships/slideLayout" Target="../slideLayouts/slideLayout80.xml"/><Relationship Id="rId34" Type="http://schemas.openxmlformats.org/officeDocument/2006/relationships/slideLayout" Target="../slideLayouts/slideLayout93.xml"/><Relationship Id="rId42" Type="http://schemas.openxmlformats.org/officeDocument/2006/relationships/slideLayout" Target="../slideLayouts/slideLayout101.xml"/><Relationship Id="rId47" Type="http://schemas.openxmlformats.org/officeDocument/2006/relationships/slideLayout" Target="../slideLayouts/slideLayout106.xml"/><Relationship Id="rId50" Type="http://schemas.openxmlformats.org/officeDocument/2006/relationships/slideLayout" Target="../slideLayouts/slideLayout109.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5" Type="http://schemas.openxmlformats.org/officeDocument/2006/relationships/slideLayout" Target="../slideLayouts/slideLayout84.xml"/><Relationship Id="rId33" Type="http://schemas.openxmlformats.org/officeDocument/2006/relationships/slideLayout" Target="../slideLayouts/slideLayout92.xml"/><Relationship Id="rId38" Type="http://schemas.openxmlformats.org/officeDocument/2006/relationships/slideLayout" Target="../slideLayouts/slideLayout97.xml"/><Relationship Id="rId46" Type="http://schemas.openxmlformats.org/officeDocument/2006/relationships/slideLayout" Target="../slideLayouts/slideLayout105.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slideLayout" Target="../slideLayouts/slideLayout79.xml"/><Relationship Id="rId29" Type="http://schemas.openxmlformats.org/officeDocument/2006/relationships/slideLayout" Target="../slideLayouts/slideLayout88.xml"/><Relationship Id="rId41" Type="http://schemas.openxmlformats.org/officeDocument/2006/relationships/slideLayout" Target="../slideLayouts/slideLayout100.xml"/><Relationship Id="rId54" Type="http://schemas.openxmlformats.org/officeDocument/2006/relationships/theme" Target="../theme/theme4.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24" Type="http://schemas.openxmlformats.org/officeDocument/2006/relationships/slideLayout" Target="../slideLayouts/slideLayout83.xml"/><Relationship Id="rId32" Type="http://schemas.openxmlformats.org/officeDocument/2006/relationships/slideLayout" Target="../slideLayouts/slideLayout91.xml"/><Relationship Id="rId37" Type="http://schemas.openxmlformats.org/officeDocument/2006/relationships/slideLayout" Target="../slideLayouts/slideLayout96.xml"/><Relationship Id="rId40" Type="http://schemas.openxmlformats.org/officeDocument/2006/relationships/slideLayout" Target="../slideLayouts/slideLayout99.xml"/><Relationship Id="rId45" Type="http://schemas.openxmlformats.org/officeDocument/2006/relationships/slideLayout" Target="../slideLayouts/slideLayout104.xml"/><Relationship Id="rId53" Type="http://schemas.openxmlformats.org/officeDocument/2006/relationships/slideLayout" Target="../slideLayouts/slideLayout112.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23" Type="http://schemas.openxmlformats.org/officeDocument/2006/relationships/slideLayout" Target="../slideLayouts/slideLayout82.xml"/><Relationship Id="rId28" Type="http://schemas.openxmlformats.org/officeDocument/2006/relationships/slideLayout" Target="../slideLayouts/slideLayout87.xml"/><Relationship Id="rId36" Type="http://schemas.openxmlformats.org/officeDocument/2006/relationships/slideLayout" Target="../slideLayouts/slideLayout95.xml"/><Relationship Id="rId49" Type="http://schemas.openxmlformats.org/officeDocument/2006/relationships/slideLayout" Target="../slideLayouts/slideLayout108.xml"/><Relationship Id="rId10" Type="http://schemas.openxmlformats.org/officeDocument/2006/relationships/slideLayout" Target="../slideLayouts/slideLayout69.xml"/><Relationship Id="rId19" Type="http://schemas.openxmlformats.org/officeDocument/2006/relationships/slideLayout" Target="../slideLayouts/slideLayout78.xml"/><Relationship Id="rId31" Type="http://schemas.openxmlformats.org/officeDocument/2006/relationships/slideLayout" Target="../slideLayouts/slideLayout90.xml"/><Relationship Id="rId44" Type="http://schemas.openxmlformats.org/officeDocument/2006/relationships/slideLayout" Target="../slideLayouts/slideLayout103.xml"/><Relationship Id="rId52" Type="http://schemas.openxmlformats.org/officeDocument/2006/relationships/slideLayout" Target="../slideLayouts/slideLayout111.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slideLayout" Target="../slideLayouts/slideLayout81.xml"/><Relationship Id="rId27" Type="http://schemas.openxmlformats.org/officeDocument/2006/relationships/slideLayout" Target="../slideLayouts/slideLayout86.xml"/><Relationship Id="rId30" Type="http://schemas.openxmlformats.org/officeDocument/2006/relationships/slideLayout" Target="../slideLayouts/slideLayout89.xml"/><Relationship Id="rId35" Type="http://schemas.openxmlformats.org/officeDocument/2006/relationships/slideLayout" Target="../slideLayouts/slideLayout94.xml"/><Relationship Id="rId43" Type="http://schemas.openxmlformats.org/officeDocument/2006/relationships/slideLayout" Target="../slideLayouts/slideLayout102.xml"/><Relationship Id="rId48" Type="http://schemas.openxmlformats.org/officeDocument/2006/relationships/slideLayout" Target="../slideLayouts/slideLayout107.xml"/><Relationship Id="rId8" Type="http://schemas.openxmlformats.org/officeDocument/2006/relationships/slideLayout" Target="../slideLayouts/slideLayout67.xml"/><Relationship Id="rId51" Type="http://schemas.openxmlformats.org/officeDocument/2006/relationships/slideLayout" Target="../slideLayouts/slideLayout11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15.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28.xml"/><Relationship Id="rId18" Type="http://schemas.openxmlformats.org/officeDocument/2006/relationships/slideLayout" Target="../slideLayouts/slideLayout133.xml"/><Relationship Id="rId26" Type="http://schemas.openxmlformats.org/officeDocument/2006/relationships/slideLayout" Target="../slideLayouts/slideLayout141.xml"/><Relationship Id="rId39" Type="http://schemas.openxmlformats.org/officeDocument/2006/relationships/slideLayout" Target="../slideLayouts/slideLayout154.xml"/><Relationship Id="rId3" Type="http://schemas.openxmlformats.org/officeDocument/2006/relationships/slideLayout" Target="../slideLayouts/slideLayout118.xml"/><Relationship Id="rId21" Type="http://schemas.openxmlformats.org/officeDocument/2006/relationships/slideLayout" Target="../slideLayouts/slideLayout136.xml"/><Relationship Id="rId34" Type="http://schemas.openxmlformats.org/officeDocument/2006/relationships/slideLayout" Target="../slideLayouts/slideLayout149.xml"/><Relationship Id="rId42" Type="http://schemas.openxmlformats.org/officeDocument/2006/relationships/slideLayout" Target="../slideLayouts/slideLayout157.xml"/><Relationship Id="rId47" Type="http://schemas.openxmlformats.org/officeDocument/2006/relationships/slideLayout" Target="../slideLayouts/slideLayout162.xml"/><Relationship Id="rId50" Type="http://schemas.openxmlformats.org/officeDocument/2006/relationships/slideLayout" Target="../slideLayouts/slideLayout165.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17" Type="http://schemas.openxmlformats.org/officeDocument/2006/relationships/slideLayout" Target="../slideLayouts/slideLayout132.xml"/><Relationship Id="rId25" Type="http://schemas.openxmlformats.org/officeDocument/2006/relationships/slideLayout" Target="../slideLayouts/slideLayout140.xml"/><Relationship Id="rId33" Type="http://schemas.openxmlformats.org/officeDocument/2006/relationships/slideLayout" Target="../slideLayouts/slideLayout148.xml"/><Relationship Id="rId38" Type="http://schemas.openxmlformats.org/officeDocument/2006/relationships/slideLayout" Target="../slideLayouts/slideLayout153.xml"/><Relationship Id="rId46" Type="http://schemas.openxmlformats.org/officeDocument/2006/relationships/slideLayout" Target="../slideLayouts/slideLayout161.xml"/><Relationship Id="rId2" Type="http://schemas.openxmlformats.org/officeDocument/2006/relationships/slideLayout" Target="../slideLayouts/slideLayout117.xml"/><Relationship Id="rId16" Type="http://schemas.openxmlformats.org/officeDocument/2006/relationships/slideLayout" Target="../slideLayouts/slideLayout131.xml"/><Relationship Id="rId20" Type="http://schemas.openxmlformats.org/officeDocument/2006/relationships/slideLayout" Target="../slideLayouts/slideLayout135.xml"/><Relationship Id="rId29" Type="http://schemas.openxmlformats.org/officeDocument/2006/relationships/slideLayout" Target="../slideLayouts/slideLayout144.xml"/><Relationship Id="rId41" Type="http://schemas.openxmlformats.org/officeDocument/2006/relationships/slideLayout" Target="../slideLayouts/slideLayout156.xml"/><Relationship Id="rId54" Type="http://schemas.openxmlformats.org/officeDocument/2006/relationships/theme" Target="../theme/theme6.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24" Type="http://schemas.openxmlformats.org/officeDocument/2006/relationships/slideLayout" Target="../slideLayouts/slideLayout139.xml"/><Relationship Id="rId32" Type="http://schemas.openxmlformats.org/officeDocument/2006/relationships/slideLayout" Target="../slideLayouts/slideLayout147.xml"/><Relationship Id="rId37" Type="http://schemas.openxmlformats.org/officeDocument/2006/relationships/slideLayout" Target="../slideLayouts/slideLayout152.xml"/><Relationship Id="rId40" Type="http://schemas.openxmlformats.org/officeDocument/2006/relationships/slideLayout" Target="../slideLayouts/slideLayout155.xml"/><Relationship Id="rId45" Type="http://schemas.openxmlformats.org/officeDocument/2006/relationships/slideLayout" Target="../slideLayouts/slideLayout160.xml"/><Relationship Id="rId53" Type="http://schemas.openxmlformats.org/officeDocument/2006/relationships/slideLayout" Target="../slideLayouts/slideLayout168.xml"/><Relationship Id="rId5" Type="http://schemas.openxmlformats.org/officeDocument/2006/relationships/slideLayout" Target="../slideLayouts/slideLayout120.xml"/><Relationship Id="rId15" Type="http://schemas.openxmlformats.org/officeDocument/2006/relationships/slideLayout" Target="../slideLayouts/slideLayout130.xml"/><Relationship Id="rId23" Type="http://schemas.openxmlformats.org/officeDocument/2006/relationships/slideLayout" Target="../slideLayouts/slideLayout138.xml"/><Relationship Id="rId28" Type="http://schemas.openxmlformats.org/officeDocument/2006/relationships/slideLayout" Target="../slideLayouts/slideLayout143.xml"/><Relationship Id="rId36" Type="http://schemas.openxmlformats.org/officeDocument/2006/relationships/slideLayout" Target="../slideLayouts/slideLayout151.xml"/><Relationship Id="rId49" Type="http://schemas.openxmlformats.org/officeDocument/2006/relationships/slideLayout" Target="../slideLayouts/slideLayout164.xml"/><Relationship Id="rId10" Type="http://schemas.openxmlformats.org/officeDocument/2006/relationships/slideLayout" Target="../slideLayouts/slideLayout125.xml"/><Relationship Id="rId19" Type="http://schemas.openxmlformats.org/officeDocument/2006/relationships/slideLayout" Target="../slideLayouts/slideLayout134.xml"/><Relationship Id="rId31" Type="http://schemas.openxmlformats.org/officeDocument/2006/relationships/slideLayout" Target="../slideLayouts/slideLayout146.xml"/><Relationship Id="rId44" Type="http://schemas.openxmlformats.org/officeDocument/2006/relationships/slideLayout" Target="../slideLayouts/slideLayout159.xml"/><Relationship Id="rId52" Type="http://schemas.openxmlformats.org/officeDocument/2006/relationships/slideLayout" Target="../slideLayouts/slideLayout167.xml"/><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slideLayout" Target="../slideLayouts/slideLayout129.xml"/><Relationship Id="rId22" Type="http://schemas.openxmlformats.org/officeDocument/2006/relationships/slideLayout" Target="../slideLayouts/slideLayout137.xml"/><Relationship Id="rId27" Type="http://schemas.openxmlformats.org/officeDocument/2006/relationships/slideLayout" Target="../slideLayouts/slideLayout142.xml"/><Relationship Id="rId30" Type="http://schemas.openxmlformats.org/officeDocument/2006/relationships/slideLayout" Target="../slideLayouts/slideLayout145.xml"/><Relationship Id="rId35" Type="http://schemas.openxmlformats.org/officeDocument/2006/relationships/slideLayout" Target="../slideLayouts/slideLayout150.xml"/><Relationship Id="rId43" Type="http://schemas.openxmlformats.org/officeDocument/2006/relationships/slideLayout" Target="../slideLayouts/slideLayout158.xml"/><Relationship Id="rId48" Type="http://schemas.openxmlformats.org/officeDocument/2006/relationships/slideLayout" Target="../slideLayouts/slideLayout163.xml"/><Relationship Id="rId8" Type="http://schemas.openxmlformats.org/officeDocument/2006/relationships/slideLayout" Target="../slideLayouts/slideLayout123.xml"/><Relationship Id="rId51" Type="http://schemas.openxmlformats.org/officeDocument/2006/relationships/slideLayout" Target="../slideLayouts/slideLayout166.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181.xml"/><Relationship Id="rId18" Type="http://schemas.openxmlformats.org/officeDocument/2006/relationships/slideLayout" Target="../slideLayouts/slideLayout186.xml"/><Relationship Id="rId26" Type="http://schemas.openxmlformats.org/officeDocument/2006/relationships/slideLayout" Target="../slideLayouts/slideLayout194.xml"/><Relationship Id="rId39" Type="http://schemas.openxmlformats.org/officeDocument/2006/relationships/slideLayout" Target="../slideLayouts/slideLayout207.xml"/><Relationship Id="rId3" Type="http://schemas.openxmlformats.org/officeDocument/2006/relationships/slideLayout" Target="../slideLayouts/slideLayout171.xml"/><Relationship Id="rId21" Type="http://schemas.openxmlformats.org/officeDocument/2006/relationships/slideLayout" Target="../slideLayouts/slideLayout189.xml"/><Relationship Id="rId34" Type="http://schemas.openxmlformats.org/officeDocument/2006/relationships/slideLayout" Target="../slideLayouts/slideLayout202.xml"/><Relationship Id="rId42" Type="http://schemas.openxmlformats.org/officeDocument/2006/relationships/slideLayout" Target="../slideLayouts/slideLayout210.xml"/><Relationship Id="rId47" Type="http://schemas.openxmlformats.org/officeDocument/2006/relationships/slideLayout" Target="../slideLayouts/slideLayout215.xml"/><Relationship Id="rId50" Type="http://schemas.openxmlformats.org/officeDocument/2006/relationships/slideLayout" Target="../slideLayouts/slideLayout218.xml"/><Relationship Id="rId7" Type="http://schemas.openxmlformats.org/officeDocument/2006/relationships/slideLayout" Target="../slideLayouts/slideLayout175.xml"/><Relationship Id="rId12" Type="http://schemas.openxmlformats.org/officeDocument/2006/relationships/slideLayout" Target="../slideLayouts/slideLayout180.xml"/><Relationship Id="rId17" Type="http://schemas.openxmlformats.org/officeDocument/2006/relationships/slideLayout" Target="../slideLayouts/slideLayout185.xml"/><Relationship Id="rId25" Type="http://schemas.openxmlformats.org/officeDocument/2006/relationships/slideLayout" Target="../slideLayouts/slideLayout193.xml"/><Relationship Id="rId33" Type="http://schemas.openxmlformats.org/officeDocument/2006/relationships/slideLayout" Target="../slideLayouts/slideLayout201.xml"/><Relationship Id="rId38" Type="http://schemas.openxmlformats.org/officeDocument/2006/relationships/slideLayout" Target="../slideLayouts/slideLayout206.xml"/><Relationship Id="rId46" Type="http://schemas.openxmlformats.org/officeDocument/2006/relationships/slideLayout" Target="../slideLayouts/slideLayout214.xml"/><Relationship Id="rId2" Type="http://schemas.openxmlformats.org/officeDocument/2006/relationships/slideLayout" Target="../slideLayouts/slideLayout170.xml"/><Relationship Id="rId16" Type="http://schemas.openxmlformats.org/officeDocument/2006/relationships/slideLayout" Target="../slideLayouts/slideLayout184.xml"/><Relationship Id="rId20" Type="http://schemas.openxmlformats.org/officeDocument/2006/relationships/slideLayout" Target="../slideLayouts/slideLayout188.xml"/><Relationship Id="rId29" Type="http://schemas.openxmlformats.org/officeDocument/2006/relationships/slideLayout" Target="../slideLayouts/slideLayout197.xml"/><Relationship Id="rId41" Type="http://schemas.openxmlformats.org/officeDocument/2006/relationships/slideLayout" Target="../slideLayouts/slideLayout209.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24" Type="http://schemas.openxmlformats.org/officeDocument/2006/relationships/slideLayout" Target="../slideLayouts/slideLayout192.xml"/><Relationship Id="rId32" Type="http://schemas.openxmlformats.org/officeDocument/2006/relationships/slideLayout" Target="../slideLayouts/slideLayout200.xml"/><Relationship Id="rId37" Type="http://schemas.openxmlformats.org/officeDocument/2006/relationships/slideLayout" Target="../slideLayouts/slideLayout205.xml"/><Relationship Id="rId40" Type="http://schemas.openxmlformats.org/officeDocument/2006/relationships/slideLayout" Target="../slideLayouts/slideLayout208.xml"/><Relationship Id="rId45" Type="http://schemas.openxmlformats.org/officeDocument/2006/relationships/slideLayout" Target="../slideLayouts/slideLayout213.xml"/><Relationship Id="rId53" Type="http://schemas.openxmlformats.org/officeDocument/2006/relationships/theme" Target="../theme/theme7.xml"/><Relationship Id="rId5" Type="http://schemas.openxmlformats.org/officeDocument/2006/relationships/slideLayout" Target="../slideLayouts/slideLayout173.xml"/><Relationship Id="rId15" Type="http://schemas.openxmlformats.org/officeDocument/2006/relationships/slideLayout" Target="../slideLayouts/slideLayout183.xml"/><Relationship Id="rId23" Type="http://schemas.openxmlformats.org/officeDocument/2006/relationships/slideLayout" Target="../slideLayouts/slideLayout191.xml"/><Relationship Id="rId28" Type="http://schemas.openxmlformats.org/officeDocument/2006/relationships/slideLayout" Target="../slideLayouts/slideLayout196.xml"/><Relationship Id="rId36" Type="http://schemas.openxmlformats.org/officeDocument/2006/relationships/slideLayout" Target="../slideLayouts/slideLayout204.xml"/><Relationship Id="rId49" Type="http://schemas.openxmlformats.org/officeDocument/2006/relationships/slideLayout" Target="../slideLayouts/slideLayout217.xml"/><Relationship Id="rId10" Type="http://schemas.openxmlformats.org/officeDocument/2006/relationships/slideLayout" Target="../slideLayouts/slideLayout178.xml"/><Relationship Id="rId19" Type="http://schemas.openxmlformats.org/officeDocument/2006/relationships/slideLayout" Target="../slideLayouts/slideLayout187.xml"/><Relationship Id="rId31" Type="http://schemas.openxmlformats.org/officeDocument/2006/relationships/slideLayout" Target="../slideLayouts/slideLayout199.xml"/><Relationship Id="rId44" Type="http://schemas.openxmlformats.org/officeDocument/2006/relationships/slideLayout" Target="../slideLayouts/slideLayout212.xml"/><Relationship Id="rId52" Type="http://schemas.openxmlformats.org/officeDocument/2006/relationships/slideLayout" Target="../slideLayouts/slideLayout220.xml"/><Relationship Id="rId4" Type="http://schemas.openxmlformats.org/officeDocument/2006/relationships/slideLayout" Target="../slideLayouts/slideLayout172.xml"/><Relationship Id="rId9" Type="http://schemas.openxmlformats.org/officeDocument/2006/relationships/slideLayout" Target="../slideLayouts/slideLayout177.xml"/><Relationship Id="rId14" Type="http://schemas.openxmlformats.org/officeDocument/2006/relationships/slideLayout" Target="../slideLayouts/slideLayout182.xml"/><Relationship Id="rId22" Type="http://schemas.openxmlformats.org/officeDocument/2006/relationships/slideLayout" Target="../slideLayouts/slideLayout190.xml"/><Relationship Id="rId27" Type="http://schemas.openxmlformats.org/officeDocument/2006/relationships/slideLayout" Target="../slideLayouts/slideLayout195.xml"/><Relationship Id="rId30" Type="http://schemas.openxmlformats.org/officeDocument/2006/relationships/slideLayout" Target="../slideLayouts/slideLayout198.xml"/><Relationship Id="rId35" Type="http://schemas.openxmlformats.org/officeDocument/2006/relationships/slideLayout" Target="../slideLayouts/slideLayout203.xml"/><Relationship Id="rId43" Type="http://schemas.openxmlformats.org/officeDocument/2006/relationships/slideLayout" Target="../slideLayouts/slideLayout211.xml"/><Relationship Id="rId48" Type="http://schemas.openxmlformats.org/officeDocument/2006/relationships/slideLayout" Target="../slideLayouts/slideLayout216.xml"/><Relationship Id="rId8" Type="http://schemas.openxmlformats.org/officeDocument/2006/relationships/slideLayout" Target="../slideLayouts/slideLayout176.xml"/><Relationship Id="rId51" Type="http://schemas.openxmlformats.org/officeDocument/2006/relationships/slideLayout" Target="../slideLayouts/slideLayout2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Slide Number Placeholder 9"/>
          <p:cNvSpPr txBox="1">
            <a:spLocks/>
          </p:cNvSpPr>
          <p:nvPr/>
        </p:nvSpPr>
        <p:spPr>
          <a:xfrm>
            <a:off x="8305803" y="6413021"/>
            <a:ext cx="608013" cy="240360"/>
          </a:xfrm>
          <a:prstGeom prst="rect">
            <a:avLst/>
          </a:prstGeom>
        </p:spPr>
        <p:txBody>
          <a:bodyPr vert="horz" lIns="0" tIns="0" rIns="0" bIns="0" rtlCol="0" anchor="ctr"/>
          <a:lstStyle>
            <a:lvl1pPr algn="r">
              <a:defRPr sz="900">
                <a:ln>
                  <a:noFill/>
                </a:ln>
                <a:solidFill>
                  <a:schemeClr val="tx1"/>
                </a:solidFill>
                <a:latin typeface="Franklin Gothic Book"/>
                <a:cs typeface="Franklin Gothic Book"/>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69C6DBA-7932-1C4F-90C6-E1C91303CC81}" type="slidenum">
              <a:rPr kumimoji="0" lang="en-US" sz="800" b="1" i="0" u="none" strike="noStrike" kern="1200" cap="none" spc="0" normalizeH="0" baseline="0" noProof="0" smtClean="0">
                <a:ln>
                  <a:noFill/>
                </a:ln>
                <a:solidFill>
                  <a:schemeClr val="tx1"/>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1" i="0" u="none" strike="noStrike" kern="1200" cap="none" spc="0" normalizeH="0" baseline="0" noProof="0" dirty="0">
              <a:ln>
                <a:noFill/>
              </a:ln>
              <a:solidFill>
                <a:schemeClr val="tx1"/>
              </a:solidFill>
              <a:effectLst/>
              <a:uLnTx/>
              <a:uFillTx/>
              <a:latin typeface="Times New Roman"/>
              <a:ea typeface="+mn-ea"/>
              <a:cs typeface="Times New Roman"/>
            </a:endParaRPr>
          </a:p>
        </p:txBody>
      </p:sp>
      <p:sp>
        <p:nvSpPr>
          <p:cNvPr id="15" name="Title Placeholder 14"/>
          <p:cNvSpPr>
            <a:spLocks noGrp="1"/>
          </p:cNvSpPr>
          <p:nvPr>
            <p:ph type="title"/>
          </p:nvPr>
        </p:nvSpPr>
        <p:spPr>
          <a:xfrm>
            <a:off x="228600" y="609600"/>
            <a:ext cx="8685213" cy="912813"/>
          </a:xfrm>
          <a:prstGeom prst="rect">
            <a:avLst/>
          </a:prstGeom>
        </p:spPr>
        <p:txBody>
          <a:bodyPr vert="horz" wrap="square" lIns="0" tIns="0" rIns="0" bIns="0" rtlCol="0" anchor="t" anchorCtr="0">
            <a:noAutofit/>
          </a:bodyPr>
          <a:lstStyle/>
          <a:p>
            <a:r>
              <a:rPr lang="en-US" smtClean="0"/>
              <a:t>Click to edit Master title style</a:t>
            </a:r>
            <a:endParaRPr lang="en-US" dirty="0"/>
          </a:p>
        </p:txBody>
      </p:sp>
      <p:sp>
        <p:nvSpPr>
          <p:cNvPr id="16" name="Text Placeholder 15"/>
          <p:cNvSpPr>
            <a:spLocks noGrp="1"/>
          </p:cNvSpPr>
          <p:nvPr>
            <p:ph type="body" idx="1"/>
          </p:nvPr>
        </p:nvSpPr>
        <p:spPr>
          <a:xfrm>
            <a:off x="228600" y="1617840"/>
            <a:ext cx="8685213" cy="45720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228600" y="457202"/>
            <a:ext cx="8686800" cy="1588"/>
          </a:xfrm>
          <a:prstGeom prst="line">
            <a:avLst/>
          </a:prstGeom>
          <a:ln w="381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28600" y="6408739"/>
            <a:ext cx="8686800" cy="1588"/>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 name="Footer Placeholder 12"/>
          <p:cNvSpPr>
            <a:spLocks noGrp="1"/>
          </p:cNvSpPr>
          <p:nvPr>
            <p:ph type="ftr" sz="quarter" idx="3"/>
          </p:nvPr>
        </p:nvSpPr>
        <p:spPr>
          <a:xfrm>
            <a:off x="1443709" y="6469429"/>
            <a:ext cx="6420096" cy="183952"/>
          </a:xfrm>
          <a:prstGeom prst="rect">
            <a:avLst/>
          </a:prstGeom>
        </p:spPr>
        <p:txBody>
          <a:bodyPr vert="horz" lIns="182880" tIns="0" rIns="182880" bIns="45720" rtlCol="0" anchor="ctr"/>
          <a:lstStyle>
            <a:lvl1pPr algn="ctr">
              <a:defRPr sz="800">
                <a:solidFill>
                  <a:srgbClr val="000000"/>
                </a:solidFill>
                <a:latin typeface="Times New Roman"/>
                <a:cs typeface="Times New Roman"/>
              </a:defRPr>
            </a:lvl1pPr>
          </a:lstStyle>
          <a:p>
            <a:r>
              <a:rPr lang="en-US" smtClean="0"/>
              <a:t>Dr. Romina Polley</a:t>
            </a:r>
            <a:endParaRPr lang="en-US" dirty="0"/>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 id="2147483691" r:id="rId27"/>
    <p:sldLayoutId id="2147483692" r:id="rId28"/>
    <p:sldLayoutId id="2147483693" r:id="rId29"/>
    <p:sldLayoutId id="2147483694" r:id="rId30"/>
    <p:sldLayoutId id="2147483695" r:id="rId31"/>
    <p:sldLayoutId id="2147483696" r:id="rId32"/>
    <p:sldLayoutId id="2147483697" r:id="rId33"/>
    <p:sldLayoutId id="2147483698" r:id="rId34"/>
    <p:sldLayoutId id="2147483699" r:id="rId35"/>
    <p:sldLayoutId id="2147483700" r:id="rId36"/>
    <p:sldLayoutId id="2147483701" r:id="rId37"/>
    <p:sldLayoutId id="2147483702" r:id="rId38"/>
    <p:sldLayoutId id="2147483703" r:id="rId39"/>
    <p:sldLayoutId id="2147483704" r:id="rId40"/>
    <p:sldLayoutId id="2147483705" r:id="rId41"/>
    <p:sldLayoutId id="2147483706" r:id="rId42"/>
    <p:sldLayoutId id="2147483707" r:id="rId43"/>
    <p:sldLayoutId id="2147483708" r:id="rId44"/>
    <p:sldLayoutId id="2147483709" r:id="rId45"/>
    <p:sldLayoutId id="2147483710" r:id="rId46"/>
    <p:sldLayoutId id="2147483711" r:id="rId47"/>
    <p:sldLayoutId id="2147483712" r:id="rId48"/>
    <p:sldLayoutId id="2147483713" r:id="rId49"/>
    <p:sldLayoutId id="2147483714" r:id="rId50"/>
    <p:sldLayoutId id="2147483715" r:id="rId51"/>
    <p:sldLayoutId id="2147483716" r:id="rId52"/>
    <p:sldLayoutId id="2147483843" r:id="rId53"/>
  </p:sldLayoutIdLst>
  <p:timing>
    <p:tnLst>
      <p:par>
        <p:cTn id="1" dur="indefinite" restart="never" nodeType="tmRoot"/>
      </p:par>
    </p:tnLst>
  </p:timing>
  <p:hf sldNum="0" hdr="0" dt="0"/>
  <p:txStyles>
    <p:titleStyle>
      <a:lvl1pPr algn="l" defTabSz="914400" rtl="0" eaLnBrk="1" latinLnBrk="0" hangingPunct="1">
        <a:spcBef>
          <a:spcPct val="0"/>
        </a:spcBef>
        <a:buNone/>
        <a:defRPr sz="2800" b="0" kern="1200">
          <a:solidFill>
            <a:schemeClr val="tx1"/>
          </a:solidFill>
          <a:latin typeface="Times New Roman"/>
          <a:ea typeface="+mj-ea"/>
          <a:cs typeface="Times New Roman"/>
        </a:defRPr>
      </a:lvl1pPr>
    </p:titleStyle>
    <p:bodyStyle>
      <a:lvl1pPr marL="0" indent="0" algn="l" defTabSz="914400" rtl="0" eaLnBrk="1" latinLnBrk="0" hangingPunct="1">
        <a:lnSpc>
          <a:spcPct val="100000"/>
        </a:lnSpc>
        <a:spcBef>
          <a:spcPts val="0"/>
        </a:spcBef>
        <a:spcAft>
          <a:spcPts val="600"/>
        </a:spcAft>
        <a:buFont typeface="Arial" pitchFamily="34" charset="0"/>
        <a:buNone/>
        <a:defRPr sz="1600" b="0" kern="1200">
          <a:solidFill>
            <a:schemeClr val="tx1"/>
          </a:solidFill>
          <a:latin typeface="Times New Roman"/>
          <a:ea typeface="+mn-ea"/>
          <a:cs typeface="Times New Roman"/>
        </a:defRPr>
      </a:lvl1pPr>
      <a:lvl2pPr marL="288925" indent="-288925" algn="l" defTabSz="914400" rtl="0" eaLnBrk="1" latinLnBrk="0" hangingPunct="1">
        <a:lnSpc>
          <a:spcPct val="100000"/>
        </a:lnSpc>
        <a:spcBef>
          <a:spcPts val="0"/>
        </a:spcBef>
        <a:spcAft>
          <a:spcPts val="600"/>
        </a:spcAft>
        <a:buFont typeface="Arial"/>
        <a:buChar char="—"/>
        <a:tabLst>
          <a:tab pos="288925" algn="l"/>
        </a:tabLst>
        <a:defRPr sz="1600" kern="1200">
          <a:solidFill>
            <a:schemeClr val="tx1"/>
          </a:solidFill>
          <a:latin typeface="Times New Roman"/>
          <a:ea typeface="+mn-ea"/>
          <a:cs typeface="Times New Roman"/>
        </a:defRPr>
      </a:lvl2pPr>
      <a:lvl3pPr marL="455613" indent="-166688" algn="l" defTabSz="914400" rtl="0" eaLnBrk="1" latinLnBrk="0" hangingPunct="1">
        <a:lnSpc>
          <a:spcPct val="100000"/>
        </a:lnSpc>
        <a:spcBef>
          <a:spcPts val="0"/>
        </a:spcBef>
        <a:spcAft>
          <a:spcPts val="600"/>
        </a:spcAft>
        <a:buFont typeface="Arial"/>
        <a:buChar char="•"/>
        <a:defRPr sz="1400" kern="1200">
          <a:solidFill>
            <a:schemeClr val="tx1"/>
          </a:solidFill>
          <a:latin typeface="Times New Roman"/>
          <a:ea typeface="+mn-ea"/>
          <a:cs typeface="Times New Roman"/>
        </a:defRPr>
      </a:lvl3pPr>
      <a:lvl4pPr marL="628650" indent="-173038" algn="l" defTabSz="914400" rtl="0" eaLnBrk="1" latinLnBrk="0" hangingPunct="1">
        <a:lnSpc>
          <a:spcPct val="100000"/>
        </a:lnSpc>
        <a:spcBef>
          <a:spcPts val="0"/>
        </a:spcBef>
        <a:spcAft>
          <a:spcPts val="600"/>
        </a:spcAft>
        <a:buFont typeface="Arial"/>
        <a:buChar char="•"/>
        <a:defRPr sz="1200" kern="1200">
          <a:solidFill>
            <a:schemeClr val="tx1"/>
          </a:solidFill>
          <a:latin typeface="Times New Roman"/>
          <a:ea typeface="+mn-ea"/>
          <a:cs typeface="Times New Roman"/>
        </a:defRPr>
      </a:lvl4pPr>
      <a:lvl5pPr marL="801688" indent="-173038" algn="l" defTabSz="914400" rtl="0" eaLnBrk="1" latinLnBrk="0" hangingPunct="1">
        <a:lnSpc>
          <a:spcPct val="100000"/>
        </a:lnSpc>
        <a:spcBef>
          <a:spcPts val="0"/>
        </a:spcBef>
        <a:spcAft>
          <a:spcPts val="600"/>
        </a:spcAft>
        <a:buFont typeface="Arial"/>
        <a:buChar char="•"/>
        <a:defRPr sz="1200" kern="1200">
          <a:solidFill>
            <a:schemeClr val="tx1"/>
          </a:solidFill>
          <a:latin typeface="Times New Roman"/>
          <a:ea typeface="+mn-ea"/>
          <a:cs typeface="Times New Roman"/>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Slide Number Placeholder 9"/>
          <p:cNvSpPr txBox="1">
            <a:spLocks/>
          </p:cNvSpPr>
          <p:nvPr/>
        </p:nvSpPr>
        <p:spPr>
          <a:xfrm>
            <a:off x="8305799" y="6413021"/>
            <a:ext cx="608013" cy="240360"/>
          </a:xfrm>
          <a:prstGeom prst="rect">
            <a:avLst/>
          </a:prstGeom>
        </p:spPr>
        <p:txBody>
          <a:bodyPr vert="horz" lIns="0" tIns="0" rIns="0" bIns="0" rtlCol="0" anchor="ctr"/>
          <a:lstStyle>
            <a:lvl1pPr algn="r">
              <a:defRPr sz="900">
                <a:ln>
                  <a:noFill/>
                </a:ln>
                <a:solidFill>
                  <a:schemeClr val="tx1"/>
                </a:solidFill>
                <a:latin typeface="Franklin Gothic Book"/>
                <a:cs typeface="Franklin Gothic Book"/>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69C6DBA-7932-1C4F-90C6-E1C91303CC81}" type="slidenum">
              <a:rPr kumimoji="0" lang="en-US" sz="900" b="1" i="0" u="none" strike="noStrike" kern="1200" cap="none" spc="0" normalizeH="0" baseline="0" noProof="0" smtClean="0">
                <a:ln>
                  <a:noFill/>
                </a:ln>
                <a:solidFill>
                  <a:schemeClr val="tx1"/>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1" i="0" u="none" strike="noStrike" kern="1200" cap="none" spc="0" normalizeH="0" baseline="0" noProof="0" dirty="0">
              <a:ln>
                <a:noFill/>
              </a:ln>
              <a:solidFill>
                <a:schemeClr val="tx1"/>
              </a:solidFill>
              <a:effectLst/>
              <a:uLnTx/>
              <a:uFillTx/>
              <a:latin typeface="Times New Roman"/>
              <a:ea typeface="+mn-ea"/>
              <a:cs typeface="Times New Roman"/>
            </a:endParaRPr>
          </a:p>
        </p:txBody>
      </p:sp>
      <p:sp>
        <p:nvSpPr>
          <p:cNvPr id="15" name="Title Placeholder 14"/>
          <p:cNvSpPr>
            <a:spLocks noGrp="1"/>
          </p:cNvSpPr>
          <p:nvPr>
            <p:ph type="title"/>
          </p:nvPr>
        </p:nvSpPr>
        <p:spPr>
          <a:xfrm>
            <a:off x="228600" y="609599"/>
            <a:ext cx="8685213" cy="912813"/>
          </a:xfrm>
          <a:prstGeom prst="rect">
            <a:avLst/>
          </a:prstGeom>
        </p:spPr>
        <p:txBody>
          <a:bodyPr vert="horz" wrap="square" lIns="0" tIns="0" rIns="0" bIns="0" rtlCol="0" anchor="t" anchorCtr="0">
            <a:noAutofit/>
          </a:bodyPr>
          <a:lstStyle/>
          <a:p>
            <a:r>
              <a:rPr lang="en-US" smtClean="0"/>
              <a:t>Click to edit Master title style</a:t>
            </a:r>
            <a:endParaRPr lang="en-US" dirty="0"/>
          </a:p>
        </p:txBody>
      </p:sp>
      <p:sp>
        <p:nvSpPr>
          <p:cNvPr id="16" name="Text Placeholder 15"/>
          <p:cNvSpPr>
            <a:spLocks noGrp="1"/>
          </p:cNvSpPr>
          <p:nvPr>
            <p:ph type="body" idx="1"/>
          </p:nvPr>
        </p:nvSpPr>
        <p:spPr>
          <a:xfrm>
            <a:off x="228600" y="1617840"/>
            <a:ext cx="8685213" cy="45720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228600" y="457200"/>
            <a:ext cx="8686800" cy="1588"/>
          </a:xfrm>
          <a:prstGeom prst="line">
            <a:avLst/>
          </a:prstGeom>
          <a:ln w="381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28600" y="6408738"/>
            <a:ext cx="8686800" cy="1588"/>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 name="Footer Placeholder 12"/>
          <p:cNvSpPr>
            <a:spLocks noGrp="1"/>
          </p:cNvSpPr>
          <p:nvPr>
            <p:ph type="ftr" sz="quarter" idx="3"/>
          </p:nvPr>
        </p:nvSpPr>
        <p:spPr>
          <a:xfrm>
            <a:off x="1443709" y="6469429"/>
            <a:ext cx="6420096" cy="183952"/>
          </a:xfrm>
          <a:prstGeom prst="rect">
            <a:avLst/>
          </a:prstGeom>
        </p:spPr>
        <p:txBody>
          <a:bodyPr vert="horz" lIns="182880" tIns="0" rIns="182880" bIns="45720" rtlCol="0" anchor="ctr"/>
          <a:lstStyle>
            <a:lvl1pPr algn="ctr">
              <a:defRPr sz="900">
                <a:solidFill>
                  <a:srgbClr val="000000"/>
                </a:solidFill>
                <a:latin typeface="Times New Roman"/>
                <a:cs typeface="Times New Roman"/>
              </a:defRPr>
            </a:lvl1pPr>
          </a:lstStyle>
          <a:p>
            <a:r>
              <a:rPr lang="en-US" smtClean="0"/>
              <a:t>Dr. Romina Polley</a:t>
            </a:r>
            <a:endParaRPr lang="en-US" dirty="0"/>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 id="2147483753" r:id="rId20"/>
    <p:sldLayoutId id="2147483754" r:id="rId21"/>
    <p:sldLayoutId id="2147483755" r:id="rId22"/>
    <p:sldLayoutId id="2147483756" r:id="rId23"/>
    <p:sldLayoutId id="2147483757" r:id="rId24"/>
    <p:sldLayoutId id="2147483758" r:id="rId25"/>
    <p:sldLayoutId id="2147483759" r:id="rId26"/>
    <p:sldLayoutId id="2147483760" r:id="rId27"/>
    <p:sldLayoutId id="2147483761" r:id="rId28"/>
    <p:sldLayoutId id="2147483762" r:id="rId29"/>
    <p:sldLayoutId id="2147483763" r:id="rId30"/>
    <p:sldLayoutId id="2147483764" r:id="rId31"/>
    <p:sldLayoutId id="2147483765" r:id="rId32"/>
    <p:sldLayoutId id="2147483766" r:id="rId33"/>
    <p:sldLayoutId id="2147483767" r:id="rId34"/>
    <p:sldLayoutId id="2147483768" r:id="rId35"/>
    <p:sldLayoutId id="2147483769" r:id="rId36"/>
    <p:sldLayoutId id="2147483770" r:id="rId37"/>
    <p:sldLayoutId id="2147483771" r:id="rId38"/>
    <p:sldLayoutId id="2147483772" r:id="rId39"/>
    <p:sldLayoutId id="2147483773" r:id="rId40"/>
    <p:sldLayoutId id="2147483774" r:id="rId41"/>
    <p:sldLayoutId id="2147483775" r:id="rId42"/>
    <p:sldLayoutId id="2147483776" r:id="rId43"/>
    <p:sldLayoutId id="2147483777" r:id="rId44"/>
    <p:sldLayoutId id="2147483778" r:id="rId45"/>
    <p:sldLayoutId id="2147483779" r:id="rId46"/>
    <p:sldLayoutId id="2147483780" r:id="rId47"/>
    <p:sldLayoutId id="2147483781" r:id="rId48"/>
    <p:sldLayoutId id="2147483782" r:id="rId49"/>
    <p:sldLayoutId id="2147483783" r:id="rId50"/>
    <p:sldLayoutId id="2147483784" r:id="rId51"/>
    <p:sldLayoutId id="2147483785" r:id="rId52"/>
    <p:sldLayoutId id="2147483844" r:id="rId53"/>
  </p:sldLayoutIdLst>
  <p:timing>
    <p:tnLst>
      <p:par>
        <p:cTn id="1" dur="indefinite" restart="never" nodeType="tmRoot"/>
      </p:par>
    </p:tnLst>
  </p:timing>
  <p:hf sldNum="0" hdr="0" dt="0"/>
  <p:txStyles>
    <p:titleStyle>
      <a:lvl1pPr algn="l" defTabSz="914400" rtl="0" eaLnBrk="1" latinLnBrk="0" hangingPunct="1">
        <a:spcBef>
          <a:spcPct val="0"/>
        </a:spcBef>
        <a:buNone/>
        <a:defRPr sz="2800" b="0" kern="1200">
          <a:solidFill>
            <a:schemeClr val="tx1"/>
          </a:solidFill>
          <a:latin typeface="Times New Roman"/>
          <a:ea typeface="+mj-ea"/>
          <a:cs typeface="Times New Roman"/>
        </a:defRPr>
      </a:lvl1pPr>
    </p:titleStyle>
    <p:bodyStyle>
      <a:lvl1pPr marL="0" indent="0" algn="l" defTabSz="914400" rtl="0" eaLnBrk="1" latinLnBrk="0" hangingPunct="1">
        <a:lnSpc>
          <a:spcPct val="100000"/>
        </a:lnSpc>
        <a:spcBef>
          <a:spcPts val="0"/>
        </a:spcBef>
        <a:spcAft>
          <a:spcPts val="600"/>
        </a:spcAft>
        <a:buFont typeface="Arial" pitchFamily="34" charset="0"/>
        <a:buNone/>
        <a:defRPr sz="1600" b="0" kern="1200">
          <a:solidFill>
            <a:schemeClr val="tx1"/>
          </a:solidFill>
          <a:latin typeface="Times New Roman"/>
          <a:ea typeface="+mn-ea"/>
          <a:cs typeface="Times New Roman"/>
        </a:defRPr>
      </a:lvl1pPr>
      <a:lvl2pPr marL="288925" indent="-288925" algn="l" defTabSz="914400" rtl="0" eaLnBrk="1" latinLnBrk="0" hangingPunct="1">
        <a:lnSpc>
          <a:spcPct val="100000"/>
        </a:lnSpc>
        <a:spcBef>
          <a:spcPts val="0"/>
        </a:spcBef>
        <a:spcAft>
          <a:spcPts val="600"/>
        </a:spcAft>
        <a:buFont typeface="Arial"/>
        <a:buChar char="—"/>
        <a:tabLst>
          <a:tab pos="288925" algn="l"/>
        </a:tabLst>
        <a:defRPr sz="1600" kern="1200">
          <a:solidFill>
            <a:schemeClr val="tx1"/>
          </a:solidFill>
          <a:latin typeface="Times New Roman"/>
          <a:ea typeface="+mn-ea"/>
          <a:cs typeface="Times New Roman"/>
        </a:defRPr>
      </a:lvl2pPr>
      <a:lvl3pPr marL="455613" indent="-166688" algn="l" defTabSz="914400" rtl="0" eaLnBrk="1" latinLnBrk="0" hangingPunct="1">
        <a:lnSpc>
          <a:spcPct val="100000"/>
        </a:lnSpc>
        <a:spcBef>
          <a:spcPts val="0"/>
        </a:spcBef>
        <a:spcAft>
          <a:spcPts val="600"/>
        </a:spcAft>
        <a:buFont typeface="Arial"/>
        <a:buChar char="•"/>
        <a:defRPr sz="1400" kern="1200">
          <a:solidFill>
            <a:schemeClr val="tx1"/>
          </a:solidFill>
          <a:latin typeface="Times New Roman"/>
          <a:ea typeface="+mn-ea"/>
          <a:cs typeface="Times New Roman"/>
        </a:defRPr>
      </a:lvl3pPr>
      <a:lvl4pPr marL="628650" indent="-173038" algn="l" defTabSz="914400" rtl="0" eaLnBrk="1" latinLnBrk="0" hangingPunct="1">
        <a:lnSpc>
          <a:spcPct val="100000"/>
        </a:lnSpc>
        <a:spcBef>
          <a:spcPts val="0"/>
        </a:spcBef>
        <a:spcAft>
          <a:spcPts val="600"/>
        </a:spcAft>
        <a:buFont typeface="Arial"/>
        <a:buChar char="•"/>
        <a:defRPr sz="1200" kern="1200">
          <a:solidFill>
            <a:schemeClr val="tx1"/>
          </a:solidFill>
          <a:latin typeface="Times New Roman"/>
          <a:ea typeface="+mn-ea"/>
          <a:cs typeface="Times New Roman"/>
        </a:defRPr>
      </a:lvl4pPr>
      <a:lvl5pPr marL="801688" indent="-173038" algn="l" defTabSz="914400" rtl="0" eaLnBrk="1" latinLnBrk="0" hangingPunct="1">
        <a:lnSpc>
          <a:spcPct val="100000"/>
        </a:lnSpc>
        <a:spcBef>
          <a:spcPts val="0"/>
        </a:spcBef>
        <a:spcAft>
          <a:spcPts val="600"/>
        </a:spcAft>
        <a:buFont typeface="Arial"/>
        <a:buChar char="•"/>
        <a:defRPr sz="1200" kern="1200">
          <a:solidFill>
            <a:schemeClr val="tx1"/>
          </a:solidFill>
          <a:latin typeface="Times New Roman"/>
          <a:ea typeface="+mn-ea"/>
          <a:cs typeface="Times New Roman"/>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Slide Number Placeholder 9"/>
          <p:cNvSpPr txBox="1">
            <a:spLocks/>
          </p:cNvSpPr>
          <p:nvPr/>
        </p:nvSpPr>
        <p:spPr>
          <a:xfrm>
            <a:off x="8305801" y="6413021"/>
            <a:ext cx="608013" cy="240360"/>
          </a:xfrm>
          <a:prstGeom prst="rect">
            <a:avLst/>
          </a:prstGeom>
        </p:spPr>
        <p:txBody>
          <a:bodyPr vert="horz" lIns="0" tIns="0" rIns="0" bIns="0" rtlCol="0" anchor="ctr"/>
          <a:lstStyle>
            <a:lvl1pPr algn="r">
              <a:defRPr sz="900">
                <a:ln>
                  <a:noFill/>
                </a:ln>
                <a:solidFill>
                  <a:schemeClr val="tx1"/>
                </a:solidFill>
                <a:latin typeface="Franklin Gothic Book"/>
                <a:cs typeface="Franklin Gothic Book"/>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69C6DBA-7932-1C4F-90C6-E1C91303CC81}" type="slidenum">
              <a:rPr kumimoji="0" lang="en-US" sz="900" b="1" i="0" u="none" strike="noStrike" kern="1200" cap="none" spc="0" normalizeH="0" baseline="0" noProof="0" smtClean="0">
                <a:ln>
                  <a:noFill/>
                </a:ln>
                <a:solidFill>
                  <a:schemeClr val="tx1"/>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1" i="0" u="none" strike="noStrike" kern="1200" cap="none" spc="0" normalizeH="0" baseline="0" noProof="0" dirty="0">
              <a:ln>
                <a:noFill/>
              </a:ln>
              <a:solidFill>
                <a:schemeClr val="tx1"/>
              </a:solidFill>
              <a:effectLst/>
              <a:uLnTx/>
              <a:uFillTx/>
              <a:latin typeface="Times New Roman"/>
              <a:ea typeface="+mn-ea"/>
              <a:cs typeface="Times New Roman"/>
            </a:endParaRPr>
          </a:p>
        </p:txBody>
      </p:sp>
      <p:sp>
        <p:nvSpPr>
          <p:cNvPr id="15" name="Title Placeholder 14"/>
          <p:cNvSpPr>
            <a:spLocks noGrp="1"/>
          </p:cNvSpPr>
          <p:nvPr>
            <p:ph type="title"/>
          </p:nvPr>
        </p:nvSpPr>
        <p:spPr>
          <a:xfrm>
            <a:off x="228601" y="609602"/>
            <a:ext cx="8685213" cy="912813"/>
          </a:xfrm>
          <a:prstGeom prst="rect">
            <a:avLst/>
          </a:prstGeom>
        </p:spPr>
        <p:txBody>
          <a:bodyPr vert="horz" wrap="square" lIns="0" tIns="0" rIns="0" bIns="0" rtlCol="0" anchor="t" anchorCtr="0">
            <a:noAutofit/>
          </a:bodyPr>
          <a:lstStyle/>
          <a:p>
            <a:r>
              <a:rPr lang="en-US" smtClean="0"/>
              <a:t>Click to edit Master title style</a:t>
            </a:r>
            <a:endParaRPr lang="en-US" dirty="0"/>
          </a:p>
        </p:txBody>
      </p:sp>
      <p:sp>
        <p:nvSpPr>
          <p:cNvPr id="16" name="Text Placeholder 15"/>
          <p:cNvSpPr>
            <a:spLocks noGrp="1"/>
          </p:cNvSpPr>
          <p:nvPr>
            <p:ph type="body" idx="1"/>
          </p:nvPr>
        </p:nvSpPr>
        <p:spPr>
          <a:xfrm>
            <a:off x="228601" y="1617840"/>
            <a:ext cx="8685213" cy="45720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228600" y="457200"/>
            <a:ext cx="8686800" cy="1588"/>
          </a:xfrm>
          <a:prstGeom prst="line">
            <a:avLst/>
          </a:prstGeom>
          <a:ln w="381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28600" y="6408738"/>
            <a:ext cx="8686800" cy="1588"/>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 name="Footer Placeholder 12"/>
          <p:cNvSpPr>
            <a:spLocks noGrp="1"/>
          </p:cNvSpPr>
          <p:nvPr>
            <p:ph type="ftr" sz="quarter" idx="3"/>
          </p:nvPr>
        </p:nvSpPr>
        <p:spPr>
          <a:xfrm>
            <a:off x="1443709" y="6469429"/>
            <a:ext cx="6420096" cy="183952"/>
          </a:xfrm>
          <a:prstGeom prst="rect">
            <a:avLst/>
          </a:prstGeom>
        </p:spPr>
        <p:txBody>
          <a:bodyPr vert="horz" lIns="182880" tIns="0" rIns="182880" bIns="45720" rtlCol="0" anchor="ctr"/>
          <a:lstStyle>
            <a:lvl1pPr algn="ctr">
              <a:defRPr sz="900">
                <a:solidFill>
                  <a:srgbClr val="000000"/>
                </a:solidFill>
                <a:latin typeface="Times New Roman"/>
                <a:cs typeface="Times New Roman"/>
              </a:defRPr>
            </a:lvl1pPr>
          </a:lstStyle>
          <a:p>
            <a:r>
              <a:rPr lang="en-US" smtClean="0"/>
              <a:t>Dr. Romina Polley</a:t>
            </a:r>
            <a:endParaRPr lang="en-US" dirty="0"/>
          </a:p>
        </p:txBody>
      </p:sp>
    </p:spTree>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 id="2147483807" r:id="rId17"/>
    <p:sldLayoutId id="2147483808" r:id="rId18"/>
    <p:sldLayoutId id="2147483809" r:id="rId19"/>
    <p:sldLayoutId id="2147483810" r:id="rId20"/>
    <p:sldLayoutId id="2147483811" r:id="rId21"/>
    <p:sldLayoutId id="2147483812" r:id="rId22"/>
    <p:sldLayoutId id="2147483813" r:id="rId23"/>
    <p:sldLayoutId id="2147483814" r:id="rId24"/>
    <p:sldLayoutId id="2147483815" r:id="rId25"/>
    <p:sldLayoutId id="2147483816" r:id="rId26"/>
    <p:sldLayoutId id="2147483817" r:id="rId27"/>
    <p:sldLayoutId id="2147483818" r:id="rId28"/>
    <p:sldLayoutId id="2147483819" r:id="rId29"/>
    <p:sldLayoutId id="2147483820" r:id="rId30"/>
    <p:sldLayoutId id="2147483821" r:id="rId31"/>
    <p:sldLayoutId id="2147483822" r:id="rId32"/>
    <p:sldLayoutId id="2147483823" r:id="rId33"/>
    <p:sldLayoutId id="2147483824" r:id="rId34"/>
    <p:sldLayoutId id="2147483825" r:id="rId35"/>
    <p:sldLayoutId id="2147483826" r:id="rId36"/>
    <p:sldLayoutId id="2147483827" r:id="rId37"/>
    <p:sldLayoutId id="2147483828" r:id="rId38"/>
    <p:sldLayoutId id="2147483829" r:id="rId39"/>
    <p:sldLayoutId id="2147483830" r:id="rId40"/>
    <p:sldLayoutId id="2147483831" r:id="rId41"/>
    <p:sldLayoutId id="2147483832" r:id="rId42"/>
    <p:sldLayoutId id="2147483833" r:id="rId43"/>
    <p:sldLayoutId id="2147483834" r:id="rId44"/>
    <p:sldLayoutId id="2147483835" r:id="rId45"/>
    <p:sldLayoutId id="2147483836" r:id="rId46"/>
    <p:sldLayoutId id="2147483837" r:id="rId47"/>
    <p:sldLayoutId id="2147483838" r:id="rId48"/>
    <p:sldLayoutId id="2147483839" r:id="rId49"/>
    <p:sldLayoutId id="2147483840" r:id="rId50"/>
    <p:sldLayoutId id="2147483841" r:id="rId51"/>
    <p:sldLayoutId id="2147483842" r:id="rId52"/>
    <p:sldLayoutId id="2147483845" r:id="rId53"/>
  </p:sldLayoutIdLst>
  <p:timing>
    <p:tnLst>
      <p:par>
        <p:cTn id="1" dur="indefinite" restart="never" nodeType="tmRoot"/>
      </p:par>
    </p:tnLst>
  </p:timing>
  <p:hf sldNum="0" hdr="0" dt="0"/>
  <p:txStyles>
    <p:titleStyle>
      <a:lvl1pPr algn="l" defTabSz="914400" rtl="0" eaLnBrk="1" latinLnBrk="0" hangingPunct="1">
        <a:spcBef>
          <a:spcPct val="0"/>
        </a:spcBef>
        <a:buNone/>
        <a:defRPr sz="2800" b="0" kern="1200">
          <a:solidFill>
            <a:schemeClr val="tx1"/>
          </a:solidFill>
          <a:latin typeface="Times New Roman"/>
          <a:ea typeface="+mj-ea"/>
          <a:cs typeface="Times New Roman"/>
        </a:defRPr>
      </a:lvl1pPr>
    </p:titleStyle>
    <p:bodyStyle>
      <a:lvl1pPr marL="0" indent="0" algn="l" defTabSz="914400" rtl="0" eaLnBrk="1" latinLnBrk="0" hangingPunct="1">
        <a:lnSpc>
          <a:spcPct val="100000"/>
        </a:lnSpc>
        <a:spcBef>
          <a:spcPts val="0"/>
        </a:spcBef>
        <a:spcAft>
          <a:spcPts val="600"/>
        </a:spcAft>
        <a:buFont typeface="Arial" pitchFamily="34" charset="0"/>
        <a:buNone/>
        <a:defRPr sz="1600" b="0" kern="1200">
          <a:solidFill>
            <a:schemeClr val="tx1"/>
          </a:solidFill>
          <a:latin typeface="Times New Roman"/>
          <a:ea typeface="+mn-ea"/>
          <a:cs typeface="Times New Roman"/>
        </a:defRPr>
      </a:lvl1pPr>
      <a:lvl2pPr marL="288925" indent="-288925" algn="l" defTabSz="914400" rtl="0" eaLnBrk="1" latinLnBrk="0" hangingPunct="1">
        <a:lnSpc>
          <a:spcPct val="100000"/>
        </a:lnSpc>
        <a:spcBef>
          <a:spcPts val="0"/>
        </a:spcBef>
        <a:spcAft>
          <a:spcPts val="600"/>
        </a:spcAft>
        <a:buFont typeface="Arial"/>
        <a:buChar char="—"/>
        <a:tabLst>
          <a:tab pos="288925" algn="l"/>
        </a:tabLst>
        <a:defRPr sz="1600" kern="1200">
          <a:solidFill>
            <a:schemeClr val="tx1"/>
          </a:solidFill>
          <a:latin typeface="Times New Roman"/>
          <a:ea typeface="+mn-ea"/>
          <a:cs typeface="Times New Roman"/>
        </a:defRPr>
      </a:lvl2pPr>
      <a:lvl3pPr marL="455613" indent="-166688" algn="l" defTabSz="914400" rtl="0" eaLnBrk="1" latinLnBrk="0" hangingPunct="1">
        <a:lnSpc>
          <a:spcPct val="100000"/>
        </a:lnSpc>
        <a:spcBef>
          <a:spcPts val="0"/>
        </a:spcBef>
        <a:spcAft>
          <a:spcPts val="600"/>
        </a:spcAft>
        <a:buFont typeface="Arial"/>
        <a:buChar char="•"/>
        <a:defRPr sz="1400" kern="1200">
          <a:solidFill>
            <a:schemeClr val="tx1"/>
          </a:solidFill>
          <a:latin typeface="Times New Roman"/>
          <a:ea typeface="+mn-ea"/>
          <a:cs typeface="Times New Roman"/>
        </a:defRPr>
      </a:lvl3pPr>
      <a:lvl4pPr marL="628650" indent="-173038" algn="l" defTabSz="914400" rtl="0" eaLnBrk="1" latinLnBrk="0" hangingPunct="1">
        <a:lnSpc>
          <a:spcPct val="100000"/>
        </a:lnSpc>
        <a:spcBef>
          <a:spcPts val="0"/>
        </a:spcBef>
        <a:spcAft>
          <a:spcPts val="600"/>
        </a:spcAft>
        <a:buFont typeface="Arial"/>
        <a:buChar char="•"/>
        <a:defRPr sz="1200" kern="1200">
          <a:solidFill>
            <a:schemeClr val="tx1"/>
          </a:solidFill>
          <a:latin typeface="Times New Roman"/>
          <a:ea typeface="+mn-ea"/>
          <a:cs typeface="Times New Roman"/>
        </a:defRPr>
      </a:lvl4pPr>
      <a:lvl5pPr marL="801688" indent="-173038" algn="l" defTabSz="914400" rtl="0" eaLnBrk="1" latinLnBrk="0" hangingPunct="1">
        <a:lnSpc>
          <a:spcPct val="100000"/>
        </a:lnSpc>
        <a:spcBef>
          <a:spcPts val="0"/>
        </a:spcBef>
        <a:spcAft>
          <a:spcPts val="600"/>
        </a:spcAft>
        <a:buFont typeface="Arial"/>
        <a:buChar char="•"/>
        <a:defRPr sz="1200" kern="1200">
          <a:solidFill>
            <a:schemeClr val="tx1"/>
          </a:solidFill>
          <a:latin typeface="Times New Roman"/>
          <a:ea typeface="+mn-ea"/>
          <a:cs typeface="Times New Roman"/>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Slide Number Placeholder 9"/>
          <p:cNvSpPr txBox="1">
            <a:spLocks/>
          </p:cNvSpPr>
          <p:nvPr/>
        </p:nvSpPr>
        <p:spPr>
          <a:xfrm>
            <a:off x="8305799" y="6413021"/>
            <a:ext cx="608013" cy="240360"/>
          </a:xfrm>
          <a:prstGeom prst="rect">
            <a:avLst/>
          </a:prstGeom>
        </p:spPr>
        <p:txBody>
          <a:bodyPr vert="horz" lIns="0" tIns="0" rIns="0" bIns="0" rtlCol="0" anchor="ctr"/>
          <a:lstStyle>
            <a:lvl1pPr algn="r">
              <a:defRPr sz="900">
                <a:ln>
                  <a:noFill/>
                </a:ln>
                <a:solidFill>
                  <a:schemeClr val="tx1"/>
                </a:solidFill>
                <a:latin typeface="Franklin Gothic Book"/>
                <a:cs typeface="Franklin Gothic Book"/>
              </a:defRPr>
            </a:lvl1pPr>
          </a:lstStyle>
          <a:p>
            <a:pPr>
              <a:defRPr/>
            </a:pPr>
            <a:fld id="{E69C6DBA-7932-1C4F-90C6-E1C91303CC81}" type="slidenum">
              <a:rPr lang="en-US" b="1" smtClean="0">
                <a:solidFill>
                  <a:prstClr val="black"/>
                </a:solidFill>
                <a:latin typeface="Times New Roman"/>
                <a:cs typeface="Times New Roman"/>
              </a:rPr>
              <a:pPr>
                <a:defRPr/>
              </a:pPr>
              <a:t>‹#›</a:t>
            </a:fld>
            <a:endParaRPr lang="en-US" b="1" dirty="0">
              <a:solidFill>
                <a:prstClr val="black"/>
              </a:solidFill>
              <a:latin typeface="Times New Roman"/>
              <a:cs typeface="Times New Roman"/>
            </a:endParaRPr>
          </a:p>
        </p:txBody>
      </p:sp>
      <p:sp>
        <p:nvSpPr>
          <p:cNvPr id="15" name="Title Placeholder 14"/>
          <p:cNvSpPr>
            <a:spLocks noGrp="1"/>
          </p:cNvSpPr>
          <p:nvPr>
            <p:ph type="title"/>
          </p:nvPr>
        </p:nvSpPr>
        <p:spPr>
          <a:xfrm>
            <a:off x="228600" y="609599"/>
            <a:ext cx="8685213" cy="912813"/>
          </a:xfrm>
          <a:prstGeom prst="rect">
            <a:avLst/>
          </a:prstGeom>
        </p:spPr>
        <p:txBody>
          <a:bodyPr vert="horz" wrap="square" lIns="0" tIns="0" rIns="0" bIns="0" rtlCol="0" anchor="t" anchorCtr="0">
            <a:noAutofit/>
          </a:bodyPr>
          <a:lstStyle/>
          <a:p>
            <a:r>
              <a:rPr lang="en-US" dirty="0" smtClean="0"/>
              <a:t>Click to edit Master title style</a:t>
            </a:r>
            <a:br>
              <a:rPr lang="en-US" dirty="0" smtClean="0"/>
            </a:br>
            <a:endParaRPr lang="en-US" dirty="0"/>
          </a:p>
        </p:txBody>
      </p:sp>
      <p:sp>
        <p:nvSpPr>
          <p:cNvPr id="16" name="Text Placeholder 15"/>
          <p:cNvSpPr>
            <a:spLocks noGrp="1"/>
          </p:cNvSpPr>
          <p:nvPr>
            <p:ph type="body" idx="1"/>
          </p:nvPr>
        </p:nvSpPr>
        <p:spPr>
          <a:xfrm>
            <a:off x="228600" y="1617840"/>
            <a:ext cx="8685213" cy="4572000"/>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0" name="Straight Connector 9"/>
          <p:cNvCxnSpPr/>
          <p:nvPr/>
        </p:nvCxnSpPr>
        <p:spPr>
          <a:xfrm>
            <a:off x="228600" y="457200"/>
            <a:ext cx="8686800" cy="1588"/>
          </a:xfrm>
          <a:prstGeom prst="line">
            <a:avLst/>
          </a:prstGeom>
          <a:ln w="381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28600" y="6408738"/>
            <a:ext cx="8686800" cy="1588"/>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 name="Footer Placeholder 12"/>
          <p:cNvSpPr>
            <a:spLocks noGrp="1"/>
          </p:cNvSpPr>
          <p:nvPr>
            <p:ph type="ftr" sz="quarter" idx="3"/>
          </p:nvPr>
        </p:nvSpPr>
        <p:spPr>
          <a:xfrm>
            <a:off x="1443709" y="6469429"/>
            <a:ext cx="6420096" cy="183952"/>
          </a:xfrm>
          <a:prstGeom prst="rect">
            <a:avLst/>
          </a:prstGeom>
        </p:spPr>
        <p:txBody>
          <a:bodyPr vert="horz" lIns="182880" tIns="0" rIns="182880" bIns="45720" rtlCol="0" anchor="ctr"/>
          <a:lstStyle>
            <a:lvl1pPr algn="ctr">
              <a:defRPr sz="900">
                <a:solidFill>
                  <a:srgbClr val="000000"/>
                </a:solidFill>
                <a:latin typeface="Times New Roman"/>
                <a:cs typeface="Times New Roman"/>
              </a:defRPr>
            </a:lvl1pPr>
          </a:lstStyle>
          <a:p>
            <a:r>
              <a:rPr lang="en-US" smtClean="0"/>
              <a:t>Dr. Romina Polley</a:t>
            </a:r>
            <a:endParaRPr lang="en-US" dirty="0"/>
          </a:p>
        </p:txBody>
      </p:sp>
    </p:spTree>
    <p:extLst>
      <p:ext uri="{BB962C8B-B14F-4D97-AF65-F5344CB8AC3E}">
        <p14:creationId xmlns:p14="http://schemas.microsoft.com/office/powerpoint/2010/main" val="2128997106"/>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59" r:id="rId13"/>
    <p:sldLayoutId id="2147483860" r:id="rId14"/>
    <p:sldLayoutId id="2147483861" r:id="rId15"/>
    <p:sldLayoutId id="2147483862" r:id="rId16"/>
    <p:sldLayoutId id="2147483863" r:id="rId17"/>
    <p:sldLayoutId id="2147483864" r:id="rId18"/>
    <p:sldLayoutId id="2147483865" r:id="rId19"/>
    <p:sldLayoutId id="2147483866" r:id="rId20"/>
    <p:sldLayoutId id="2147483867" r:id="rId21"/>
    <p:sldLayoutId id="2147483868" r:id="rId22"/>
    <p:sldLayoutId id="2147483869" r:id="rId23"/>
    <p:sldLayoutId id="2147483870" r:id="rId24"/>
    <p:sldLayoutId id="2147483871" r:id="rId25"/>
    <p:sldLayoutId id="2147483872" r:id="rId26"/>
    <p:sldLayoutId id="2147483873" r:id="rId27"/>
    <p:sldLayoutId id="2147483874" r:id="rId28"/>
    <p:sldLayoutId id="2147483875" r:id="rId29"/>
    <p:sldLayoutId id="2147483876" r:id="rId30"/>
    <p:sldLayoutId id="2147483877" r:id="rId31"/>
    <p:sldLayoutId id="2147483878" r:id="rId32"/>
    <p:sldLayoutId id="2147483879" r:id="rId33"/>
    <p:sldLayoutId id="2147483880" r:id="rId34"/>
    <p:sldLayoutId id="2147483881" r:id="rId35"/>
    <p:sldLayoutId id="2147483882" r:id="rId36"/>
    <p:sldLayoutId id="2147483883" r:id="rId37"/>
    <p:sldLayoutId id="2147483884" r:id="rId38"/>
    <p:sldLayoutId id="2147483885" r:id="rId39"/>
    <p:sldLayoutId id="2147483886" r:id="rId40"/>
    <p:sldLayoutId id="2147483887" r:id="rId41"/>
    <p:sldLayoutId id="2147483888" r:id="rId42"/>
    <p:sldLayoutId id="2147483889" r:id="rId43"/>
    <p:sldLayoutId id="2147483890" r:id="rId44"/>
    <p:sldLayoutId id="2147483891" r:id="rId45"/>
    <p:sldLayoutId id="2147483892" r:id="rId46"/>
    <p:sldLayoutId id="2147483893" r:id="rId47"/>
    <p:sldLayoutId id="2147483894" r:id="rId48"/>
    <p:sldLayoutId id="2147483895" r:id="rId49"/>
    <p:sldLayoutId id="2147483896" r:id="rId50"/>
    <p:sldLayoutId id="2147483897" r:id="rId51"/>
    <p:sldLayoutId id="2147483898" r:id="rId52"/>
  </p:sldLayoutIdLst>
  <p:timing>
    <p:tnLst>
      <p:par>
        <p:cTn id="1" dur="indefinite" restart="never" nodeType="tmRoot"/>
      </p:par>
    </p:tnLst>
  </p:timing>
  <p:hf sldNum="0" hdr="0" dt="0"/>
  <p:txStyles>
    <p:titleStyle>
      <a:lvl1pPr algn="l" defTabSz="914400" rtl="0" eaLnBrk="1" latinLnBrk="0" hangingPunct="1">
        <a:spcBef>
          <a:spcPct val="0"/>
        </a:spcBef>
        <a:buNone/>
        <a:defRPr sz="2800" b="0" kern="1200">
          <a:solidFill>
            <a:schemeClr val="tx1"/>
          </a:solidFill>
          <a:latin typeface="Times New Roman"/>
          <a:ea typeface="+mj-ea"/>
          <a:cs typeface="Times New Roman"/>
        </a:defRPr>
      </a:lvl1pPr>
    </p:titleStyle>
    <p:bodyStyle>
      <a:lvl1pPr marL="0" indent="0" algn="l" defTabSz="914400" rtl="0" eaLnBrk="1" latinLnBrk="0" hangingPunct="1">
        <a:lnSpc>
          <a:spcPct val="100000"/>
        </a:lnSpc>
        <a:spcBef>
          <a:spcPts val="0"/>
        </a:spcBef>
        <a:spcAft>
          <a:spcPts val="600"/>
        </a:spcAft>
        <a:buFont typeface="Arial" pitchFamily="34" charset="0"/>
        <a:buNone/>
        <a:defRPr sz="1600" b="0" kern="1200">
          <a:solidFill>
            <a:schemeClr val="tx1"/>
          </a:solidFill>
          <a:latin typeface="Times New Roman"/>
          <a:ea typeface="+mn-ea"/>
          <a:cs typeface="Times New Roman"/>
        </a:defRPr>
      </a:lvl1pPr>
      <a:lvl2pPr marL="288925" indent="-288925" algn="l" defTabSz="914400" rtl="0" eaLnBrk="1" latinLnBrk="0" hangingPunct="1">
        <a:lnSpc>
          <a:spcPct val="100000"/>
        </a:lnSpc>
        <a:spcBef>
          <a:spcPts val="0"/>
        </a:spcBef>
        <a:spcAft>
          <a:spcPts val="600"/>
        </a:spcAft>
        <a:buFont typeface="Arial"/>
        <a:buChar char="—"/>
        <a:tabLst>
          <a:tab pos="288925" algn="l"/>
        </a:tabLst>
        <a:defRPr sz="1600" kern="1200">
          <a:solidFill>
            <a:schemeClr val="tx1"/>
          </a:solidFill>
          <a:latin typeface="Times New Roman"/>
          <a:ea typeface="+mn-ea"/>
          <a:cs typeface="Times New Roman"/>
        </a:defRPr>
      </a:lvl2pPr>
      <a:lvl3pPr marL="455613" indent="-166688" algn="l" defTabSz="914400" rtl="0" eaLnBrk="1" latinLnBrk="0" hangingPunct="1">
        <a:lnSpc>
          <a:spcPct val="100000"/>
        </a:lnSpc>
        <a:spcBef>
          <a:spcPts val="0"/>
        </a:spcBef>
        <a:spcAft>
          <a:spcPts val="600"/>
        </a:spcAft>
        <a:buFont typeface="Arial"/>
        <a:buChar char="•"/>
        <a:defRPr sz="1400" kern="1200">
          <a:solidFill>
            <a:schemeClr val="tx1"/>
          </a:solidFill>
          <a:latin typeface="Times New Roman"/>
          <a:ea typeface="+mn-ea"/>
          <a:cs typeface="Times New Roman"/>
        </a:defRPr>
      </a:lvl3pPr>
      <a:lvl4pPr marL="628650" indent="-173038" algn="l" defTabSz="914400" rtl="0" eaLnBrk="1" latinLnBrk="0" hangingPunct="1">
        <a:lnSpc>
          <a:spcPct val="100000"/>
        </a:lnSpc>
        <a:spcBef>
          <a:spcPts val="0"/>
        </a:spcBef>
        <a:spcAft>
          <a:spcPts val="600"/>
        </a:spcAft>
        <a:buFont typeface="Arial"/>
        <a:buChar char="•"/>
        <a:defRPr sz="1200" kern="1200">
          <a:solidFill>
            <a:schemeClr val="tx1"/>
          </a:solidFill>
          <a:latin typeface="Times New Roman"/>
          <a:ea typeface="+mn-ea"/>
          <a:cs typeface="Times New Roman"/>
        </a:defRPr>
      </a:lvl4pPr>
      <a:lvl5pPr marL="801688" indent="-173038" algn="l" defTabSz="914400" rtl="0" eaLnBrk="1" latinLnBrk="0" hangingPunct="1">
        <a:lnSpc>
          <a:spcPct val="100000"/>
        </a:lnSpc>
        <a:spcBef>
          <a:spcPts val="0"/>
        </a:spcBef>
        <a:spcAft>
          <a:spcPts val="600"/>
        </a:spcAft>
        <a:buFont typeface="Arial"/>
        <a:buChar char="•"/>
        <a:defRPr sz="1200" kern="1200">
          <a:solidFill>
            <a:schemeClr val="tx1"/>
          </a:solidFill>
          <a:latin typeface="Times New Roman"/>
          <a:ea typeface="+mn-ea"/>
          <a:cs typeface="Times New Roman"/>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8.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3.xml"/><Relationship Id="rId7" Type="http://schemas.openxmlformats.org/officeDocument/2006/relationships/image" Target="../media/image6.png"/><Relationship Id="rId2" Type="http://schemas.openxmlformats.org/officeDocument/2006/relationships/diagramData" Target="../diagrams/data3.xml"/><Relationship Id="rId1" Type="http://schemas.openxmlformats.org/officeDocument/2006/relationships/slideLayout" Target="../slideLayouts/slideLayout12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0.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12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8.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2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https://account.fachmedien.de/Files/IMG/hbfm/hbfm/wuw/140926A2.PNG" TargetMode="External"/><Relationship Id="rId2" Type="http://schemas.openxmlformats.org/officeDocument/2006/relationships/hyperlink" Target="https://account.fachmedien.de/Files/IMG/hbfm/hbfm/wuw/140926A1.PNG" TargetMode="External"/><Relationship Id="rId1" Type="http://schemas.openxmlformats.org/officeDocument/2006/relationships/slideLayout" Target="../slideLayouts/slideLayout128.xml"/><Relationship Id="rId6" Type="http://schemas.openxmlformats.org/officeDocument/2006/relationships/image" Target="../media/image18.png"/><Relationship Id="rId5" Type="http://schemas.openxmlformats.org/officeDocument/2006/relationships/hyperlink" Target="https://account.fachmedien.de/Files/IMG/hbfm/hbfm/wuw/140926A2.PNG" TargetMode="External"/><Relationship Id="rId4" Type="http://schemas.openxmlformats.org/officeDocument/2006/relationships/image" Target="https://account.fachmedien.de/Files/IMG/hbfm/hbfm/wuw/140926A1.PN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28.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1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8.xml"/></Relationships>
</file>

<file path=ppt/slides/_rels/slide3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4.png"/><Relationship Id="rId1" Type="http://schemas.openxmlformats.org/officeDocument/2006/relationships/slideLayout" Target="../slideLayouts/slideLayout12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2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204865"/>
            <a:ext cx="7920880" cy="576064"/>
          </a:xfrm>
        </p:spPr>
        <p:txBody>
          <a:bodyPr>
            <a:noAutofit/>
          </a:bodyPr>
          <a:lstStyle/>
          <a:p>
            <a:r>
              <a:rPr lang="de-DE" sz="4400" dirty="0" smtClean="0">
                <a:latin typeface="Times New Roman" panose="02020603050405020304" pitchFamily="18" charset="0"/>
                <a:cs typeface="Times New Roman" panose="02020603050405020304" pitchFamily="18" charset="0"/>
              </a:rPr>
              <a:t>Vorlesungseinheit 5 – 29.5.2017</a:t>
            </a:r>
            <a:br>
              <a:rPr lang="de-DE" sz="4400" dirty="0" smtClean="0">
                <a:latin typeface="Times New Roman" panose="02020603050405020304" pitchFamily="18" charset="0"/>
                <a:cs typeface="Times New Roman" panose="02020603050405020304" pitchFamily="18" charset="0"/>
              </a:rPr>
            </a:br>
            <a:endParaRPr lang="en-US" sz="44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835696" y="3284984"/>
            <a:ext cx="4824536" cy="504056"/>
          </a:xfrm>
        </p:spPr>
        <p:txBody>
          <a:bodyPr/>
          <a:lstStyle/>
          <a:p>
            <a:r>
              <a:rPr lang="de-DE" sz="2800" dirty="0" smtClean="0">
                <a:solidFill>
                  <a:schemeClr val="tx1"/>
                </a:solidFill>
                <a:latin typeface="Times New Roman" panose="02020603050405020304" pitchFamily="18" charset="0"/>
                <a:cs typeface="Times New Roman" panose="02020603050405020304" pitchFamily="18" charset="0"/>
              </a:rPr>
              <a:t>Marktabgrenzung</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 name="Fußzeilenplatzhalter 3"/>
          <p:cNvSpPr>
            <a:spLocks noGrp="1"/>
          </p:cNvSpPr>
          <p:nvPr>
            <p:ph type="ftr" sz="quarter" idx="11"/>
          </p:nvPr>
        </p:nvSpPr>
        <p:spPr/>
        <p:txBody>
          <a:bodyPr/>
          <a:lstStyle/>
          <a:p>
            <a:r>
              <a:rPr lang="en-US" smtClean="0"/>
              <a:t>Dr. Romina Polley</a:t>
            </a:r>
            <a:endParaRPr lang="en-US"/>
          </a:p>
        </p:txBody>
      </p:sp>
    </p:spTree>
    <p:extLst>
      <p:ext uri="{BB962C8B-B14F-4D97-AF65-F5344CB8AC3E}">
        <p14:creationId xmlns:p14="http://schemas.microsoft.com/office/powerpoint/2010/main" val="2193984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609602"/>
            <a:ext cx="8685213" cy="800775"/>
          </a:xfrm>
        </p:spPr>
        <p:txBody>
          <a:bodyPr/>
          <a:lstStyle/>
          <a:p>
            <a:pPr algn="ctr"/>
            <a:r>
              <a:rPr lang="de-DE" sz="2000" b="1" u="sng" dirty="0" smtClean="0"/>
              <a:t>Schritt 1: Austauschbarkeit nach Eigenschaften, Verwendungszweck und Preis </a:t>
            </a:r>
            <a:r>
              <a:rPr lang="de-DE" sz="2000" b="1" u="sng" dirty="0"/>
              <a:t/>
            </a:r>
            <a:br>
              <a:rPr lang="de-DE" sz="2000" b="1" u="sng" dirty="0"/>
            </a:br>
            <a:r>
              <a:rPr lang="de-DE" sz="2000" b="1" u="sng" dirty="0" smtClean="0"/>
              <a:t>Nachfragesubstitution</a:t>
            </a:r>
            <a:endParaRPr lang="de-DE" sz="2000" b="1" u="sng" dirty="0"/>
          </a:p>
        </p:txBody>
      </p:sp>
      <p:graphicFrame>
        <p:nvGraphicFramePr>
          <p:cNvPr id="6" name="Content Placeholder 5"/>
          <p:cNvGraphicFramePr>
            <a:graphicFrameLocks noGrp="1"/>
          </p:cNvGraphicFramePr>
          <p:nvPr>
            <p:ph sz="quarter" idx="11"/>
            <p:extLst>
              <p:ext uri="{D42A27DB-BD31-4B8C-83A1-F6EECF244321}">
                <p14:modId xmlns:p14="http://schemas.microsoft.com/office/powerpoint/2010/main" val="2132184467"/>
              </p:ext>
            </p:extLst>
          </p:nvPr>
        </p:nvGraphicFramePr>
        <p:xfrm>
          <a:off x="395536" y="1327933"/>
          <a:ext cx="4032448" cy="2817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3"/>
          <p:cNvSpPr>
            <a:spLocks noGrp="1"/>
          </p:cNvSpPr>
          <p:nvPr>
            <p:ph sz="quarter" idx="12"/>
          </p:nvPr>
        </p:nvSpPr>
        <p:spPr>
          <a:xfrm>
            <a:off x="4593350" y="1297041"/>
            <a:ext cx="4256088" cy="4968552"/>
          </a:xfrm>
        </p:spPr>
        <p:style>
          <a:lnRef idx="1">
            <a:schemeClr val="accent2"/>
          </a:lnRef>
          <a:fillRef idx="2">
            <a:schemeClr val="accent2"/>
          </a:fillRef>
          <a:effectRef idx="1">
            <a:schemeClr val="accent2"/>
          </a:effectRef>
          <a:fontRef idx="minor">
            <a:schemeClr val="dk1"/>
          </a:fontRef>
        </p:style>
        <p:txBody>
          <a:bodyPr/>
          <a:lstStyle/>
          <a:p>
            <a:pPr marL="285750" indent="-285750">
              <a:buFont typeface="Arial" panose="020B0604020202020204" pitchFamily="34" charset="0"/>
              <a:buChar char="•"/>
            </a:pPr>
            <a:r>
              <a:rPr lang="de-DE" dirty="0" smtClean="0"/>
              <a:t>EU Kartellrecht</a:t>
            </a:r>
            <a:r>
              <a:rPr lang="de-DE" dirty="0"/>
              <a:t>: Sichtweise des durchschnittlichen Angehörigen der angesprochenen Verkehrskreise, d. h. des </a:t>
            </a:r>
            <a:r>
              <a:rPr lang="de-DE" b="1" dirty="0"/>
              <a:t>„Durchschnittsverbrauchers</a:t>
            </a:r>
            <a:r>
              <a:rPr lang="de-DE" b="1" dirty="0" smtClean="0"/>
              <a:t>“</a:t>
            </a:r>
          </a:p>
          <a:p>
            <a:r>
              <a:rPr lang="de-DE" sz="1200" b="1" dirty="0" smtClean="0"/>
              <a:t>Beachte:</a:t>
            </a:r>
            <a:r>
              <a:rPr lang="de-DE" sz="1200" dirty="0"/>
              <a:t> </a:t>
            </a:r>
            <a:r>
              <a:rPr lang="de-DE" sz="1200" dirty="0" smtClean="0"/>
              <a:t>mit </a:t>
            </a:r>
            <a:r>
              <a:rPr lang="de-DE" sz="1200" dirty="0"/>
              <a:t>„Verbrauchern“ wie bei Art. </a:t>
            </a:r>
            <a:r>
              <a:rPr lang="de-DE" sz="1200" dirty="0" smtClean="0"/>
              <a:t>101 Abs.  </a:t>
            </a:r>
            <a:r>
              <a:rPr lang="de-DE" sz="1200" dirty="0"/>
              <a:t>und Art. </a:t>
            </a:r>
            <a:r>
              <a:rPr lang="de-DE" sz="1200" dirty="0" smtClean="0"/>
              <a:t>102 AEUV </a:t>
            </a:r>
            <a:r>
              <a:rPr lang="de-DE" sz="1200" dirty="0"/>
              <a:t>nicht nur die privaten Endverbraucher, sondern letztlich </a:t>
            </a:r>
            <a:r>
              <a:rPr lang="de-DE" sz="1200" b="1" dirty="0"/>
              <a:t>alle Abnehmer</a:t>
            </a:r>
            <a:r>
              <a:rPr lang="de-DE" sz="1200" dirty="0"/>
              <a:t> angesprochen </a:t>
            </a:r>
            <a:r>
              <a:rPr lang="de-DE" sz="1200" dirty="0" smtClean="0"/>
              <a:t>sind. Dies </a:t>
            </a:r>
            <a:r>
              <a:rPr lang="de-DE" sz="1200" dirty="0"/>
              <a:t>zeigt auch Art. </a:t>
            </a:r>
            <a:r>
              <a:rPr lang="de-DE" sz="1200" dirty="0" smtClean="0"/>
              <a:t>2 Abs. 1 </a:t>
            </a:r>
            <a:r>
              <a:rPr lang="de-DE" sz="1200" dirty="0" err="1" smtClean="0"/>
              <a:t>lit</a:t>
            </a:r>
            <a:r>
              <a:rPr lang="de-DE" sz="1200" dirty="0"/>
              <a:t>. b FKVO, der von „Zwischen- und Endverbrauchern“ spricht.</a:t>
            </a:r>
            <a:endParaRPr lang="de-DE" sz="1200" b="1" dirty="0" smtClean="0"/>
          </a:p>
          <a:p>
            <a:pPr marL="285750" indent="-285750">
              <a:buFont typeface="Arial" panose="020B0604020202020204" pitchFamily="34" charset="0"/>
              <a:buChar char="•"/>
            </a:pPr>
            <a:r>
              <a:rPr lang="de-DE" dirty="0" smtClean="0"/>
              <a:t>Ausnahme</a:t>
            </a:r>
            <a:r>
              <a:rPr lang="de-DE" dirty="0"/>
              <a:t>: funktionelle Austauschbarkeit aus der Sicht der </a:t>
            </a:r>
            <a:r>
              <a:rPr lang="de-DE" b="1" u="sng" dirty="0" smtClean="0"/>
              <a:t>Verbrauchsdisponenten </a:t>
            </a:r>
            <a:r>
              <a:rPr lang="de-DE" sz="1400" dirty="0" smtClean="0"/>
              <a:t>Bsp.: Arzt bei verschreibungspflichtigen Medikamenten</a:t>
            </a:r>
          </a:p>
          <a:p>
            <a:pPr marL="285750" indent="-285750">
              <a:buFont typeface="Arial" panose="020B0604020202020204" pitchFamily="34" charset="0"/>
              <a:buChar char="•"/>
            </a:pPr>
            <a:r>
              <a:rPr lang="de-DE" dirty="0" smtClean="0"/>
              <a:t>Abgrenzung ist </a:t>
            </a:r>
            <a:r>
              <a:rPr lang="de-DE" dirty="0" err="1" smtClean="0"/>
              <a:t>grds</a:t>
            </a:r>
            <a:r>
              <a:rPr lang="de-DE" dirty="0" smtClean="0"/>
              <a:t>. aus </a:t>
            </a:r>
            <a:r>
              <a:rPr lang="de-DE" b="1" dirty="0" smtClean="0"/>
              <a:t>Sicht der Marktgegenseite </a:t>
            </a:r>
            <a:r>
              <a:rPr lang="de-DE" dirty="0" smtClean="0"/>
              <a:t>vorzunehmen </a:t>
            </a:r>
            <a:r>
              <a:rPr lang="de-DE" dirty="0" smtClean="0">
                <a:sym typeface="Wingdings"/>
              </a:rPr>
              <a:t> </a:t>
            </a:r>
            <a:r>
              <a:rPr lang="de-DE" dirty="0" smtClean="0"/>
              <a:t>maßgeblich ist die </a:t>
            </a:r>
            <a:r>
              <a:rPr lang="de-DE" dirty="0"/>
              <a:t>realistische und rationale </a:t>
            </a:r>
            <a:r>
              <a:rPr lang="de-DE" b="1" dirty="0"/>
              <a:t>Austauschmöglichkeit der direkten </a:t>
            </a:r>
            <a:r>
              <a:rPr lang="de-DE" b="1" dirty="0" smtClean="0"/>
              <a:t>Abnehmer</a:t>
            </a:r>
          </a:p>
          <a:p>
            <a:pPr marL="285750" indent="-285750">
              <a:buFont typeface="Arial" charset="0"/>
              <a:buChar char="•"/>
            </a:pPr>
            <a:r>
              <a:rPr lang="de-DE" dirty="0" smtClean="0"/>
              <a:t>Es sei denn: Sichtweise der Nachfrage wird durch die ihrer Abnehmer mitbestimmt (gilt insb. für die Nachfrage </a:t>
            </a:r>
            <a:r>
              <a:rPr lang="de-DE" dirty="0"/>
              <a:t>des </a:t>
            </a:r>
            <a:r>
              <a:rPr lang="de-DE" dirty="0" smtClean="0"/>
              <a:t>Handels auf </a:t>
            </a:r>
            <a:r>
              <a:rPr lang="de-DE" dirty="0"/>
              <a:t>den Beschaffungsmärkten für </a:t>
            </a:r>
            <a:r>
              <a:rPr lang="de-DE" dirty="0" smtClean="0"/>
              <a:t>Verbrauchsgüter)</a:t>
            </a:r>
          </a:p>
          <a:p>
            <a:pPr marL="285750" indent="-285750">
              <a:buFont typeface="Arial" charset="0"/>
              <a:buChar char="•"/>
            </a:pPr>
            <a:r>
              <a:rPr lang="de-DE" dirty="0" smtClean="0"/>
              <a:t>Hier empfiehlt </a:t>
            </a:r>
            <a:r>
              <a:rPr lang="de-DE" dirty="0"/>
              <a:t>sich zunächst</a:t>
            </a:r>
            <a:r>
              <a:rPr lang="de-DE" dirty="0" smtClean="0"/>
              <a:t>, Feststellung der Endverbrauchersicht, um anschließend </a:t>
            </a:r>
            <a:r>
              <a:rPr lang="de-DE" dirty="0"/>
              <a:t>zu prüfen, ob und inwieweit diese Sichtweise die der Handelsstufe prägt</a:t>
            </a:r>
            <a:r>
              <a:rPr lang="de-DE" dirty="0" smtClean="0"/>
              <a:t>.</a:t>
            </a:r>
          </a:p>
        </p:txBody>
      </p:sp>
      <p:sp>
        <p:nvSpPr>
          <p:cNvPr id="5" name="Footer Placeholder 4"/>
          <p:cNvSpPr>
            <a:spLocks noGrp="1"/>
          </p:cNvSpPr>
          <p:nvPr>
            <p:ph type="ftr" sz="quarter" idx="13"/>
          </p:nvPr>
        </p:nvSpPr>
        <p:spPr/>
        <p:txBody>
          <a:bodyPr/>
          <a:lstStyle/>
          <a:p>
            <a:r>
              <a:rPr lang="en-US" dirty="0" smtClean="0"/>
              <a:t>Dr. </a:t>
            </a:r>
            <a:r>
              <a:rPr lang="en-US" dirty="0" err="1" smtClean="0"/>
              <a:t>Romina</a:t>
            </a:r>
            <a:r>
              <a:rPr lang="en-US" dirty="0" smtClean="0"/>
              <a:t> </a:t>
            </a:r>
            <a:r>
              <a:rPr lang="en-US" dirty="0" err="1" smtClean="0"/>
              <a:t>Polley</a:t>
            </a:r>
            <a:endParaRPr lang="en-US" dirty="0"/>
          </a:p>
        </p:txBody>
      </p:sp>
      <p:sp>
        <p:nvSpPr>
          <p:cNvPr id="3" name="Textfeld 2"/>
          <p:cNvSpPr txBox="1"/>
          <p:nvPr/>
        </p:nvSpPr>
        <p:spPr>
          <a:xfrm>
            <a:off x="683567" y="4257312"/>
            <a:ext cx="3521207" cy="227754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288925" lvl="1" algn="ctr">
              <a:spcAft>
                <a:spcPts val="600"/>
              </a:spcAft>
              <a:tabLst>
                <a:tab pos="288925" algn="l"/>
              </a:tabLst>
            </a:pPr>
            <a:r>
              <a:rPr lang="de-DE" sz="1600" b="1" u="sng" dirty="0" smtClean="0">
                <a:solidFill>
                  <a:prstClr val="black"/>
                </a:solidFill>
                <a:cs typeface="Times New Roman"/>
              </a:rPr>
              <a:t>Kundenpräferenzen (subjektive </a:t>
            </a:r>
            <a:r>
              <a:rPr lang="de-DE" sz="1600" b="1" u="sng" dirty="0">
                <a:solidFill>
                  <a:prstClr val="black"/>
                </a:solidFill>
                <a:cs typeface="Times New Roman"/>
              </a:rPr>
              <a:t>Vorlieben)</a:t>
            </a:r>
          </a:p>
          <a:p>
            <a:pPr marL="574675" lvl="1" indent="-285750">
              <a:spcAft>
                <a:spcPts val="600"/>
              </a:spcAft>
              <a:buFont typeface="Arial" panose="020B0604020202020204" pitchFamily="34" charset="0"/>
              <a:buChar char="•"/>
              <a:tabLst>
                <a:tab pos="288925" algn="l"/>
              </a:tabLst>
            </a:pPr>
            <a:r>
              <a:rPr lang="de-DE" sz="1600" dirty="0" smtClean="0">
                <a:solidFill>
                  <a:prstClr val="black"/>
                </a:solidFill>
                <a:cs typeface="Times New Roman"/>
              </a:rPr>
              <a:t>Gefahr </a:t>
            </a:r>
            <a:r>
              <a:rPr lang="de-DE" sz="1600" dirty="0">
                <a:solidFill>
                  <a:prstClr val="black"/>
                </a:solidFill>
                <a:cs typeface="Times New Roman"/>
              </a:rPr>
              <a:t>von „Mikromärkten“</a:t>
            </a:r>
          </a:p>
          <a:p>
            <a:pPr marL="285750" lvl="0" indent="-285750">
              <a:spcAft>
                <a:spcPts val="600"/>
              </a:spcAft>
              <a:buFont typeface="Arial" pitchFamily="34" charset="0"/>
              <a:buChar char="•"/>
            </a:pPr>
            <a:r>
              <a:rPr lang="de-DE" sz="1400" dirty="0">
                <a:solidFill>
                  <a:prstClr val="black"/>
                </a:solidFill>
                <a:cs typeface="Times New Roman"/>
              </a:rPr>
              <a:t>Deutsche Kartellrechtspraxis: stellt auf den </a:t>
            </a:r>
            <a:r>
              <a:rPr lang="de-DE" sz="1400" b="1" u="sng" dirty="0">
                <a:solidFill>
                  <a:prstClr val="black"/>
                </a:solidFill>
                <a:cs typeface="Times New Roman"/>
              </a:rPr>
              <a:t>„verständigen Verbraucher</a:t>
            </a:r>
            <a:r>
              <a:rPr lang="de-DE" sz="1400" b="1" dirty="0">
                <a:solidFill>
                  <a:prstClr val="black"/>
                </a:solidFill>
                <a:cs typeface="Times New Roman"/>
              </a:rPr>
              <a:t>“ </a:t>
            </a:r>
            <a:r>
              <a:rPr lang="de-DE" sz="1400" dirty="0">
                <a:solidFill>
                  <a:prstClr val="black"/>
                </a:solidFill>
                <a:cs typeface="Times New Roman"/>
              </a:rPr>
              <a:t>ab</a:t>
            </a:r>
          </a:p>
          <a:p>
            <a:pPr marL="741363" lvl="2" indent="-285750">
              <a:spcAft>
                <a:spcPts val="600"/>
              </a:spcAft>
              <a:buFont typeface="Arial" panose="020B0604020202020204" pitchFamily="34" charset="0"/>
              <a:buChar char="•"/>
            </a:pPr>
            <a:r>
              <a:rPr lang="de-DE" sz="1400" dirty="0">
                <a:solidFill>
                  <a:prstClr val="black"/>
                </a:solidFill>
                <a:cs typeface="Times New Roman"/>
              </a:rPr>
              <a:t>Beachte: unterschiedliches Verbraucherleitbild</a:t>
            </a:r>
          </a:p>
          <a:p>
            <a:endParaRPr lang="de-DE" dirty="0"/>
          </a:p>
        </p:txBody>
      </p:sp>
    </p:spTree>
    <p:extLst>
      <p:ext uri="{BB962C8B-B14F-4D97-AF65-F5344CB8AC3E}">
        <p14:creationId xmlns:p14="http://schemas.microsoft.com/office/powerpoint/2010/main" val="371229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e-DE" sz="2000" b="1" u="sng" dirty="0" smtClean="0"/>
              <a:t>Bsp.: Markt für abgefülltes Brunnenwasser </a:t>
            </a:r>
            <a:r>
              <a:rPr lang="de-DE" dirty="0" smtClean="0"/>
              <a:t/>
            </a:r>
            <a:br>
              <a:rPr lang="de-DE" dirty="0" smtClean="0"/>
            </a:br>
            <a:r>
              <a:rPr lang="de-DE" sz="1800" b="1" u="sng" dirty="0" smtClean="0"/>
              <a:t>(COMP/M.190 „Nestlé/“) </a:t>
            </a:r>
            <a:endParaRPr lang="de-DE" sz="1800" b="1" u="sng" dirty="0"/>
          </a:p>
        </p:txBody>
      </p:sp>
      <p:graphicFrame>
        <p:nvGraphicFramePr>
          <p:cNvPr id="6" name="Content Placeholder 5"/>
          <p:cNvGraphicFramePr>
            <a:graphicFrameLocks noGrp="1"/>
          </p:cNvGraphicFramePr>
          <p:nvPr>
            <p:ph sz="quarter" idx="11"/>
            <p:extLst>
              <p:ext uri="{D42A27DB-BD31-4B8C-83A1-F6EECF244321}">
                <p14:modId xmlns:p14="http://schemas.microsoft.com/office/powerpoint/2010/main" val="2655604279"/>
              </p:ext>
            </p:extLst>
          </p:nvPr>
        </p:nvGraphicFramePr>
        <p:xfrm>
          <a:off x="683568" y="2996952"/>
          <a:ext cx="8311184" cy="3175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3"/>
          </p:nvPr>
        </p:nvSpPr>
        <p:spPr/>
        <p:txBody>
          <a:bodyPr/>
          <a:lstStyle/>
          <a:p>
            <a:r>
              <a:rPr lang="en-US" smtClean="0"/>
              <a:t>Dr. Romina Polley</a:t>
            </a:r>
            <a:endParaRPr lang="en-US" dirty="0"/>
          </a:p>
        </p:txBody>
      </p:sp>
      <p:pic>
        <p:nvPicPr>
          <p:cNvPr id="1028" name="Picture 4" descr="C:\Users\jkruse\AppData\Local\Microsoft\Windows\Temporary Internet Files\Content.IE5\QYOX3CVF\medium-bottle-0-8705[1].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07904" y="2780928"/>
            <a:ext cx="360000" cy="9828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jkruse\AppData\Local\Microsoft\Windows\Temporary Internet Files\Content.IE5\QYOX3CVF\medium-bottle-0-8705[1].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81152" y="1525434"/>
            <a:ext cx="360000" cy="9828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jkruse\AppData\Local\Microsoft\Windows\Temporary Internet Files\Content.IE5\2HIJUWOD\PngMedium-bottle-8705[1].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12360" y="2786680"/>
            <a:ext cx="360000" cy="9828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446125" y="1647502"/>
            <a:ext cx="7416824" cy="461665"/>
          </a:xfrm>
          <a:prstGeom prst="rect">
            <a:avLst/>
          </a:prstGeom>
          <a:noFill/>
        </p:spPr>
        <p:txBody>
          <a:bodyPr wrap="square" rtlCol="0">
            <a:spAutoFit/>
          </a:bodyPr>
          <a:lstStyle/>
          <a:p>
            <a:r>
              <a:rPr lang="de-DE" sz="2400" b="1" dirty="0" smtClean="0"/>
              <a:t>Nichtalkoholische Erfrischungsgetränke</a:t>
            </a:r>
            <a:endParaRPr lang="de-DE" sz="2400" b="1" dirty="0"/>
          </a:p>
        </p:txBody>
      </p:sp>
      <p:sp>
        <p:nvSpPr>
          <p:cNvPr id="9" name="TextBox 8"/>
          <p:cNvSpPr txBox="1"/>
          <p:nvPr/>
        </p:nvSpPr>
        <p:spPr>
          <a:xfrm rot="19193270">
            <a:off x="526343" y="4634459"/>
            <a:ext cx="738664" cy="1569836"/>
          </a:xfrm>
          <a:prstGeom prst="rect">
            <a:avLst/>
          </a:prstGeom>
          <a:noFill/>
        </p:spPr>
        <p:txBody>
          <a:bodyPr vert="eaVert" wrap="square" rtlCol="0">
            <a:spAutoFit/>
          </a:bodyPr>
          <a:lstStyle/>
          <a:p>
            <a:r>
              <a:rPr lang="de-DE" dirty="0" smtClean="0"/>
              <a:t>Abgefülltes Brunnenwasser</a:t>
            </a:r>
            <a:endParaRPr lang="de-DE" dirty="0"/>
          </a:p>
        </p:txBody>
      </p:sp>
      <p:pic>
        <p:nvPicPr>
          <p:cNvPr id="1031" name="Picture 7" descr="C:\Users\jkruse\AppData\Local\Microsoft\Windows\Temporary Internet Files\Content.IE5\2HIJUWOD\PngMedium-bottle-8705[1].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3010676">
            <a:off x="1503846" y="5046726"/>
            <a:ext cx="360000" cy="9828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jkruse\AppData\Local\Microsoft\Windows\Temporary Internet Files\Content.IE5\2HIJUWOD\PngMedium-bottle-8705[1].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55776" y="5008268"/>
            <a:ext cx="360000" cy="9828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jkruse\AppData\Local\Microsoft\Windows\Temporary Internet Files\Content.IE5\2HIJUWOD\PngMedium-bottle-8705[1].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32080" y="5008268"/>
            <a:ext cx="360000" cy="9828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jkruse\AppData\Local\Microsoft\Windows\Temporary Internet Files\Content.IE5\2HIJUWOD\PngMedium-bottle-8705[1].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32240" y="5085184"/>
            <a:ext cx="360000" cy="98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370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e-DE" sz="2000" b="1" u="sng" dirty="0"/>
              <a:t>Schritt </a:t>
            </a:r>
            <a:r>
              <a:rPr lang="de-DE" sz="2000" b="1" u="sng" dirty="0" smtClean="0"/>
              <a:t>2: Wechselmöglichkeiten der Kunden</a:t>
            </a:r>
            <a:endParaRPr lang="de-DE" sz="2000" b="1" u="sng" dirty="0"/>
          </a:p>
        </p:txBody>
      </p:sp>
      <p:sp>
        <p:nvSpPr>
          <p:cNvPr id="3" name="Content Placeholder 2"/>
          <p:cNvSpPr>
            <a:spLocks noGrp="1"/>
          </p:cNvSpPr>
          <p:nvPr>
            <p:ph sz="quarter" idx="11"/>
          </p:nvPr>
        </p:nvSpPr>
        <p:spPr/>
        <p:txBody>
          <a:bodyPr/>
          <a:lstStyle/>
          <a:p>
            <a:pPr lvl="0" algn="ctr"/>
            <a:r>
              <a:rPr lang="de-DE" sz="1800" b="1" u="sng" dirty="0"/>
              <a:t>Umstellungskosten beim Kunden und regulatorische Schranken (sachliche Hindernisse</a:t>
            </a:r>
            <a:r>
              <a:rPr lang="de-DE" sz="1800" b="1" u="sng" dirty="0" smtClean="0"/>
              <a:t>)</a:t>
            </a:r>
          </a:p>
          <a:p>
            <a:pPr marL="285750" lvl="0" indent="-285750">
              <a:buFont typeface="Arial" panose="020B0604020202020204" pitchFamily="34" charset="0"/>
              <a:buChar char="•"/>
            </a:pPr>
            <a:r>
              <a:rPr lang="de-DE" sz="1600" dirty="0" smtClean="0"/>
              <a:t>Umrüstungskosten</a:t>
            </a:r>
          </a:p>
          <a:p>
            <a:pPr marL="285750" lvl="0" indent="-285750">
              <a:buFont typeface="Arial" panose="020B0604020202020204" pitchFamily="34" charset="0"/>
              <a:buChar char="•"/>
            </a:pPr>
            <a:endParaRPr lang="de-DE" sz="1600" dirty="0"/>
          </a:p>
          <a:p>
            <a:pPr marL="285750" lvl="0" indent="-285750">
              <a:buFont typeface="Arial" panose="020B0604020202020204" pitchFamily="34" charset="0"/>
              <a:buChar char="•"/>
            </a:pPr>
            <a:r>
              <a:rPr lang="de-DE" sz="1600" dirty="0"/>
              <a:t>R</a:t>
            </a:r>
            <a:r>
              <a:rPr lang="de-DE" sz="1600" dirty="0" smtClean="0"/>
              <a:t>egulatorische </a:t>
            </a:r>
            <a:r>
              <a:rPr lang="de-DE" sz="1600" dirty="0"/>
              <a:t>Schranken (staatliche Lizenzen, Errichtungsgenehmigungen u. ä.), </a:t>
            </a:r>
            <a:endParaRPr lang="de-DE" sz="1600" dirty="0" smtClean="0"/>
          </a:p>
          <a:p>
            <a:pPr marL="285750" lvl="0" indent="-285750">
              <a:buFont typeface="Arial" panose="020B0604020202020204" pitchFamily="34" charset="0"/>
              <a:buChar char="•"/>
            </a:pPr>
            <a:endParaRPr lang="de-DE" sz="1600" dirty="0"/>
          </a:p>
          <a:p>
            <a:pPr marL="285750" lvl="0" indent="-285750">
              <a:buFont typeface="Arial" panose="020B0604020202020204" pitchFamily="34" charset="0"/>
              <a:buChar char="•"/>
            </a:pPr>
            <a:r>
              <a:rPr lang="de-DE" sz="1600" dirty="0" smtClean="0"/>
              <a:t>Qualitäts- </a:t>
            </a:r>
            <a:r>
              <a:rPr lang="de-DE" sz="1600" dirty="0"/>
              <a:t>und Imagegesichtspunkte bei wenig bekannten </a:t>
            </a:r>
            <a:r>
              <a:rPr lang="de-DE" sz="1600" dirty="0" smtClean="0"/>
              <a:t>Alternativanbietern</a:t>
            </a:r>
          </a:p>
          <a:p>
            <a:pPr marL="285750" lvl="0" indent="-285750">
              <a:buFont typeface="Arial" panose="020B0604020202020204" pitchFamily="34" charset="0"/>
              <a:buChar char="•"/>
            </a:pPr>
            <a:endParaRPr lang="de-DE" sz="1600" dirty="0" smtClean="0"/>
          </a:p>
          <a:p>
            <a:pPr marL="285750" lvl="0" indent="-285750">
              <a:buFont typeface="Arial" panose="020B0604020202020204" pitchFamily="34" charset="0"/>
              <a:buChar char="•"/>
            </a:pPr>
            <a:r>
              <a:rPr lang="de-DE" sz="1600" dirty="0" smtClean="0"/>
              <a:t>Festlegung </a:t>
            </a:r>
            <a:r>
              <a:rPr lang="de-DE" sz="1600" dirty="0"/>
              <a:t>auf bestimmte (Zwischen-)Produkte, die die nachgelagerte Produktionsstufe erfordert</a:t>
            </a:r>
          </a:p>
          <a:p>
            <a:endParaRPr lang="de-DE" sz="1800" dirty="0"/>
          </a:p>
        </p:txBody>
      </p:sp>
      <p:sp>
        <p:nvSpPr>
          <p:cNvPr id="4" name="Content Placeholder 3"/>
          <p:cNvSpPr>
            <a:spLocks noGrp="1"/>
          </p:cNvSpPr>
          <p:nvPr>
            <p:ph sz="quarter" idx="12"/>
          </p:nvPr>
        </p:nvSpPr>
        <p:spPr>
          <a:xfrm>
            <a:off x="4657725" y="1619250"/>
            <a:ext cx="4256088" cy="4762078"/>
          </a:xfrm>
        </p:spPr>
        <p:txBody>
          <a:bodyPr/>
          <a:lstStyle/>
          <a:p>
            <a:pPr lvl="0" algn="ctr"/>
            <a:r>
              <a:rPr lang="de-DE" sz="1800" b="1" u="sng" dirty="0" smtClean="0">
                <a:solidFill>
                  <a:prstClr val="black"/>
                </a:solidFill>
              </a:rPr>
              <a:t>Unterschiedliche Kundengruppen</a:t>
            </a:r>
            <a:endParaRPr lang="de-DE" sz="1800" b="1" u="sng" dirty="0">
              <a:solidFill>
                <a:prstClr val="black"/>
              </a:solidFill>
            </a:endParaRPr>
          </a:p>
          <a:p>
            <a:r>
              <a:rPr lang="de-DE" sz="1300" i="1" dirty="0" smtClean="0"/>
              <a:t>„43.Unterschiedliche </a:t>
            </a:r>
            <a:r>
              <a:rPr lang="de-DE" sz="1300" i="1" dirty="0"/>
              <a:t>Kundengruppen und Preisdiskriminierung: Der Umfang des Produktmarkts kann dadurch eingeschränkt sein, </a:t>
            </a:r>
            <a:r>
              <a:rPr lang="de-DE" sz="1300" i="1" dirty="0" smtClean="0"/>
              <a:t>dass </a:t>
            </a:r>
            <a:r>
              <a:rPr lang="de-DE" sz="1300" i="1" dirty="0"/>
              <a:t>gesonderte Gruppen von Kunden bestehen. Eine solche Kundengruppe kann einen engeren, eigenständigen Markt darstellen, wenn sie einer Preisdiskriminierung ausgesetzt werden kann. Dies ist in der Regel dann der Fall, wenn zwei Voraussetzungen erfüllt sind: a) Zum Zeitpunkt des Verkaufs des relevanten Produkts ist feststellbar, welcher Gruppe der jeweilige Kunde angehört, b): Handel zwischen Kunden oder </a:t>
            </a:r>
            <a:r>
              <a:rPr lang="de-DE" sz="1300" i="1" dirty="0" smtClean="0"/>
              <a:t>Arbitrage </a:t>
            </a:r>
            <a:r>
              <a:rPr lang="de-DE" sz="1300" i="1" dirty="0"/>
              <a:t>durch Dritte ist nicht möglich</a:t>
            </a:r>
            <a:r>
              <a:rPr lang="de-DE" sz="1300" dirty="0" smtClean="0"/>
              <a:t>.“</a:t>
            </a:r>
            <a:endParaRPr lang="de-DE" sz="1300" dirty="0"/>
          </a:p>
          <a:p>
            <a:pPr marL="342900" indent="-342900">
              <a:buAutoNum type="arabicParenR"/>
            </a:pPr>
            <a:r>
              <a:rPr lang="de-DE" dirty="0" smtClean="0"/>
              <a:t>Erkennbarkeit der unterschiedlichen Nachfrager für Anbieterseite</a:t>
            </a:r>
          </a:p>
          <a:p>
            <a:pPr marL="342900" indent="-342900">
              <a:buAutoNum type="arabicParenR"/>
            </a:pPr>
            <a:r>
              <a:rPr lang="de-DE" dirty="0" smtClean="0"/>
              <a:t>Verschiedene Gruppen können </a:t>
            </a:r>
            <a:r>
              <a:rPr lang="de-DE" b="1" dirty="0"/>
              <a:t>dauerhaft differenzierenden Angebotsstrategien ausgesetzt werden </a:t>
            </a:r>
            <a:endParaRPr lang="de-DE" dirty="0"/>
          </a:p>
          <a:p>
            <a:pPr marL="285750" indent="-285750">
              <a:buFont typeface="Wingdings" panose="05000000000000000000" pitchFamily="2" charset="2"/>
              <a:buChar char="§"/>
            </a:pPr>
            <a:r>
              <a:rPr lang="de-DE" dirty="0" smtClean="0"/>
              <a:t>Bsp.: Nachfrager gehören </a:t>
            </a:r>
            <a:r>
              <a:rPr lang="de-DE" dirty="0"/>
              <a:t>verschiedenen Verarbeitungs- oder Handelsstufen </a:t>
            </a:r>
            <a:r>
              <a:rPr lang="de-DE" dirty="0" smtClean="0"/>
              <a:t>an oder stellen unterschiedliche Kategorien von Kunden (Privat- oder Geschäftskunden)</a:t>
            </a:r>
            <a:endParaRPr lang="de-DE" dirty="0"/>
          </a:p>
        </p:txBody>
      </p:sp>
      <p:sp>
        <p:nvSpPr>
          <p:cNvPr id="5" name="Footer Placeholder 4"/>
          <p:cNvSpPr>
            <a:spLocks noGrp="1"/>
          </p:cNvSpPr>
          <p:nvPr>
            <p:ph type="ftr" sz="quarter" idx="13"/>
          </p:nvPr>
        </p:nvSpPr>
        <p:spPr/>
        <p:txBody>
          <a:bodyPr/>
          <a:lstStyle/>
          <a:p>
            <a:r>
              <a:rPr lang="en-US" smtClean="0"/>
              <a:t>Dr. Romina Polley</a:t>
            </a:r>
            <a:endParaRPr lang="en-US" dirty="0"/>
          </a:p>
        </p:txBody>
      </p:sp>
    </p:spTree>
    <p:extLst>
      <p:ext uri="{BB962C8B-B14F-4D97-AF65-F5344CB8AC3E}">
        <p14:creationId xmlns:p14="http://schemas.microsoft.com/office/powerpoint/2010/main" val="3712413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e-DE" sz="2000" b="1" u="sng" dirty="0" smtClean="0"/>
              <a:t>Quantitative Methoden</a:t>
            </a:r>
            <a:endParaRPr lang="de-DE" sz="2000" b="1" u="sng" dirty="0"/>
          </a:p>
        </p:txBody>
      </p:sp>
      <p:sp>
        <p:nvSpPr>
          <p:cNvPr id="4" name="Content Placeholder 3"/>
          <p:cNvSpPr>
            <a:spLocks noGrp="1"/>
          </p:cNvSpPr>
          <p:nvPr>
            <p:ph sz="quarter" idx="12"/>
          </p:nvPr>
        </p:nvSpPr>
        <p:spPr/>
        <p:txBody>
          <a:bodyPr/>
          <a:lstStyle/>
          <a:p>
            <a:r>
              <a:rPr lang="de-DE" sz="1600" b="1" u="sng" dirty="0"/>
              <a:t>Prüfung </a:t>
            </a:r>
            <a:r>
              <a:rPr lang="de-DE" sz="1600" b="1" u="sng" dirty="0" smtClean="0"/>
              <a:t>der Nachfragesubstituierbarkeit anhand </a:t>
            </a:r>
            <a:r>
              <a:rPr lang="de-DE" sz="1600" b="1" u="sng" dirty="0"/>
              <a:t>von hypothetischen Preiserhöhungen („quantitatives Bedarfsmarktkonzept</a:t>
            </a:r>
            <a:r>
              <a:rPr lang="de-DE" sz="1600" b="1" u="sng" dirty="0" smtClean="0"/>
              <a:t>“)</a:t>
            </a:r>
          </a:p>
          <a:p>
            <a:pPr marL="285750" indent="-285750">
              <a:buFont typeface="Arial" panose="020B0604020202020204" pitchFamily="34" charset="0"/>
              <a:buChar char="•"/>
            </a:pPr>
            <a:r>
              <a:rPr lang="de-DE" dirty="0"/>
              <a:t>Verstärkte </a:t>
            </a:r>
            <a:r>
              <a:rPr lang="de-DE" dirty="0" smtClean="0"/>
              <a:t>Bemühungen Marktabgrenzung </a:t>
            </a:r>
            <a:r>
              <a:rPr lang="de-DE" dirty="0"/>
              <a:t>auf eine durch empirische Befunde, quantitative Tests und wirtschaftswissenschaftliche Überlegungen gestützte Basis zu stellen. </a:t>
            </a:r>
          </a:p>
          <a:p>
            <a:pPr marL="285750" indent="-285750">
              <a:buFont typeface="Wingdings" panose="05000000000000000000" pitchFamily="2" charset="2"/>
              <a:buChar char="v"/>
            </a:pPr>
            <a:r>
              <a:rPr lang="de-DE" sz="1600" b="1" u="sng" dirty="0" smtClean="0"/>
              <a:t>(Kreuz-</a:t>
            </a:r>
            <a:r>
              <a:rPr lang="de-DE" sz="1600" b="1" u="sng" dirty="0"/>
              <a:t>)Preiselastizität </a:t>
            </a:r>
            <a:r>
              <a:rPr lang="de-DE" sz="1600" b="1" u="sng" dirty="0" smtClean="0"/>
              <a:t>(SSNIP-Test)</a:t>
            </a:r>
          </a:p>
          <a:p>
            <a:pPr marL="285750" indent="-285750">
              <a:buFont typeface="Wingdings" panose="05000000000000000000" pitchFamily="2" charset="2"/>
              <a:buChar char="v"/>
            </a:pPr>
            <a:r>
              <a:rPr lang="de-DE" sz="1600" b="1" u="sng" dirty="0" smtClean="0"/>
              <a:t>Preiskorrelation</a:t>
            </a:r>
          </a:p>
          <a:p>
            <a:pPr marL="741363" lvl="2" indent="-285750">
              <a:buFont typeface="Wingdings" panose="05000000000000000000" pitchFamily="2" charset="2"/>
              <a:buChar char="§"/>
            </a:pPr>
            <a:r>
              <a:rPr lang="de-DE" sz="1400" dirty="0" smtClean="0"/>
              <a:t>Beobachtung der Preisentwicklung über einen längeren Zeitraum</a:t>
            </a:r>
          </a:p>
          <a:p>
            <a:pPr marL="741363" lvl="2" indent="-285750">
              <a:buFont typeface="Wingdings" panose="05000000000000000000" pitchFamily="2" charset="2"/>
              <a:buChar char="§"/>
            </a:pPr>
            <a:r>
              <a:rPr lang="de-DE" sz="1400" dirty="0"/>
              <a:t>Bsp</a:t>
            </a:r>
            <a:r>
              <a:rPr lang="de-DE" sz="1400" dirty="0" smtClean="0"/>
              <a:t>.: Fall Nestlé/Perrier </a:t>
            </a:r>
            <a:r>
              <a:rPr lang="de-DE" sz="1400" dirty="0" err="1" smtClean="0"/>
              <a:t>Kom</a:t>
            </a:r>
            <a:r>
              <a:rPr lang="de-DE" sz="1400" dirty="0" smtClean="0"/>
              <a:t>. stellte </a:t>
            </a:r>
            <a:r>
              <a:rPr lang="de-DE" sz="1400" dirty="0"/>
              <a:t>fest, dass es trotz eines konstanten, relativen Preisanstiegs bei Brunnenwässern und eines gleichzeitigen Preisrückgangs bei Erfrischungsgetränken zu keiner spürbaren Nachfrageverlagerung gekommen war</a:t>
            </a:r>
            <a:endParaRPr lang="de-DE" dirty="0" smtClean="0"/>
          </a:p>
          <a:p>
            <a:endParaRPr lang="de-DE" sz="1800" b="1" u="sng" dirty="0"/>
          </a:p>
          <a:p>
            <a:endParaRPr lang="de-DE" dirty="0"/>
          </a:p>
        </p:txBody>
      </p:sp>
      <p:sp>
        <p:nvSpPr>
          <p:cNvPr id="5" name="Footer Placeholder 4"/>
          <p:cNvSpPr>
            <a:spLocks noGrp="1"/>
          </p:cNvSpPr>
          <p:nvPr>
            <p:ph type="ftr" sz="quarter" idx="13"/>
          </p:nvPr>
        </p:nvSpPr>
        <p:spPr/>
        <p:txBody>
          <a:bodyPr/>
          <a:lstStyle/>
          <a:p>
            <a:r>
              <a:rPr lang="en-US" smtClean="0"/>
              <a:t>Dr. Romina Polley</a:t>
            </a:r>
            <a:endParaRPr lang="en-US" dirty="0"/>
          </a:p>
        </p:txBody>
      </p:sp>
      <p:sp>
        <p:nvSpPr>
          <p:cNvPr id="6" name="Horizontal Scroll 5"/>
          <p:cNvSpPr/>
          <p:nvPr/>
        </p:nvSpPr>
        <p:spPr>
          <a:xfrm>
            <a:off x="395536" y="1628800"/>
            <a:ext cx="3960440" cy="446449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Courier New" panose="02070309020205020404" pitchFamily="49" charset="0"/>
              <a:buChar char="o"/>
            </a:pPr>
            <a:r>
              <a:rPr lang="de-DE" sz="1600" b="1" dirty="0" smtClean="0"/>
              <a:t>Generelle Bedeutung des Preises für die Marktabgrenzung</a:t>
            </a:r>
          </a:p>
          <a:p>
            <a:pPr marL="742950" lvl="1" indent="-285750">
              <a:buFont typeface="Wingdings" panose="05000000000000000000" pitchFamily="2" charset="2"/>
              <a:buChar char="§"/>
            </a:pPr>
            <a:r>
              <a:rPr lang="de-DE" sz="1400" dirty="0" smtClean="0"/>
              <a:t>Wettbewerbstheoretisches Verständnis von Marktbeherrschung als Preisbestimmungsmacht</a:t>
            </a:r>
          </a:p>
          <a:p>
            <a:pPr marL="285750" indent="-285750">
              <a:buFont typeface="Courier New" panose="02070309020205020404" pitchFamily="49" charset="0"/>
              <a:buChar char="o"/>
            </a:pPr>
            <a:r>
              <a:rPr lang="de-DE" sz="1600" b="1" dirty="0" smtClean="0"/>
              <a:t>Absolute Preisdifferenz</a:t>
            </a:r>
          </a:p>
          <a:p>
            <a:pPr marL="742950" lvl="1" indent="-285750">
              <a:buFont typeface="Wingdings" panose="05000000000000000000" pitchFamily="2" charset="2"/>
              <a:buChar char="§"/>
            </a:pPr>
            <a:r>
              <a:rPr lang="de-DE" sz="1400" dirty="0" smtClean="0"/>
              <a:t>Wesentliche Unterschiede können zur Annahme unterschiedlicher Märkte führen</a:t>
            </a:r>
          </a:p>
          <a:p>
            <a:pPr marL="285750" indent="-285750">
              <a:buFont typeface="Courier New" panose="02070309020205020404" pitchFamily="49" charset="0"/>
              <a:buChar char="o"/>
            </a:pPr>
            <a:r>
              <a:rPr lang="de-DE" sz="1600" b="1" dirty="0" smtClean="0"/>
              <a:t>Preisentwicklung</a:t>
            </a:r>
            <a:endParaRPr lang="de-DE" sz="1600" b="1" dirty="0"/>
          </a:p>
          <a:p>
            <a:pPr marL="742950" lvl="1" indent="-285750">
              <a:buFont typeface="Wingdings" panose="05000000000000000000" pitchFamily="2" charset="2"/>
              <a:buChar char="§"/>
            </a:pPr>
            <a:r>
              <a:rPr lang="de-DE" sz="1400" dirty="0" smtClean="0"/>
              <a:t>Insb. Hypothetische Preiserhöhungen</a:t>
            </a:r>
          </a:p>
          <a:p>
            <a:pPr marL="742950" lvl="1" indent="-285750">
              <a:buFont typeface="Wingdings" panose="05000000000000000000" pitchFamily="2" charset="2"/>
              <a:buChar char="§"/>
            </a:pPr>
            <a:endParaRPr lang="de-DE" sz="1400" dirty="0"/>
          </a:p>
        </p:txBody>
      </p:sp>
    </p:spTree>
    <p:extLst>
      <p:ext uri="{BB962C8B-B14F-4D97-AF65-F5344CB8AC3E}">
        <p14:creationId xmlns:p14="http://schemas.microsoft.com/office/powerpoint/2010/main" val="3009898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1" y="609603"/>
            <a:ext cx="8685213" cy="587150"/>
          </a:xfrm>
        </p:spPr>
        <p:txBody>
          <a:bodyPr/>
          <a:lstStyle/>
          <a:p>
            <a:pPr algn="ctr"/>
            <a:r>
              <a:rPr lang="de-DE" sz="2000" b="1" u="sng" dirty="0" smtClean="0"/>
              <a:t>Die (Kreuz)-Preiselastizität (SSNIP-Test)</a:t>
            </a:r>
            <a:endParaRPr lang="de-DE" sz="2000" b="1" u="sng" dirty="0"/>
          </a:p>
        </p:txBody>
      </p:sp>
      <p:sp>
        <p:nvSpPr>
          <p:cNvPr id="8" name="Content Placeholder 7"/>
          <p:cNvSpPr>
            <a:spLocks noGrp="1"/>
          </p:cNvSpPr>
          <p:nvPr>
            <p:ph sz="quarter" idx="12"/>
          </p:nvPr>
        </p:nvSpPr>
        <p:spPr>
          <a:xfrm>
            <a:off x="228600" y="1340768"/>
            <a:ext cx="4251960" cy="4824000"/>
          </a:xfrm>
        </p:spPr>
        <p:style>
          <a:lnRef idx="1">
            <a:schemeClr val="accent2"/>
          </a:lnRef>
          <a:fillRef idx="2">
            <a:schemeClr val="accent2"/>
          </a:fillRef>
          <a:effectRef idx="1">
            <a:schemeClr val="accent2"/>
          </a:effectRef>
          <a:fontRef idx="minor">
            <a:schemeClr val="dk1"/>
          </a:fontRef>
        </p:style>
        <p:txBody>
          <a:bodyPr/>
          <a:lstStyle/>
          <a:p>
            <a:pPr marL="342900" indent="-342900">
              <a:buAutoNum type="arabicParenBoth"/>
            </a:pPr>
            <a:r>
              <a:rPr lang="de-DE" sz="1600" b="1" u="sng" dirty="0" smtClean="0">
                <a:solidFill>
                  <a:schemeClr val="tx1"/>
                </a:solidFill>
              </a:rPr>
              <a:t>Theoretischer Hintergrund</a:t>
            </a:r>
          </a:p>
          <a:p>
            <a:pPr marL="285750" indent="-285750">
              <a:buFont typeface="Arial" panose="020B0604020202020204" pitchFamily="34" charset="0"/>
              <a:buChar char="•"/>
            </a:pPr>
            <a:r>
              <a:rPr lang="de-DE" dirty="0" smtClean="0">
                <a:solidFill>
                  <a:schemeClr val="tx1"/>
                </a:solidFill>
              </a:rPr>
              <a:t>Kriterium </a:t>
            </a:r>
            <a:r>
              <a:rPr lang="de-DE" dirty="0">
                <a:solidFill>
                  <a:schemeClr val="tx1"/>
                </a:solidFill>
              </a:rPr>
              <a:t>der </a:t>
            </a:r>
            <a:r>
              <a:rPr lang="de-DE" b="1" dirty="0" smtClean="0">
                <a:solidFill>
                  <a:schemeClr val="tx1"/>
                </a:solidFill>
              </a:rPr>
              <a:t>Preiselastizität: </a:t>
            </a:r>
            <a:r>
              <a:rPr lang="de-DE" dirty="0" smtClean="0">
                <a:solidFill>
                  <a:schemeClr val="tx1"/>
                </a:solidFill>
              </a:rPr>
              <a:t>beschreibt Reaktion des Absatzes </a:t>
            </a:r>
            <a:r>
              <a:rPr lang="de-DE" dirty="0">
                <a:solidFill>
                  <a:schemeClr val="tx1"/>
                </a:solidFill>
              </a:rPr>
              <a:t>eines Produktes auf Änderungen des </a:t>
            </a:r>
            <a:r>
              <a:rPr lang="de-DE" dirty="0" smtClean="0">
                <a:solidFill>
                  <a:schemeClr val="tx1"/>
                </a:solidFill>
              </a:rPr>
              <a:t>Preises.</a:t>
            </a:r>
          </a:p>
          <a:p>
            <a:pPr marL="741363" lvl="2" indent="-285750">
              <a:buFont typeface="Wingdings" panose="05000000000000000000" pitchFamily="2" charset="2"/>
              <a:buChar char="Ø"/>
            </a:pPr>
            <a:r>
              <a:rPr lang="de-DE" dirty="0" smtClean="0">
                <a:solidFill>
                  <a:schemeClr val="tx1"/>
                </a:solidFill>
              </a:rPr>
              <a:t>ist </a:t>
            </a:r>
            <a:r>
              <a:rPr lang="de-DE" dirty="0">
                <a:solidFill>
                  <a:schemeClr val="tx1"/>
                </a:solidFill>
              </a:rPr>
              <a:t>niedrig, wenn selbst hohe Preiserhöhungen keine nennenswerten Absatzeinbußen </a:t>
            </a:r>
            <a:r>
              <a:rPr lang="de-DE" dirty="0" smtClean="0">
                <a:solidFill>
                  <a:schemeClr val="tx1"/>
                </a:solidFill>
              </a:rPr>
              <a:t>zur Folge haben</a:t>
            </a:r>
          </a:p>
          <a:p>
            <a:pPr marL="285750" indent="-285750">
              <a:buFont typeface="Arial" panose="020B0604020202020204" pitchFamily="34" charset="0"/>
              <a:buChar char="•"/>
            </a:pPr>
            <a:r>
              <a:rPr lang="de-DE" dirty="0" smtClean="0">
                <a:solidFill>
                  <a:schemeClr val="tx1"/>
                </a:solidFill>
              </a:rPr>
              <a:t>Kriterium </a:t>
            </a:r>
            <a:r>
              <a:rPr lang="de-DE" dirty="0">
                <a:solidFill>
                  <a:schemeClr val="tx1"/>
                </a:solidFill>
              </a:rPr>
              <a:t>der</a:t>
            </a:r>
            <a:r>
              <a:rPr lang="de-DE" b="1" dirty="0">
                <a:solidFill>
                  <a:schemeClr val="tx1"/>
                </a:solidFill>
              </a:rPr>
              <a:t> </a:t>
            </a:r>
            <a:r>
              <a:rPr lang="de-DE" b="1" dirty="0" smtClean="0">
                <a:solidFill>
                  <a:schemeClr val="tx1"/>
                </a:solidFill>
              </a:rPr>
              <a:t>Kreuzpreiselastizität: </a:t>
            </a:r>
            <a:r>
              <a:rPr lang="de-DE" dirty="0" smtClean="0">
                <a:solidFill>
                  <a:schemeClr val="tx1"/>
                </a:solidFill>
              </a:rPr>
              <a:t>Maßstab für die Reaktion der Nachfrage </a:t>
            </a:r>
            <a:r>
              <a:rPr lang="de-DE" dirty="0">
                <a:solidFill>
                  <a:schemeClr val="tx1"/>
                </a:solidFill>
              </a:rPr>
              <a:t>nach einem Produkt auf </a:t>
            </a:r>
            <a:r>
              <a:rPr lang="de-DE" dirty="0" smtClean="0">
                <a:solidFill>
                  <a:schemeClr val="tx1"/>
                </a:solidFill>
              </a:rPr>
              <a:t>Preisänderungen eines anderen Produktes</a:t>
            </a:r>
          </a:p>
          <a:p>
            <a:pPr marL="741363" lvl="2" indent="-285750">
              <a:buFont typeface="Wingdings" panose="05000000000000000000" pitchFamily="2" charset="2"/>
              <a:buChar char="Ø"/>
            </a:pPr>
            <a:r>
              <a:rPr lang="de-DE" sz="1400" dirty="0" smtClean="0">
                <a:solidFill>
                  <a:schemeClr val="tx1"/>
                </a:solidFill>
              </a:rPr>
              <a:t>Je höher der Elastizitätsgrad </a:t>
            </a:r>
            <a:r>
              <a:rPr lang="de-DE" dirty="0" smtClean="0">
                <a:solidFill>
                  <a:schemeClr val="tx1"/>
                </a:solidFill>
              </a:rPr>
              <a:t>für </a:t>
            </a:r>
            <a:r>
              <a:rPr lang="de-DE" dirty="0">
                <a:solidFill>
                  <a:schemeClr val="tx1"/>
                </a:solidFill>
              </a:rPr>
              <a:t>zwei </a:t>
            </a:r>
            <a:r>
              <a:rPr lang="de-DE" dirty="0" smtClean="0">
                <a:solidFill>
                  <a:schemeClr val="tx1"/>
                </a:solidFill>
              </a:rPr>
              <a:t>Erzeugnisse, desto wahrscheinlicher ist Zugehörigkeit zu demselben Markt</a:t>
            </a:r>
          </a:p>
          <a:p>
            <a:pPr marL="285750" indent="-285750">
              <a:buFont typeface="Arial" panose="020B0604020202020204" pitchFamily="34" charset="0"/>
              <a:buChar char="•"/>
            </a:pPr>
            <a:r>
              <a:rPr lang="de-DE" dirty="0" smtClean="0">
                <a:solidFill>
                  <a:schemeClr val="tx1"/>
                </a:solidFill>
              </a:rPr>
              <a:t>Zur empirischen Überprüfung der dargestellten theoretischen Erwägungen greift Praxis auf den </a:t>
            </a:r>
            <a:r>
              <a:rPr lang="de-DE" b="1" dirty="0"/>
              <a:t>sog. </a:t>
            </a:r>
            <a:r>
              <a:rPr lang="en-US" b="1" dirty="0" smtClean="0"/>
              <a:t>SSNIP-Test</a:t>
            </a:r>
            <a:r>
              <a:rPr lang="en-US" dirty="0" smtClean="0"/>
              <a:t> </a:t>
            </a:r>
            <a:r>
              <a:rPr lang="en-US" dirty="0"/>
              <a:t>(„small but significant non-transitory increase in price“, </a:t>
            </a:r>
            <a:r>
              <a:rPr lang="en-US" dirty="0" err="1"/>
              <a:t>auch</a:t>
            </a:r>
            <a:r>
              <a:rPr lang="en-US" dirty="0"/>
              <a:t> „</a:t>
            </a:r>
            <a:r>
              <a:rPr lang="en-US" dirty="0" err="1"/>
              <a:t>hypothetischer</a:t>
            </a:r>
            <a:r>
              <a:rPr lang="en-US" dirty="0"/>
              <a:t> </a:t>
            </a:r>
            <a:r>
              <a:rPr lang="en-US" dirty="0" err="1"/>
              <a:t>Monopoltest</a:t>
            </a:r>
            <a:r>
              <a:rPr lang="en-US" dirty="0" smtClean="0"/>
              <a:t>“) </a:t>
            </a:r>
            <a:r>
              <a:rPr lang="en-US" dirty="0" err="1" smtClean="0"/>
              <a:t>zurück</a:t>
            </a:r>
            <a:endParaRPr lang="en-US" dirty="0" smtClean="0"/>
          </a:p>
          <a:p>
            <a:endParaRPr lang="en-US" dirty="0" smtClean="0">
              <a:solidFill>
                <a:schemeClr val="tx1"/>
              </a:solidFill>
            </a:endParaRPr>
          </a:p>
          <a:p>
            <a:pPr marL="741363" lvl="2" indent="-285750">
              <a:buFont typeface="Wingdings" panose="05000000000000000000" pitchFamily="2" charset="2"/>
              <a:buChar char="Ø"/>
            </a:pPr>
            <a:endParaRPr lang="de-DE" dirty="0" smtClean="0">
              <a:solidFill>
                <a:schemeClr val="tx1"/>
              </a:solidFill>
            </a:endParaRPr>
          </a:p>
        </p:txBody>
      </p:sp>
      <p:sp>
        <p:nvSpPr>
          <p:cNvPr id="5" name="Footer Placeholder 4"/>
          <p:cNvSpPr>
            <a:spLocks noGrp="1"/>
          </p:cNvSpPr>
          <p:nvPr>
            <p:ph type="ftr" sz="quarter" idx="14"/>
          </p:nvPr>
        </p:nvSpPr>
        <p:spPr/>
        <p:txBody>
          <a:bodyPr/>
          <a:lstStyle/>
          <a:p>
            <a:r>
              <a:rPr lang="en-US" smtClean="0"/>
              <a:t>Dr. Romina Polley</a:t>
            </a:r>
            <a:endParaRPr lang="en-US" dirty="0"/>
          </a:p>
        </p:txBody>
      </p:sp>
      <p:sp>
        <p:nvSpPr>
          <p:cNvPr id="10" name="Content Placeholder 7"/>
          <p:cNvSpPr>
            <a:spLocks noGrp="1"/>
          </p:cNvSpPr>
          <p:nvPr>
            <p:ph sz="quarter" idx="11"/>
          </p:nvPr>
        </p:nvSpPr>
        <p:spPr>
          <a:xfrm>
            <a:off x="4657725" y="1340768"/>
            <a:ext cx="4251325" cy="4830762"/>
          </a:xfrm>
        </p:spPr>
        <p:style>
          <a:lnRef idx="1">
            <a:schemeClr val="accent2"/>
          </a:lnRef>
          <a:fillRef idx="2">
            <a:schemeClr val="accent2"/>
          </a:fillRef>
          <a:effectRef idx="1">
            <a:schemeClr val="accent2"/>
          </a:effectRef>
          <a:fontRef idx="minor">
            <a:schemeClr val="dk1"/>
          </a:fontRef>
        </p:style>
        <p:txBody>
          <a:bodyPr/>
          <a:lstStyle/>
          <a:p>
            <a:r>
              <a:rPr lang="de-DE" dirty="0" smtClean="0">
                <a:solidFill>
                  <a:schemeClr val="tx1"/>
                </a:solidFill>
              </a:rPr>
              <a:t>      </a:t>
            </a:r>
            <a:r>
              <a:rPr lang="de-DE" sz="1600" b="1" u="sng" dirty="0" smtClean="0"/>
              <a:t>(</a:t>
            </a:r>
            <a:r>
              <a:rPr lang="de-DE" sz="1600" b="1" u="sng" dirty="0"/>
              <a:t>2) Vorgehensweise</a:t>
            </a:r>
          </a:p>
          <a:p>
            <a:pPr marL="285750" indent="-285750">
              <a:buFont typeface="Arial" panose="020B0604020202020204" pitchFamily="34" charset="0"/>
              <a:buChar char="•"/>
            </a:pPr>
            <a:r>
              <a:rPr lang="de-DE" dirty="0"/>
              <a:t>Zur Durchführung von engster denkbaren Marktabgrenzung ausgehen (in sachlicher sowie räumlicher Hinsicht)</a:t>
            </a:r>
            <a:endParaRPr lang="en-US" dirty="0"/>
          </a:p>
          <a:p>
            <a:pPr marL="285750" lvl="0" indent="-285750">
              <a:buFont typeface="Arial" pitchFamily="34" charset="0"/>
              <a:buChar char="•"/>
            </a:pPr>
            <a:r>
              <a:rPr lang="de-DE" dirty="0">
                <a:solidFill>
                  <a:prstClr val="black"/>
                </a:solidFill>
              </a:rPr>
              <a:t>Für Marktabgrenzung auf dieser Grundlage kommt es nicht (entscheidend) auf das Verhalten des durchschnittlichen Abnehmers an, sondern ob ein ausreichend großer Teil der Abnehmer auf andere Angebote ausweicht </a:t>
            </a:r>
            <a:r>
              <a:rPr lang="de-DE" dirty="0">
                <a:solidFill>
                  <a:prstClr val="black"/>
                </a:solidFill>
                <a:sym typeface="Wingdings" panose="05000000000000000000" pitchFamily="2" charset="2"/>
              </a:rPr>
              <a:t> zentrale Bedeutung des </a:t>
            </a:r>
            <a:r>
              <a:rPr lang="de-DE" b="1" u="sng" dirty="0">
                <a:solidFill>
                  <a:prstClr val="black"/>
                </a:solidFill>
                <a:sym typeface="Wingdings" panose="05000000000000000000" pitchFamily="2" charset="2"/>
              </a:rPr>
              <a:t>marginalen</a:t>
            </a:r>
            <a:r>
              <a:rPr lang="de-DE" dirty="0">
                <a:solidFill>
                  <a:prstClr val="black"/>
                </a:solidFill>
                <a:sym typeface="Wingdings" panose="05000000000000000000" pitchFamily="2" charset="2"/>
              </a:rPr>
              <a:t> </a:t>
            </a:r>
            <a:r>
              <a:rPr lang="de-DE" dirty="0" smtClean="0">
                <a:solidFill>
                  <a:prstClr val="black"/>
                </a:solidFill>
                <a:sym typeface="Wingdings" panose="05000000000000000000" pitchFamily="2" charset="2"/>
              </a:rPr>
              <a:t>Abnehmers</a:t>
            </a:r>
          </a:p>
          <a:p>
            <a:pPr marL="285750" lvl="0" indent="-285750">
              <a:buFont typeface="Arial" pitchFamily="34" charset="0"/>
              <a:buChar char="•"/>
            </a:pPr>
            <a:r>
              <a:rPr lang="de-DE" dirty="0" smtClean="0">
                <a:solidFill>
                  <a:prstClr val="black"/>
                </a:solidFill>
                <a:sym typeface="Wingdings" panose="05000000000000000000" pitchFamily="2" charset="2"/>
              </a:rPr>
              <a:t>Beachte: Diskrepanz zur Praxis der Kartellbehörden: diese stehen einer weiteren Marktabgrenzung bereits dann äußerst skeptisch gegenüber, wenn nur eine „Hand voll“ Nachfrager nicht wechselt</a:t>
            </a:r>
            <a:endParaRPr lang="en-US" dirty="0">
              <a:solidFill>
                <a:prstClr val="black"/>
              </a:solidFill>
            </a:endParaRPr>
          </a:p>
          <a:p>
            <a:pPr marL="741363" lvl="2" indent="-285750">
              <a:buFont typeface="Wingdings" panose="05000000000000000000" pitchFamily="2" charset="2"/>
              <a:buChar char="Ø"/>
            </a:pPr>
            <a:endParaRPr lang="de-DE" dirty="0" smtClean="0">
              <a:solidFill>
                <a:schemeClr val="tx1"/>
              </a:solidFill>
            </a:endParaRPr>
          </a:p>
        </p:txBody>
      </p:sp>
    </p:spTree>
    <p:extLst>
      <p:ext uri="{BB962C8B-B14F-4D97-AF65-F5344CB8AC3E}">
        <p14:creationId xmlns:p14="http://schemas.microsoft.com/office/powerpoint/2010/main" val="4078693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30786" y="2054708"/>
            <a:ext cx="4561510" cy="2748585"/>
          </a:xfrm>
        </p:spPr>
      </p:pic>
      <p:sp>
        <p:nvSpPr>
          <p:cNvPr id="7" name="Title 6"/>
          <p:cNvSpPr>
            <a:spLocks noGrp="1"/>
          </p:cNvSpPr>
          <p:nvPr>
            <p:ph type="title"/>
          </p:nvPr>
        </p:nvSpPr>
        <p:spPr>
          <a:xfrm>
            <a:off x="228601" y="609603"/>
            <a:ext cx="8685213" cy="587150"/>
          </a:xfrm>
        </p:spPr>
        <p:txBody>
          <a:bodyPr/>
          <a:lstStyle/>
          <a:p>
            <a:pPr algn="ctr"/>
            <a:r>
              <a:rPr lang="de-DE" sz="2000" b="1" u="sng" dirty="0"/>
              <a:t>Die (Kreuz</a:t>
            </a:r>
            <a:r>
              <a:rPr lang="de-DE" sz="2000" b="1" u="sng" dirty="0" smtClean="0"/>
              <a:t>)-Preiselastizität (SSNIP-Test</a:t>
            </a:r>
            <a:r>
              <a:rPr lang="de-DE" sz="2000" b="1" u="sng" dirty="0"/>
              <a:t>)</a:t>
            </a:r>
            <a:endParaRPr lang="de-DE" sz="2000" u="sng" dirty="0"/>
          </a:p>
        </p:txBody>
      </p:sp>
      <p:sp>
        <p:nvSpPr>
          <p:cNvPr id="10" name="Content Placeholder 9"/>
          <p:cNvSpPr>
            <a:spLocks noGrp="1"/>
          </p:cNvSpPr>
          <p:nvPr>
            <p:ph sz="quarter" idx="14"/>
          </p:nvPr>
        </p:nvSpPr>
        <p:spPr>
          <a:xfrm>
            <a:off x="4860031" y="1196752"/>
            <a:ext cx="4049653" cy="4975442"/>
          </a:xfrm>
        </p:spPr>
        <p:txBody>
          <a:bodyPr/>
          <a:lstStyle/>
          <a:p>
            <a:r>
              <a:rPr lang="de-DE" sz="1600" b="1" u="sng" dirty="0" smtClean="0"/>
              <a:t>(3) Kritik</a:t>
            </a:r>
            <a:endParaRPr lang="de-DE" sz="1600" b="1" u="sng" dirty="0"/>
          </a:p>
          <a:p>
            <a:pPr marL="285750" indent="-285750">
              <a:buFont typeface="Arial" panose="020B0604020202020204" pitchFamily="34" charset="0"/>
              <a:buChar char="•"/>
            </a:pPr>
            <a:r>
              <a:rPr lang="de-DE" u="sng" dirty="0" smtClean="0"/>
              <a:t>Probleme bei der praktischen Umsetzung</a:t>
            </a:r>
          </a:p>
          <a:p>
            <a:pPr marL="574675" lvl="1" indent="-285750">
              <a:buFont typeface="Wingdings" panose="05000000000000000000" pitchFamily="2" charset="2"/>
              <a:buChar char="§"/>
            </a:pPr>
            <a:r>
              <a:rPr lang="de-DE" dirty="0" smtClean="0"/>
              <a:t>Fehlendes (aussagekräftiges) Datenmaterial</a:t>
            </a:r>
          </a:p>
          <a:p>
            <a:pPr marL="574675" lvl="1" indent="-285750">
              <a:buFont typeface="Wingdings" panose="05000000000000000000" pitchFamily="2" charset="2"/>
              <a:buChar char="§"/>
            </a:pPr>
            <a:r>
              <a:rPr lang="de-DE" dirty="0" smtClean="0"/>
              <a:t>Großer Aufwand bei begrenzter Aussagekraft</a:t>
            </a:r>
            <a:endParaRPr lang="en-US" dirty="0" smtClean="0"/>
          </a:p>
          <a:p>
            <a:pPr marL="285750" indent="-285750">
              <a:buFont typeface="Arial" panose="020B0604020202020204" pitchFamily="34" charset="0"/>
              <a:buChar char="•"/>
            </a:pPr>
            <a:r>
              <a:rPr lang="de-DE" u="sng" dirty="0" smtClean="0"/>
              <a:t>Konzeptionelle Schwächen</a:t>
            </a:r>
            <a:endParaRPr lang="de-DE" u="sng" dirty="0"/>
          </a:p>
          <a:p>
            <a:pPr marL="574675" lvl="1" indent="-285750">
              <a:buFont typeface="Wingdings" panose="05000000000000000000" pitchFamily="2" charset="2"/>
              <a:buChar char="§"/>
            </a:pPr>
            <a:r>
              <a:rPr lang="de-DE" dirty="0" smtClean="0"/>
              <a:t>Wahl des Startpreises: Test versagt, wenn bereits dieser über dem Wettbewerbspreis liegt (</a:t>
            </a:r>
            <a:r>
              <a:rPr lang="de-DE" dirty="0"/>
              <a:t>sog. „</a:t>
            </a:r>
            <a:r>
              <a:rPr lang="de-DE" dirty="0" err="1"/>
              <a:t>cellophane</a:t>
            </a:r>
            <a:r>
              <a:rPr lang="de-DE" dirty="0"/>
              <a:t> </a:t>
            </a:r>
            <a:r>
              <a:rPr lang="de-DE" dirty="0" err="1"/>
              <a:t>fallacy</a:t>
            </a:r>
            <a:r>
              <a:rPr lang="de-DE" dirty="0" smtClean="0"/>
              <a:t>“) – tritt hauptsächlich in Missbrauchsfällen nach Art. 102 AEUV auf</a:t>
            </a:r>
          </a:p>
          <a:p>
            <a:pPr marL="574675" lvl="1" indent="-285750">
              <a:buFont typeface="Wingdings" panose="05000000000000000000" pitchFamily="2" charset="2"/>
              <a:buChar char="§"/>
            </a:pPr>
            <a:r>
              <a:rPr lang="de-DE" dirty="0" smtClean="0"/>
              <a:t>(bewusst) falsche Antworten der befragten Marktteilnehmer</a:t>
            </a:r>
          </a:p>
          <a:p>
            <a:pPr lvl="1" indent="0">
              <a:buNone/>
            </a:pPr>
            <a:endParaRPr lang="en-US" dirty="0"/>
          </a:p>
          <a:p>
            <a:endParaRPr lang="de-DE" dirty="0"/>
          </a:p>
        </p:txBody>
      </p:sp>
      <p:sp>
        <p:nvSpPr>
          <p:cNvPr id="6" name="Footer Placeholder 5"/>
          <p:cNvSpPr>
            <a:spLocks noGrp="1"/>
          </p:cNvSpPr>
          <p:nvPr>
            <p:ph type="ftr" sz="quarter" idx="15"/>
          </p:nvPr>
        </p:nvSpPr>
        <p:spPr/>
        <p:txBody>
          <a:bodyPr/>
          <a:lstStyle/>
          <a:p>
            <a:r>
              <a:rPr lang="en-US" smtClean="0"/>
              <a:t>Dr. Romina Polley</a:t>
            </a:r>
            <a:endParaRPr lang="en-US" dirty="0"/>
          </a:p>
        </p:txBody>
      </p:sp>
    </p:spTree>
    <p:extLst>
      <p:ext uri="{BB962C8B-B14F-4D97-AF65-F5344CB8AC3E}">
        <p14:creationId xmlns:p14="http://schemas.microsoft.com/office/powerpoint/2010/main" val="2432474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e-DE" sz="2000" b="1" u="sng" dirty="0" smtClean="0"/>
              <a:t>Angebotssubstituierbarkeit</a:t>
            </a:r>
            <a:endParaRPr lang="en-US" sz="2000" b="1" u="sng" dirty="0"/>
          </a:p>
        </p:txBody>
      </p:sp>
      <p:pic>
        <p:nvPicPr>
          <p:cNvPr id="8" name="Content Placeholder 7"/>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323528" y="1124744"/>
            <a:ext cx="4251325" cy="2138117"/>
          </a:xfrm>
        </p:spPr>
      </p:pic>
      <p:sp>
        <p:nvSpPr>
          <p:cNvPr id="4" name="Content Placeholder 3"/>
          <p:cNvSpPr>
            <a:spLocks noGrp="1"/>
          </p:cNvSpPr>
          <p:nvPr>
            <p:ph sz="quarter" idx="12"/>
          </p:nvPr>
        </p:nvSpPr>
        <p:spPr>
          <a:xfrm>
            <a:off x="323528" y="3429000"/>
            <a:ext cx="4251960" cy="2761074"/>
          </a:xfrm>
        </p:spPr>
        <p:txBody>
          <a:bodyPr/>
          <a:lstStyle/>
          <a:p>
            <a:r>
              <a:rPr lang="de-DE" sz="1600" b="1" u="sng" dirty="0" smtClean="0"/>
              <a:t>Konzept der Angebotsumstellungsflexibilität als Ergänzung des Bedarfsmarktkonzepts</a:t>
            </a:r>
          </a:p>
          <a:p>
            <a:pPr marL="285750" indent="-285750">
              <a:buFont typeface="Arial" panose="020B0604020202020204" pitchFamily="34" charset="0"/>
              <a:buChar char="•"/>
            </a:pPr>
            <a:r>
              <a:rPr lang="de-DE" dirty="0" smtClean="0"/>
              <a:t>Ausdruck des Bestrebens die tatsächlichen Marktkräfte zu erfassen</a:t>
            </a:r>
            <a:endParaRPr lang="de-DE" dirty="0"/>
          </a:p>
          <a:p>
            <a:pPr marL="285750" indent="-285750">
              <a:buFont typeface="Arial" panose="020B0604020202020204" pitchFamily="34" charset="0"/>
              <a:buChar char="•"/>
            </a:pPr>
            <a:r>
              <a:rPr lang="de-DE" dirty="0"/>
              <a:t>D</a:t>
            </a:r>
            <a:r>
              <a:rPr lang="de-DE" dirty="0" smtClean="0"/>
              <a:t>em (sachlich) </a:t>
            </a:r>
            <a:r>
              <a:rPr lang="de-DE" dirty="0"/>
              <a:t>relevanten Markt </a:t>
            </a:r>
            <a:r>
              <a:rPr lang="de-DE" dirty="0" smtClean="0"/>
              <a:t>gehören auch </a:t>
            </a:r>
            <a:r>
              <a:rPr lang="de-DE" dirty="0"/>
              <a:t>diejenigen Leistungen an, die zwar nicht die konkreten Nachfragebedürfnisse des jeweiligen Kunden befriedigen, die aber von einem Unternehmen durch geringfügige Umstellung seines </a:t>
            </a:r>
            <a:r>
              <a:rPr lang="de-DE" dirty="0" smtClean="0"/>
              <a:t>Angebotes kurzfristig  angeboten </a:t>
            </a:r>
            <a:r>
              <a:rPr lang="de-DE" dirty="0"/>
              <a:t>werden könnten</a:t>
            </a:r>
            <a:r>
              <a:rPr lang="de-DE" dirty="0" smtClean="0"/>
              <a:t>.</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a:p>
        </p:txBody>
      </p:sp>
      <p:sp>
        <p:nvSpPr>
          <p:cNvPr id="6" name="Content Placeholder 5"/>
          <p:cNvSpPr>
            <a:spLocks noGrp="1"/>
          </p:cNvSpPr>
          <p:nvPr>
            <p:ph sz="quarter" idx="13"/>
          </p:nvPr>
        </p:nvSpPr>
        <p:spPr>
          <a:xfrm>
            <a:off x="4644008" y="2276872"/>
            <a:ext cx="4251960" cy="4032448"/>
          </a:xfrm>
        </p:spPr>
        <p:txBody>
          <a:bodyPr/>
          <a:lstStyle/>
          <a:p>
            <a:pPr lvl="0" algn="ctr"/>
            <a:r>
              <a:rPr lang="de-DE" sz="1600" b="1" u="sng" dirty="0" smtClean="0">
                <a:solidFill>
                  <a:prstClr val="black"/>
                </a:solidFill>
              </a:rPr>
              <a:t>Umstellungszeiträume </a:t>
            </a:r>
            <a:r>
              <a:rPr lang="de-DE" sz="1600" b="1" u="sng" dirty="0">
                <a:solidFill>
                  <a:prstClr val="black"/>
                </a:solidFill>
              </a:rPr>
              <a:t>und Abgrenzung vom sog. potentiellen Wettbewerb </a:t>
            </a:r>
            <a:endParaRPr lang="de-DE" sz="1600" b="1" u="sng" dirty="0" smtClean="0">
              <a:solidFill>
                <a:prstClr val="black"/>
              </a:solidFill>
            </a:endParaRPr>
          </a:p>
          <a:p>
            <a:pPr marL="285750" lvl="0" indent="-285750">
              <a:buFont typeface="Arial" pitchFamily="34" charset="0"/>
              <a:buChar char="•"/>
            </a:pPr>
            <a:r>
              <a:rPr lang="de-DE" dirty="0" smtClean="0">
                <a:solidFill>
                  <a:prstClr val="black"/>
                </a:solidFill>
              </a:rPr>
              <a:t>In </a:t>
            </a:r>
            <a:r>
              <a:rPr lang="de-DE" dirty="0">
                <a:solidFill>
                  <a:prstClr val="black"/>
                </a:solidFill>
              </a:rPr>
              <a:t>beiden Konstellationen geht es darum, inwieweit ein Unternehmen seine Produktion umstellen und eine andersartige Leistung anbieten kann</a:t>
            </a:r>
            <a:r>
              <a:rPr lang="de-DE" dirty="0" smtClean="0">
                <a:solidFill>
                  <a:prstClr val="black"/>
                </a:solidFill>
              </a:rPr>
              <a:t>.</a:t>
            </a:r>
          </a:p>
          <a:p>
            <a:pPr marL="285750" lvl="0" indent="-285750">
              <a:buFont typeface="Arial" pitchFamily="34" charset="0"/>
              <a:buChar char="•"/>
            </a:pPr>
            <a:r>
              <a:rPr lang="de-DE" b="1" u="sng" dirty="0" smtClean="0">
                <a:solidFill>
                  <a:prstClr val="black"/>
                </a:solidFill>
              </a:rPr>
              <a:t>Sachlicher Unterschied</a:t>
            </a:r>
            <a:r>
              <a:rPr lang="de-DE" dirty="0" smtClean="0">
                <a:solidFill>
                  <a:prstClr val="black"/>
                </a:solidFill>
              </a:rPr>
              <a:t>: </a:t>
            </a:r>
            <a:r>
              <a:rPr lang="de-DE" dirty="0" smtClean="0"/>
              <a:t>der </a:t>
            </a:r>
            <a:r>
              <a:rPr lang="de-DE" dirty="0"/>
              <a:t>Grad der Flexibilität, d. h. die Schnelligkeit einer möglichen </a:t>
            </a:r>
            <a:r>
              <a:rPr lang="de-DE" dirty="0" smtClean="0"/>
              <a:t>Angebotssubstituierung</a:t>
            </a:r>
          </a:p>
          <a:p>
            <a:pPr marL="285750" lvl="0" indent="-285750">
              <a:buFont typeface="Arial" pitchFamily="34" charset="0"/>
              <a:buChar char="•"/>
            </a:pPr>
            <a:r>
              <a:rPr lang="de-DE" dirty="0" smtClean="0">
                <a:solidFill>
                  <a:prstClr val="black"/>
                </a:solidFill>
              </a:rPr>
              <a:t>In </a:t>
            </a:r>
            <a:r>
              <a:rPr lang="de-DE" b="1" u="sng" dirty="0">
                <a:solidFill>
                  <a:prstClr val="black"/>
                </a:solidFill>
              </a:rPr>
              <a:t>rechtlicher Hinsicht</a:t>
            </a:r>
            <a:r>
              <a:rPr lang="de-DE" dirty="0" smtClean="0">
                <a:solidFill>
                  <a:prstClr val="black"/>
                </a:solidFill>
              </a:rPr>
              <a:t>: betreffen </a:t>
            </a:r>
            <a:r>
              <a:rPr lang="de-DE" dirty="0">
                <a:solidFill>
                  <a:prstClr val="black"/>
                </a:solidFill>
              </a:rPr>
              <a:t>sie unterschiedliche </a:t>
            </a:r>
            <a:r>
              <a:rPr lang="de-DE" dirty="0" smtClean="0">
                <a:solidFill>
                  <a:prstClr val="black"/>
                </a:solidFill>
              </a:rPr>
              <a:t>Prüfungsebenen (Einbeziehung in den relevanten Markt nur bei Angebotssubstituierbarkeit)</a:t>
            </a:r>
          </a:p>
          <a:p>
            <a:pPr marL="285750" lvl="0" indent="-285750">
              <a:buFont typeface="Arial" pitchFamily="34" charset="0"/>
              <a:buChar char="•"/>
            </a:pPr>
            <a:r>
              <a:rPr lang="de-DE" dirty="0" smtClean="0">
                <a:solidFill>
                  <a:prstClr val="black"/>
                </a:solidFill>
              </a:rPr>
              <a:t>Erforderliche Schnelligkeit eines Markteintritts</a:t>
            </a:r>
          </a:p>
          <a:p>
            <a:pPr marL="285750" lvl="0" indent="-285750">
              <a:buFont typeface="Arial" pitchFamily="34" charset="0"/>
              <a:buChar char="•"/>
            </a:pPr>
            <a:r>
              <a:rPr lang="de-DE" dirty="0" smtClean="0">
                <a:solidFill>
                  <a:prstClr val="black"/>
                </a:solidFill>
              </a:rPr>
              <a:t>Für die Frage des potentiellen Wettbewerbs geht Praxis von 1-2 Jahren aus </a:t>
            </a:r>
            <a:r>
              <a:rPr lang="de-DE" dirty="0" smtClean="0">
                <a:solidFill>
                  <a:prstClr val="black"/>
                </a:solidFill>
                <a:sym typeface="Wingdings" panose="05000000000000000000" pitchFamily="2" charset="2"/>
              </a:rPr>
              <a:t> </a:t>
            </a:r>
            <a:r>
              <a:rPr lang="de-DE" sz="1400" dirty="0" smtClean="0">
                <a:solidFill>
                  <a:prstClr val="black"/>
                </a:solidFill>
              </a:rPr>
              <a:t>Für eine </a:t>
            </a:r>
            <a:r>
              <a:rPr lang="de-DE" sz="1400" dirty="0" smtClean="0"/>
              <a:t>Angebotsumstellungsflexibilität muss </a:t>
            </a:r>
            <a:r>
              <a:rPr lang="de-DE" sz="1400" dirty="0"/>
              <a:t>mit </a:t>
            </a:r>
            <a:r>
              <a:rPr lang="de-DE" sz="1400" dirty="0" smtClean="0"/>
              <a:t>einem </a:t>
            </a:r>
            <a:r>
              <a:rPr lang="de-DE" sz="1400" dirty="0"/>
              <a:t>Marktzutritt innerhalb von regelmäßig weniger als einem Jahr zu rechnen </a:t>
            </a:r>
            <a:r>
              <a:rPr lang="de-DE" sz="1400" dirty="0" smtClean="0"/>
              <a:t>sein</a:t>
            </a:r>
            <a:endParaRPr lang="de-DE" dirty="0"/>
          </a:p>
        </p:txBody>
      </p:sp>
      <p:sp>
        <p:nvSpPr>
          <p:cNvPr id="5" name="Footer Placeholder 4"/>
          <p:cNvSpPr>
            <a:spLocks noGrp="1"/>
          </p:cNvSpPr>
          <p:nvPr>
            <p:ph type="ftr" sz="quarter" idx="14"/>
          </p:nvPr>
        </p:nvSpPr>
        <p:spPr/>
        <p:txBody>
          <a:bodyPr/>
          <a:lstStyle/>
          <a:p>
            <a:r>
              <a:rPr lang="en-US" smtClean="0"/>
              <a:t>Dr. Romina Polley</a:t>
            </a:r>
            <a:endParaRPr lang="en-US" dirty="0"/>
          </a:p>
        </p:txBody>
      </p:sp>
      <p:sp>
        <p:nvSpPr>
          <p:cNvPr id="7" name="Round Single Corner Rectangle 6"/>
          <p:cNvSpPr/>
          <p:nvPr/>
        </p:nvSpPr>
        <p:spPr>
          <a:xfrm>
            <a:off x="4860032" y="1153025"/>
            <a:ext cx="3816424" cy="1080120"/>
          </a:xfrm>
          <a:prstGeom prst="round1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de-DE" sz="1400" b="1" u="sng" dirty="0">
                <a:solidFill>
                  <a:schemeClr val="tx1"/>
                </a:solidFill>
              </a:rPr>
              <a:t>Papierherstellerbeispiel der </a:t>
            </a:r>
            <a:r>
              <a:rPr lang="de-DE" sz="1400" b="1" u="sng" dirty="0" err="1">
                <a:solidFill>
                  <a:schemeClr val="tx1"/>
                </a:solidFill>
              </a:rPr>
              <a:t>Kom</a:t>
            </a:r>
            <a:r>
              <a:rPr lang="de-DE" sz="1400" b="1" u="sng" dirty="0">
                <a:solidFill>
                  <a:schemeClr val="tx1"/>
                </a:solidFill>
              </a:rPr>
              <a:t>. </a:t>
            </a:r>
            <a:r>
              <a:rPr lang="de-DE" sz="1400" dirty="0">
                <a:solidFill>
                  <a:schemeClr val="tx1"/>
                </a:solidFill>
              </a:rPr>
              <a:t>(Bekanntmachung Marktabgrenzung, Rn. 22)</a:t>
            </a:r>
          </a:p>
          <a:p>
            <a:pPr algn="ctr"/>
            <a:r>
              <a:rPr lang="de-DE" sz="1400" dirty="0">
                <a:solidFill>
                  <a:schemeClr val="tx1"/>
                </a:solidFill>
              </a:rPr>
              <a:t>einheitlicher Markt für Papier, dem alle Papierstärken und -qualitäten zuzurechnen </a:t>
            </a:r>
            <a:r>
              <a:rPr lang="de-DE" sz="1400" dirty="0" smtClean="0">
                <a:solidFill>
                  <a:schemeClr val="tx1"/>
                </a:solidFill>
              </a:rPr>
              <a:t>sind</a:t>
            </a:r>
            <a:endParaRPr lang="de-DE" sz="1400" dirty="0"/>
          </a:p>
          <a:p>
            <a:pPr algn="ctr"/>
            <a:endParaRPr lang="de-DE" sz="1400" dirty="0"/>
          </a:p>
        </p:txBody>
      </p:sp>
    </p:spTree>
    <p:extLst>
      <p:ext uri="{BB962C8B-B14F-4D97-AF65-F5344CB8AC3E}">
        <p14:creationId xmlns:p14="http://schemas.microsoft.com/office/powerpoint/2010/main" val="1690288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e-DE" sz="2000" b="1" u="sng" dirty="0" smtClean="0"/>
              <a:t>Marktabgrenzung unter dem Einfluss von E-Commerce-</a:t>
            </a:r>
            <a:br>
              <a:rPr lang="de-DE" sz="2000" b="1" u="sng" dirty="0" smtClean="0"/>
            </a:br>
            <a:r>
              <a:rPr lang="de-DE" sz="2000" b="1" u="sng" dirty="0" smtClean="0"/>
              <a:t>Case COMP/M.5721-„</a:t>
            </a:r>
            <a:r>
              <a:rPr lang="de-DE" sz="2000" b="1" i="1" u="sng" dirty="0" smtClean="0"/>
              <a:t>Otto/</a:t>
            </a:r>
            <a:r>
              <a:rPr lang="de-DE" sz="2000" b="1" i="1" u="sng" dirty="0" err="1" smtClean="0"/>
              <a:t>Primondo</a:t>
            </a:r>
            <a:r>
              <a:rPr lang="de-DE" sz="2000" b="1" i="1" u="sng" dirty="0" smtClean="0"/>
              <a:t>“ v. 16. Oktober 2010</a:t>
            </a:r>
            <a:endParaRPr lang="en-US" sz="2000" b="1" i="1" u="sng" dirty="0"/>
          </a:p>
        </p:txBody>
      </p:sp>
      <p:sp>
        <p:nvSpPr>
          <p:cNvPr id="3" name="Content Placeholder 2"/>
          <p:cNvSpPr>
            <a:spLocks noGrp="1"/>
          </p:cNvSpPr>
          <p:nvPr>
            <p:ph sz="quarter" idx="11"/>
          </p:nvPr>
        </p:nvSpPr>
        <p:spPr>
          <a:xfrm>
            <a:off x="228599" y="1619250"/>
            <a:ext cx="5207497" cy="2745854"/>
          </a:xfrm>
        </p:spPr>
        <p:txBody>
          <a:bodyPr/>
          <a:lstStyle/>
          <a:p>
            <a:r>
              <a:rPr lang="de-DE" sz="1800" b="1" u="sng" dirty="0" smtClean="0"/>
              <a:t>Sachverhalt </a:t>
            </a:r>
          </a:p>
          <a:p>
            <a:r>
              <a:rPr lang="de-DE" dirty="0" smtClean="0"/>
              <a:t>Otto </a:t>
            </a:r>
            <a:r>
              <a:rPr lang="de-DE" dirty="0"/>
              <a:t>plant die Übernahme mehrerer  Marken (darunter Quelle), Markenanmeldungen und Internet-Domains und möchte weiterhin das Recht, die Quelle-Kundendatenbank für Deutschland zu nutzen, </a:t>
            </a:r>
            <a:r>
              <a:rPr lang="de-DE" dirty="0" smtClean="0"/>
              <a:t>erwerben</a:t>
            </a:r>
            <a:r>
              <a:rPr lang="de-DE" dirty="0"/>
              <a:t>. </a:t>
            </a:r>
            <a:endParaRPr lang="de-DE" dirty="0" smtClean="0"/>
          </a:p>
          <a:p>
            <a:r>
              <a:rPr lang="de-DE" sz="1800" b="1" u="sng" dirty="0" smtClean="0"/>
              <a:t>Bewertung der Kommission </a:t>
            </a:r>
            <a:r>
              <a:rPr lang="de-DE" dirty="0" smtClean="0"/>
              <a:t/>
            </a:r>
            <a:br>
              <a:rPr lang="de-DE" dirty="0" smtClean="0"/>
            </a:br>
            <a:r>
              <a:rPr lang="de-DE" dirty="0" smtClean="0"/>
              <a:t>Durch </a:t>
            </a:r>
            <a:r>
              <a:rPr lang="de-DE" dirty="0"/>
              <a:t>den Erwerb der Marke Quelle und die Nutzung der </a:t>
            </a:r>
            <a:r>
              <a:rPr lang="de-DE" dirty="0" smtClean="0"/>
              <a:t>Quelle-Kundendaten würde Otto </a:t>
            </a:r>
            <a:r>
              <a:rPr lang="de-DE" dirty="0"/>
              <a:t>in die Lage </a:t>
            </a:r>
            <a:r>
              <a:rPr lang="de-DE" dirty="0" smtClean="0"/>
              <a:t>versetzt, </a:t>
            </a:r>
            <a:r>
              <a:rPr lang="de-DE" dirty="0"/>
              <a:t>einen </a:t>
            </a:r>
            <a:r>
              <a:rPr lang="de-DE" dirty="0" smtClean="0"/>
              <a:t>erheblichen </a:t>
            </a:r>
            <a:r>
              <a:rPr lang="de-DE" dirty="0"/>
              <a:t>Teil des Kundengeschäfts von Quelle zu übernehmen. </a:t>
            </a:r>
            <a:endParaRPr lang="de-DE" dirty="0" smtClean="0"/>
          </a:p>
          <a:p>
            <a:endParaRPr lang="de-DE" dirty="0"/>
          </a:p>
        </p:txBody>
      </p:sp>
      <p:sp>
        <p:nvSpPr>
          <p:cNvPr id="4" name="Footer Placeholder 3"/>
          <p:cNvSpPr>
            <a:spLocks noGrp="1"/>
          </p:cNvSpPr>
          <p:nvPr>
            <p:ph type="ftr" sz="quarter" idx="12"/>
          </p:nvPr>
        </p:nvSpPr>
        <p:spPr/>
        <p:txBody>
          <a:bodyPr/>
          <a:lstStyle/>
          <a:p>
            <a:r>
              <a:rPr lang="en-US" smtClean="0"/>
              <a:t>Dr. Romina Polley</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1700808"/>
            <a:ext cx="2817652" cy="2358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48420" y="4509120"/>
            <a:ext cx="9104100" cy="1169551"/>
          </a:xfrm>
          <a:prstGeom prst="rect">
            <a:avLst/>
          </a:prstGeom>
          <a:noFill/>
        </p:spPr>
        <p:txBody>
          <a:bodyPr wrap="square" rtlCol="0">
            <a:spAutoFit/>
          </a:bodyPr>
          <a:lstStyle/>
          <a:p>
            <a:r>
              <a:rPr lang="de-DE" b="1" u="sng" dirty="0" smtClean="0"/>
              <a:t>Zusammenschluss </a:t>
            </a:r>
            <a:r>
              <a:rPr lang="de-DE" b="1" u="sng" dirty="0"/>
              <a:t>durch Erwerb eines gewerblichen Schutzrechts (hier einer Marke</a:t>
            </a:r>
            <a:r>
              <a:rPr lang="de-DE" b="1" u="sng" dirty="0" smtClean="0"/>
              <a:t>)</a:t>
            </a:r>
          </a:p>
          <a:p>
            <a:endParaRPr lang="de-DE" sz="400" b="1" dirty="0" smtClean="0">
              <a:solidFill>
                <a:schemeClr val="bg2">
                  <a:lumMod val="50000"/>
                </a:schemeClr>
              </a:solidFill>
            </a:endParaRPr>
          </a:p>
          <a:p>
            <a:r>
              <a:rPr lang="de-DE" sz="1600" dirty="0" smtClean="0"/>
              <a:t>Zusammenschlusstatbestand </a:t>
            </a:r>
            <a:r>
              <a:rPr lang="de-DE" sz="1600" dirty="0"/>
              <a:t>i. S. von Art. 3 Abs. 1 </a:t>
            </a:r>
            <a:r>
              <a:rPr lang="de-DE" sz="1600" dirty="0" err="1"/>
              <a:t>lit</a:t>
            </a:r>
            <a:r>
              <a:rPr lang="de-DE" sz="1600" dirty="0"/>
              <a:t>. b </a:t>
            </a:r>
            <a:r>
              <a:rPr lang="de-DE" sz="1600" dirty="0" smtClean="0"/>
              <a:t>FKVO (+), da </a:t>
            </a:r>
            <a:r>
              <a:rPr lang="de-DE" sz="1600" dirty="0"/>
              <a:t>die übertragenen Vermögenswerte </a:t>
            </a:r>
            <a:r>
              <a:rPr lang="de-DE" sz="1600" dirty="0" smtClean="0"/>
              <a:t>einem </a:t>
            </a:r>
            <a:r>
              <a:rPr lang="de-DE" sz="1600" dirty="0"/>
              <a:t>Geschäftsbereich mit Marktumsätzen </a:t>
            </a:r>
            <a:r>
              <a:rPr lang="de-DE" sz="1600" dirty="0" smtClean="0"/>
              <a:t>zuzuordnen waren</a:t>
            </a:r>
            <a:endParaRPr lang="de-DE" sz="1600" dirty="0"/>
          </a:p>
          <a:p>
            <a:pPr marL="285750" indent="-285750">
              <a:buFont typeface="Arial" panose="020B0604020202020204" pitchFamily="34" charset="0"/>
              <a:buChar char="•"/>
            </a:pPr>
            <a:endParaRPr lang="de-DE" sz="1600" dirty="0"/>
          </a:p>
        </p:txBody>
      </p:sp>
    </p:spTree>
    <p:extLst>
      <p:ext uri="{BB962C8B-B14F-4D97-AF65-F5344CB8AC3E}">
        <p14:creationId xmlns:p14="http://schemas.microsoft.com/office/powerpoint/2010/main" val="2590047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e-DE" sz="2000" b="1" u="sng" dirty="0" smtClean="0"/>
              <a:t>Sachliche </a:t>
            </a:r>
            <a:r>
              <a:rPr lang="de-DE" sz="2000" b="1" u="sng" dirty="0"/>
              <a:t>Marktabgrenzung – </a:t>
            </a:r>
            <a:br>
              <a:rPr lang="de-DE" sz="2000" b="1" u="sng" dirty="0"/>
            </a:br>
            <a:r>
              <a:rPr lang="de-DE" sz="2000" b="1" u="sng" dirty="0" smtClean="0"/>
              <a:t>Einheitlicher Markt für Distanzhandel?</a:t>
            </a:r>
            <a:r>
              <a:rPr lang="de-DE" sz="2000" b="1" u="sng" dirty="0"/>
              <a:t/>
            </a:r>
            <a:br>
              <a:rPr lang="de-DE" sz="2000" b="1" u="sng" dirty="0"/>
            </a:br>
            <a:endParaRPr lang="de-DE" sz="2000" b="1" u="sng" dirty="0"/>
          </a:p>
        </p:txBody>
      </p:sp>
      <p:pic>
        <p:nvPicPr>
          <p:cNvPr id="7" name="Content Placeholder 6"/>
          <p:cNvPicPr>
            <a:picLocks noGrp="1" noChangeAspect="1"/>
          </p:cNvPicPr>
          <p:nvPr>
            <p:ph sz="quarter" idx="12"/>
          </p:nvPr>
        </p:nvPicPr>
        <p:blipFill>
          <a:blip r:embed="rId2" cstate="print">
            <a:extLst>
              <a:ext uri="{28A0092B-C50C-407E-A947-70E740481C1C}">
                <a14:useLocalDpi xmlns:a14="http://schemas.microsoft.com/office/drawing/2010/main" val="0"/>
              </a:ext>
            </a:extLst>
          </a:blip>
          <a:stretch>
            <a:fillRect/>
          </a:stretch>
        </p:blipFill>
        <p:spPr>
          <a:xfrm>
            <a:off x="4657725" y="2251715"/>
            <a:ext cx="4256088" cy="3237236"/>
          </a:xfrm>
        </p:spPr>
      </p:pic>
      <p:sp>
        <p:nvSpPr>
          <p:cNvPr id="4" name="Footer Placeholder 3"/>
          <p:cNvSpPr>
            <a:spLocks noGrp="1"/>
          </p:cNvSpPr>
          <p:nvPr>
            <p:ph type="ftr" sz="quarter" idx="13"/>
          </p:nvPr>
        </p:nvSpPr>
        <p:spPr/>
        <p:txBody>
          <a:bodyPr/>
          <a:lstStyle/>
          <a:p>
            <a:r>
              <a:rPr lang="en-US" smtClean="0"/>
              <a:t>Dr. Romina Polley</a:t>
            </a:r>
            <a:endParaRPr lang="en-US" dirty="0"/>
          </a:p>
        </p:txBody>
      </p:sp>
      <p:pic>
        <p:nvPicPr>
          <p:cNvPr id="13" name="Content Placeholder 12"/>
          <p:cNvPicPr>
            <a:picLocks noGrp="1" noChangeAspect="1"/>
          </p:cNvPicPr>
          <p:nvPr>
            <p:ph sz="quarter" idx="11"/>
          </p:nvPr>
        </p:nvPicPr>
        <p:blipFill>
          <a:blip r:embed="rId3" cstate="print">
            <a:extLst>
              <a:ext uri="{28A0092B-C50C-407E-A947-70E740481C1C}">
                <a14:useLocalDpi xmlns:a14="http://schemas.microsoft.com/office/drawing/2010/main" val="0"/>
              </a:ext>
            </a:extLst>
          </a:blip>
          <a:stretch>
            <a:fillRect/>
          </a:stretch>
        </p:blipFill>
        <p:spPr>
          <a:xfrm>
            <a:off x="228600" y="2243780"/>
            <a:ext cx="4254500" cy="3303889"/>
          </a:xfrm>
        </p:spPr>
      </p:pic>
      <p:sp>
        <p:nvSpPr>
          <p:cNvPr id="14" name="TextBox 13"/>
          <p:cNvSpPr txBox="1"/>
          <p:nvPr/>
        </p:nvSpPr>
        <p:spPr>
          <a:xfrm>
            <a:off x="2195736" y="1484784"/>
            <a:ext cx="4680520" cy="369332"/>
          </a:xfrm>
          <a:prstGeom prst="rect">
            <a:avLst/>
          </a:prstGeom>
          <a:noFill/>
        </p:spPr>
        <p:txBody>
          <a:bodyPr wrap="square" rtlCol="0">
            <a:spAutoFit/>
          </a:bodyPr>
          <a:lstStyle/>
          <a:p>
            <a:pPr algn="ctr"/>
            <a:r>
              <a:rPr lang="de-DE" b="1" u="sng" dirty="0" smtClean="0"/>
              <a:t>Aktualität/Relevanz der Fragestellung</a:t>
            </a:r>
            <a:endParaRPr lang="de-DE" b="1" u="sng" dirty="0"/>
          </a:p>
        </p:txBody>
      </p:sp>
    </p:spTree>
    <p:extLst>
      <p:ext uri="{BB962C8B-B14F-4D97-AF65-F5344CB8AC3E}">
        <p14:creationId xmlns:p14="http://schemas.microsoft.com/office/powerpoint/2010/main" val="541203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e-DE" sz="2000" b="1" u="sng" dirty="0" smtClean="0"/>
              <a:t>Sachliche </a:t>
            </a:r>
            <a:r>
              <a:rPr lang="de-DE" sz="2000" b="1" u="sng" dirty="0"/>
              <a:t>Marktabgrenzung – </a:t>
            </a:r>
            <a:r>
              <a:rPr lang="de-DE" sz="2000" b="1" u="sng" dirty="0" smtClean="0"/>
              <a:t/>
            </a:r>
            <a:br>
              <a:rPr lang="de-DE" sz="2000" b="1" u="sng" dirty="0" smtClean="0"/>
            </a:br>
            <a:r>
              <a:rPr lang="de-DE" sz="2000" b="1" u="sng" dirty="0" smtClean="0"/>
              <a:t>Austauschbarkeit </a:t>
            </a:r>
            <a:r>
              <a:rPr lang="de-DE" sz="2000" b="1" u="sng" dirty="0"/>
              <a:t>von Online- und </a:t>
            </a:r>
            <a:r>
              <a:rPr lang="de-DE" sz="2000" b="1" u="sng" dirty="0" smtClean="0"/>
              <a:t>Offline-Angeboten</a:t>
            </a:r>
            <a:br>
              <a:rPr lang="de-DE" sz="2000" b="1" u="sng" dirty="0" smtClean="0"/>
            </a:br>
            <a:endParaRPr lang="en-US" sz="2000" b="1" u="sng" dirty="0"/>
          </a:p>
        </p:txBody>
      </p:sp>
      <p:pic>
        <p:nvPicPr>
          <p:cNvPr id="9" name="Content Placeholder 8"/>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971600" y="1583160"/>
            <a:ext cx="7488832" cy="4714376"/>
          </a:xfrm>
        </p:spPr>
      </p:pic>
      <p:sp>
        <p:nvSpPr>
          <p:cNvPr id="4" name="Footer Placeholder 3"/>
          <p:cNvSpPr>
            <a:spLocks noGrp="1"/>
          </p:cNvSpPr>
          <p:nvPr>
            <p:ph type="ftr" sz="quarter" idx="12"/>
          </p:nvPr>
        </p:nvSpPr>
        <p:spPr/>
        <p:txBody>
          <a:bodyPr/>
          <a:lstStyle/>
          <a:p>
            <a:r>
              <a:rPr lang="en-US" smtClean="0"/>
              <a:t>Dr. Romina Polley</a:t>
            </a:r>
            <a:endParaRPr lang="en-US" dirty="0"/>
          </a:p>
        </p:txBody>
      </p:sp>
    </p:spTree>
    <p:extLst>
      <p:ext uri="{BB962C8B-B14F-4D97-AF65-F5344CB8AC3E}">
        <p14:creationId xmlns:p14="http://schemas.microsoft.com/office/powerpoint/2010/main" val="1023773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e-DE" sz="2000" b="1" u="sng" dirty="0" smtClean="0"/>
              <a:t>Gliederung Einheit 5</a:t>
            </a:r>
            <a:br>
              <a:rPr lang="de-DE" sz="2000" b="1" u="sng" dirty="0" smtClean="0"/>
            </a:br>
            <a:r>
              <a:rPr lang="de-DE" sz="1800" b="1" u="sng" dirty="0" smtClean="0"/>
              <a:t>Marktabgrenzung</a:t>
            </a:r>
            <a:endParaRPr lang="en-US" sz="1800" b="1" u="sng" dirty="0"/>
          </a:p>
        </p:txBody>
      </p:sp>
      <p:sp>
        <p:nvSpPr>
          <p:cNvPr id="16" name="Text Placeholder 15"/>
          <p:cNvSpPr>
            <a:spLocks noGrp="1"/>
          </p:cNvSpPr>
          <p:nvPr>
            <p:ph type="body" sz="quarter" idx="19"/>
          </p:nvPr>
        </p:nvSpPr>
        <p:spPr>
          <a:xfrm>
            <a:off x="511920" y="1628801"/>
            <a:ext cx="520468" cy="288032"/>
          </a:xfrm>
        </p:spPr>
        <p:txBody>
          <a:bodyPr/>
          <a:lstStyle/>
          <a:p>
            <a:r>
              <a:rPr lang="de-DE" dirty="0" smtClean="0"/>
              <a:t>I. </a:t>
            </a:r>
            <a:endParaRPr lang="en-US" dirty="0"/>
          </a:p>
        </p:txBody>
      </p:sp>
      <p:sp>
        <p:nvSpPr>
          <p:cNvPr id="4" name="Footer Placeholder 3"/>
          <p:cNvSpPr>
            <a:spLocks noGrp="1"/>
          </p:cNvSpPr>
          <p:nvPr>
            <p:ph type="ftr" sz="quarter" idx="31"/>
          </p:nvPr>
        </p:nvSpPr>
        <p:spPr/>
        <p:txBody>
          <a:bodyPr/>
          <a:lstStyle/>
          <a:p>
            <a:r>
              <a:rPr lang="de-DE" dirty="0" smtClean="0"/>
              <a:t>Dr. Romina Polley</a:t>
            </a:r>
            <a:endParaRPr lang="en-US" dirty="0"/>
          </a:p>
        </p:txBody>
      </p:sp>
      <p:sp>
        <p:nvSpPr>
          <p:cNvPr id="22" name="Text Placeholder 16"/>
          <p:cNvSpPr txBox="1">
            <a:spLocks/>
          </p:cNvSpPr>
          <p:nvPr/>
        </p:nvSpPr>
        <p:spPr>
          <a:xfrm>
            <a:off x="1043608" y="2031737"/>
            <a:ext cx="6697409" cy="308165"/>
          </a:xfrm>
          <a:prstGeom prst="rect">
            <a:avLst/>
          </a:prstGeom>
          <a:solidFill>
            <a:schemeClr val="accent5">
              <a:lumMod val="40000"/>
              <a:lumOff val="60000"/>
            </a:schemeClr>
          </a:solidFill>
          <a:ln w="12700" cap="flat" cmpd="sng" algn="ctr">
            <a:solidFill>
              <a:schemeClr val="tx1"/>
            </a:solidFill>
            <a:prstDash val="solid"/>
            <a:round/>
            <a:headEnd type="none" w="med" len="med"/>
            <a:tailEnd type="none" w="med" len="med"/>
          </a:ln>
        </p:spPr>
        <p:txBody>
          <a:bodyPr vert="horz" lIns="182880" tIns="91440" rIns="182880" bIns="137160" rtlCol="0" anchor="ctr" anchorCtr="0">
            <a:noAutofit/>
          </a:bodyPr>
          <a:lstStyle>
            <a:lvl1pPr marL="0" indent="0" algn="l" defTabSz="914400" rtl="0" eaLnBrk="1" latinLnBrk="0" hangingPunct="1">
              <a:lnSpc>
                <a:spcPct val="100000"/>
              </a:lnSpc>
              <a:spcBef>
                <a:spcPts val="0"/>
              </a:spcBef>
              <a:spcAft>
                <a:spcPts val="600"/>
              </a:spcAft>
              <a:buFont typeface="Arial" pitchFamily="34" charset="0"/>
              <a:buNone/>
              <a:defRPr sz="1200" b="0" kern="1200">
                <a:solidFill>
                  <a:schemeClr val="tx1"/>
                </a:solidFill>
                <a:latin typeface="Times New Roman"/>
                <a:ea typeface="+mn-ea"/>
                <a:cs typeface="Times New Roman"/>
              </a:defRPr>
            </a:lvl1pPr>
            <a:lvl2pPr marL="225425" indent="-225425" algn="l" defTabSz="914400" rtl="0" eaLnBrk="1" latinLnBrk="0" hangingPunct="1">
              <a:lnSpc>
                <a:spcPct val="100000"/>
              </a:lnSpc>
              <a:spcBef>
                <a:spcPts val="0"/>
              </a:spcBef>
              <a:spcAft>
                <a:spcPts val="600"/>
              </a:spcAft>
              <a:buFont typeface="Arial"/>
              <a:buChar char="—"/>
              <a:tabLst>
                <a:tab pos="225425" algn="l"/>
              </a:tabLst>
              <a:defRPr sz="1200" kern="1200">
                <a:solidFill>
                  <a:schemeClr val="tx1"/>
                </a:solidFill>
                <a:latin typeface="Times New Roman"/>
                <a:ea typeface="+mn-ea"/>
                <a:cs typeface="Times New Roman"/>
              </a:defRPr>
            </a:lvl2pPr>
            <a:lvl3pPr marL="342900" indent="-114300" algn="l" defTabSz="914400" rtl="0" eaLnBrk="1" latinLnBrk="0" hangingPunct="1">
              <a:lnSpc>
                <a:spcPct val="100000"/>
              </a:lnSpc>
              <a:spcBef>
                <a:spcPts val="0"/>
              </a:spcBef>
              <a:spcAft>
                <a:spcPts val="600"/>
              </a:spcAft>
              <a:buFont typeface="Arial"/>
              <a:buChar char="•"/>
              <a:defRPr sz="1100" kern="1200">
                <a:solidFill>
                  <a:schemeClr val="tx1"/>
                </a:solidFill>
                <a:latin typeface="Times New Roman"/>
                <a:ea typeface="+mn-ea"/>
                <a:cs typeface="Times New Roman"/>
              </a:defRPr>
            </a:lvl3pPr>
            <a:lvl4pPr marL="457200" indent="-114300" algn="l" defTabSz="914400" rtl="0" eaLnBrk="1" latinLnBrk="0" hangingPunct="1">
              <a:lnSpc>
                <a:spcPct val="100000"/>
              </a:lnSpc>
              <a:spcBef>
                <a:spcPts val="0"/>
              </a:spcBef>
              <a:spcAft>
                <a:spcPts val="600"/>
              </a:spcAft>
              <a:buFont typeface="Arial"/>
              <a:buChar char="•"/>
              <a:defRPr sz="1050" kern="1200">
                <a:solidFill>
                  <a:schemeClr val="tx1"/>
                </a:solidFill>
                <a:latin typeface="Times New Roman"/>
                <a:ea typeface="+mn-ea"/>
                <a:cs typeface="Times New Roman"/>
              </a:defRPr>
            </a:lvl4pPr>
            <a:lvl5pPr marL="571500" indent="-114300" algn="l" defTabSz="914400" rtl="0" eaLnBrk="1" latinLnBrk="0" hangingPunct="1">
              <a:lnSpc>
                <a:spcPct val="100000"/>
              </a:lnSpc>
              <a:spcBef>
                <a:spcPts val="0"/>
              </a:spcBef>
              <a:spcAft>
                <a:spcPts val="600"/>
              </a:spcAft>
              <a:buFont typeface="Arial"/>
              <a:buChar char="•"/>
              <a:defRPr sz="1050" kern="1200">
                <a:solidFill>
                  <a:schemeClr val="tx1"/>
                </a:solidFill>
                <a:latin typeface="Times New Roman"/>
                <a:ea typeface="+mn-ea"/>
                <a:cs typeface="Times New Roman"/>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600" b="1" dirty="0" smtClean="0"/>
              <a:t>Die Bestimmung des sachlich relevanten Marktes (Produktmarkt)</a:t>
            </a:r>
            <a:endParaRPr lang="en-US" sz="1600" b="1" dirty="0"/>
          </a:p>
        </p:txBody>
      </p:sp>
      <p:sp>
        <p:nvSpPr>
          <p:cNvPr id="24" name="Text Placeholder 16"/>
          <p:cNvSpPr txBox="1">
            <a:spLocks/>
          </p:cNvSpPr>
          <p:nvPr/>
        </p:nvSpPr>
        <p:spPr>
          <a:xfrm>
            <a:off x="1043608" y="3056264"/>
            <a:ext cx="6696000" cy="216023"/>
          </a:xfrm>
          <a:prstGeom prst="rect">
            <a:avLst/>
          </a:prstGeom>
          <a:solidFill>
            <a:schemeClr val="bg1"/>
          </a:solidFill>
          <a:ln w="12700" cap="flat" cmpd="sng" algn="ctr">
            <a:solidFill>
              <a:schemeClr val="tx1"/>
            </a:solidFill>
            <a:prstDash val="solid"/>
            <a:round/>
            <a:headEnd type="none" w="med" len="med"/>
            <a:tailEnd type="none" w="med" len="med"/>
          </a:ln>
        </p:spPr>
        <p:txBody>
          <a:bodyPr vert="horz" lIns="182880" tIns="91440" rIns="182880" bIns="137160" rtlCol="0" anchor="ctr" anchorCtr="0">
            <a:noAutofit/>
          </a:bodyPr>
          <a:lstStyle>
            <a:lvl1pPr marL="0" indent="0" algn="l" defTabSz="914400" rtl="0" eaLnBrk="1" latinLnBrk="0" hangingPunct="1">
              <a:lnSpc>
                <a:spcPct val="100000"/>
              </a:lnSpc>
              <a:spcBef>
                <a:spcPts val="0"/>
              </a:spcBef>
              <a:spcAft>
                <a:spcPts val="600"/>
              </a:spcAft>
              <a:buFont typeface="Arial" pitchFamily="34" charset="0"/>
              <a:buNone/>
              <a:defRPr sz="1200" b="0" kern="1200">
                <a:solidFill>
                  <a:schemeClr val="tx1"/>
                </a:solidFill>
                <a:latin typeface="Times New Roman"/>
                <a:ea typeface="+mn-ea"/>
                <a:cs typeface="Times New Roman"/>
              </a:defRPr>
            </a:lvl1pPr>
            <a:lvl2pPr marL="225425" indent="-225425" algn="l" defTabSz="914400" rtl="0" eaLnBrk="1" latinLnBrk="0" hangingPunct="1">
              <a:lnSpc>
                <a:spcPct val="100000"/>
              </a:lnSpc>
              <a:spcBef>
                <a:spcPts val="0"/>
              </a:spcBef>
              <a:spcAft>
                <a:spcPts val="600"/>
              </a:spcAft>
              <a:buFont typeface="Arial"/>
              <a:buChar char="—"/>
              <a:tabLst>
                <a:tab pos="225425" algn="l"/>
              </a:tabLst>
              <a:defRPr sz="1200" kern="1200">
                <a:solidFill>
                  <a:schemeClr val="tx1"/>
                </a:solidFill>
                <a:latin typeface="Times New Roman"/>
                <a:ea typeface="+mn-ea"/>
                <a:cs typeface="Times New Roman"/>
              </a:defRPr>
            </a:lvl2pPr>
            <a:lvl3pPr marL="342900" indent="-114300" algn="l" defTabSz="914400" rtl="0" eaLnBrk="1" latinLnBrk="0" hangingPunct="1">
              <a:lnSpc>
                <a:spcPct val="100000"/>
              </a:lnSpc>
              <a:spcBef>
                <a:spcPts val="0"/>
              </a:spcBef>
              <a:spcAft>
                <a:spcPts val="600"/>
              </a:spcAft>
              <a:buFont typeface="Arial"/>
              <a:buChar char="•"/>
              <a:defRPr sz="1100" kern="1200">
                <a:solidFill>
                  <a:schemeClr val="tx1"/>
                </a:solidFill>
                <a:latin typeface="Times New Roman"/>
                <a:ea typeface="+mn-ea"/>
                <a:cs typeface="Times New Roman"/>
              </a:defRPr>
            </a:lvl3pPr>
            <a:lvl4pPr marL="457200" indent="-114300" algn="l" defTabSz="914400" rtl="0" eaLnBrk="1" latinLnBrk="0" hangingPunct="1">
              <a:lnSpc>
                <a:spcPct val="100000"/>
              </a:lnSpc>
              <a:spcBef>
                <a:spcPts val="0"/>
              </a:spcBef>
              <a:spcAft>
                <a:spcPts val="600"/>
              </a:spcAft>
              <a:buFont typeface="Arial"/>
              <a:buChar char="•"/>
              <a:defRPr sz="1050" kern="1200">
                <a:solidFill>
                  <a:schemeClr val="tx1"/>
                </a:solidFill>
                <a:latin typeface="Times New Roman"/>
                <a:ea typeface="+mn-ea"/>
                <a:cs typeface="Times New Roman"/>
              </a:defRPr>
            </a:lvl4pPr>
            <a:lvl5pPr marL="571500" indent="-114300" algn="l" defTabSz="914400" rtl="0" eaLnBrk="1" latinLnBrk="0" hangingPunct="1">
              <a:lnSpc>
                <a:spcPct val="100000"/>
              </a:lnSpc>
              <a:spcBef>
                <a:spcPts val="0"/>
              </a:spcBef>
              <a:spcAft>
                <a:spcPts val="600"/>
              </a:spcAft>
              <a:buFont typeface="Arial"/>
              <a:buChar char="•"/>
              <a:defRPr sz="1050" kern="1200">
                <a:solidFill>
                  <a:schemeClr val="tx1"/>
                </a:solidFill>
                <a:latin typeface="Times New Roman"/>
                <a:ea typeface="+mn-ea"/>
                <a:cs typeface="Times New Roman"/>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400" dirty="0" smtClean="0"/>
              <a:t>2.3 Qualitative Methoden zur Bestimmung der funktionalen Austauschbarkeit</a:t>
            </a:r>
            <a:endParaRPr lang="en-US" sz="1400" dirty="0"/>
          </a:p>
        </p:txBody>
      </p:sp>
      <p:sp>
        <p:nvSpPr>
          <p:cNvPr id="25" name="Text Placeholder 16"/>
          <p:cNvSpPr txBox="1">
            <a:spLocks/>
          </p:cNvSpPr>
          <p:nvPr/>
        </p:nvSpPr>
        <p:spPr>
          <a:xfrm>
            <a:off x="1043608" y="2745469"/>
            <a:ext cx="6696000" cy="216023"/>
          </a:xfrm>
          <a:prstGeom prst="rect">
            <a:avLst/>
          </a:prstGeom>
          <a:solidFill>
            <a:schemeClr val="bg1"/>
          </a:solidFill>
          <a:ln w="12700" cap="flat" cmpd="sng" algn="ctr">
            <a:solidFill>
              <a:schemeClr val="tx1"/>
            </a:solidFill>
            <a:prstDash val="solid"/>
            <a:round/>
            <a:headEnd type="none" w="med" len="med"/>
            <a:tailEnd type="none" w="med" len="med"/>
          </a:ln>
        </p:spPr>
        <p:txBody>
          <a:bodyPr vert="horz" lIns="182880" tIns="91440" rIns="182880" bIns="137160" rtlCol="0" anchor="ctr" anchorCtr="0">
            <a:noAutofit/>
          </a:bodyPr>
          <a:lstStyle>
            <a:lvl1pPr marL="0" indent="0" algn="l" defTabSz="914400" rtl="0" eaLnBrk="1" latinLnBrk="0" hangingPunct="1">
              <a:lnSpc>
                <a:spcPct val="100000"/>
              </a:lnSpc>
              <a:spcBef>
                <a:spcPts val="0"/>
              </a:spcBef>
              <a:spcAft>
                <a:spcPts val="600"/>
              </a:spcAft>
              <a:buFont typeface="Arial" pitchFamily="34" charset="0"/>
              <a:buNone/>
              <a:defRPr sz="1200" b="0" kern="1200">
                <a:solidFill>
                  <a:schemeClr val="tx1"/>
                </a:solidFill>
                <a:latin typeface="Times New Roman"/>
                <a:ea typeface="+mn-ea"/>
                <a:cs typeface="Times New Roman"/>
              </a:defRPr>
            </a:lvl1pPr>
            <a:lvl2pPr marL="225425" indent="-225425" algn="l" defTabSz="914400" rtl="0" eaLnBrk="1" latinLnBrk="0" hangingPunct="1">
              <a:lnSpc>
                <a:spcPct val="100000"/>
              </a:lnSpc>
              <a:spcBef>
                <a:spcPts val="0"/>
              </a:spcBef>
              <a:spcAft>
                <a:spcPts val="600"/>
              </a:spcAft>
              <a:buFont typeface="Arial"/>
              <a:buChar char="—"/>
              <a:tabLst>
                <a:tab pos="225425" algn="l"/>
              </a:tabLst>
              <a:defRPr sz="1200" kern="1200">
                <a:solidFill>
                  <a:schemeClr val="tx1"/>
                </a:solidFill>
                <a:latin typeface="Times New Roman"/>
                <a:ea typeface="+mn-ea"/>
                <a:cs typeface="Times New Roman"/>
              </a:defRPr>
            </a:lvl2pPr>
            <a:lvl3pPr marL="342900" indent="-114300" algn="l" defTabSz="914400" rtl="0" eaLnBrk="1" latinLnBrk="0" hangingPunct="1">
              <a:lnSpc>
                <a:spcPct val="100000"/>
              </a:lnSpc>
              <a:spcBef>
                <a:spcPts val="0"/>
              </a:spcBef>
              <a:spcAft>
                <a:spcPts val="600"/>
              </a:spcAft>
              <a:buFont typeface="Arial"/>
              <a:buChar char="•"/>
              <a:defRPr sz="1100" kern="1200">
                <a:solidFill>
                  <a:schemeClr val="tx1"/>
                </a:solidFill>
                <a:latin typeface="Times New Roman"/>
                <a:ea typeface="+mn-ea"/>
                <a:cs typeface="Times New Roman"/>
              </a:defRPr>
            </a:lvl3pPr>
            <a:lvl4pPr marL="457200" indent="-114300" algn="l" defTabSz="914400" rtl="0" eaLnBrk="1" latinLnBrk="0" hangingPunct="1">
              <a:lnSpc>
                <a:spcPct val="100000"/>
              </a:lnSpc>
              <a:spcBef>
                <a:spcPts val="0"/>
              </a:spcBef>
              <a:spcAft>
                <a:spcPts val="600"/>
              </a:spcAft>
              <a:buFont typeface="Arial"/>
              <a:buChar char="•"/>
              <a:defRPr sz="1050" kern="1200">
                <a:solidFill>
                  <a:schemeClr val="tx1"/>
                </a:solidFill>
                <a:latin typeface="Times New Roman"/>
                <a:ea typeface="+mn-ea"/>
                <a:cs typeface="Times New Roman"/>
              </a:defRPr>
            </a:lvl4pPr>
            <a:lvl5pPr marL="571500" indent="-114300" algn="l" defTabSz="914400" rtl="0" eaLnBrk="1" latinLnBrk="0" hangingPunct="1">
              <a:lnSpc>
                <a:spcPct val="100000"/>
              </a:lnSpc>
              <a:spcBef>
                <a:spcPts val="0"/>
              </a:spcBef>
              <a:spcAft>
                <a:spcPts val="600"/>
              </a:spcAft>
              <a:buFont typeface="Arial"/>
              <a:buChar char="•"/>
              <a:defRPr sz="1050" kern="1200">
                <a:solidFill>
                  <a:schemeClr val="tx1"/>
                </a:solidFill>
                <a:latin typeface="Times New Roman"/>
                <a:ea typeface="+mn-ea"/>
                <a:cs typeface="Times New Roman"/>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400" dirty="0" smtClean="0"/>
              <a:t>2.2 Nachfrage- und Angebotssubstituierbarkeit</a:t>
            </a:r>
            <a:endParaRPr lang="en-US" sz="1400" dirty="0"/>
          </a:p>
        </p:txBody>
      </p:sp>
      <p:sp>
        <p:nvSpPr>
          <p:cNvPr id="26" name="Text Placeholder 16"/>
          <p:cNvSpPr txBox="1">
            <a:spLocks/>
          </p:cNvSpPr>
          <p:nvPr/>
        </p:nvSpPr>
        <p:spPr>
          <a:xfrm>
            <a:off x="1043608" y="2434674"/>
            <a:ext cx="6696000" cy="216023"/>
          </a:xfrm>
          <a:prstGeom prst="rect">
            <a:avLst/>
          </a:prstGeom>
          <a:solidFill>
            <a:schemeClr val="bg1"/>
          </a:solidFill>
          <a:ln w="12700" cap="flat" cmpd="sng" algn="ctr">
            <a:solidFill>
              <a:schemeClr val="tx1"/>
            </a:solidFill>
            <a:prstDash val="solid"/>
            <a:round/>
            <a:headEnd type="none" w="med" len="med"/>
            <a:tailEnd type="none" w="med" len="med"/>
          </a:ln>
        </p:spPr>
        <p:txBody>
          <a:bodyPr vert="horz" lIns="182880" tIns="91440" rIns="182880" bIns="137160" rtlCol="0" anchor="ctr" anchorCtr="0">
            <a:noAutofit/>
          </a:bodyPr>
          <a:lstStyle>
            <a:lvl1pPr marL="0" indent="0" algn="l" defTabSz="914400" rtl="0" eaLnBrk="1" latinLnBrk="0" hangingPunct="1">
              <a:lnSpc>
                <a:spcPct val="100000"/>
              </a:lnSpc>
              <a:spcBef>
                <a:spcPts val="0"/>
              </a:spcBef>
              <a:spcAft>
                <a:spcPts val="600"/>
              </a:spcAft>
              <a:buFont typeface="Arial" pitchFamily="34" charset="0"/>
              <a:buNone/>
              <a:defRPr sz="1200" b="0" kern="1200">
                <a:solidFill>
                  <a:schemeClr val="tx1"/>
                </a:solidFill>
                <a:latin typeface="Times New Roman"/>
                <a:ea typeface="+mn-ea"/>
                <a:cs typeface="Times New Roman"/>
              </a:defRPr>
            </a:lvl1pPr>
            <a:lvl2pPr marL="225425" indent="-225425" algn="l" defTabSz="914400" rtl="0" eaLnBrk="1" latinLnBrk="0" hangingPunct="1">
              <a:lnSpc>
                <a:spcPct val="100000"/>
              </a:lnSpc>
              <a:spcBef>
                <a:spcPts val="0"/>
              </a:spcBef>
              <a:spcAft>
                <a:spcPts val="600"/>
              </a:spcAft>
              <a:buFont typeface="Arial"/>
              <a:buChar char="—"/>
              <a:tabLst>
                <a:tab pos="225425" algn="l"/>
              </a:tabLst>
              <a:defRPr sz="1200" kern="1200">
                <a:solidFill>
                  <a:schemeClr val="tx1"/>
                </a:solidFill>
                <a:latin typeface="Times New Roman"/>
                <a:ea typeface="+mn-ea"/>
                <a:cs typeface="Times New Roman"/>
              </a:defRPr>
            </a:lvl2pPr>
            <a:lvl3pPr marL="342900" indent="-114300" algn="l" defTabSz="914400" rtl="0" eaLnBrk="1" latinLnBrk="0" hangingPunct="1">
              <a:lnSpc>
                <a:spcPct val="100000"/>
              </a:lnSpc>
              <a:spcBef>
                <a:spcPts val="0"/>
              </a:spcBef>
              <a:spcAft>
                <a:spcPts val="600"/>
              </a:spcAft>
              <a:buFont typeface="Arial"/>
              <a:buChar char="•"/>
              <a:defRPr sz="1100" kern="1200">
                <a:solidFill>
                  <a:schemeClr val="tx1"/>
                </a:solidFill>
                <a:latin typeface="Times New Roman"/>
                <a:ea typeface="+mn-ea"/>
                <a:cs typeface="Times New Roman"/>
              </a:defRPr>
            </a:lvl3pPr>
            <a:lvl4pPr marL="457200" indent="-114300" algn="l" defTabSz="914400" rtl="0" eaLnBrk="1" latinLnBrk="0" hangingPunct="1">
              <a:lnSpc>
                <a:spcPct val="100000"/>
              </a:lnSpc>
              <a:spcBef>
                <a:spcPts val="0"/>
              </a:spcBef>
              <a:spcAft>
                <a:spcPts val="600"/>
              </a:spcAft>
              <a:buFont typeface="Arial"/>
              <a:buChar char="•"/>
              <a:defRPr sz="1050" kern="1200">
                <a:solidFill>
                  <a:schemeClr val="tx1"/>
                </a:solidFill>
                <a:latin typeface="Times New Roman"/>
                <a:ea typeface="+mn-ea"/>
                <a:cs typeface="Times New Roman"/>
              </a:defRPr>
            </a:lvl4pPr>
            <a:lvl5pPr marL="571500" indent="-114300" algn="l" defTabSz="914400" rtl="0" eaLnBrk="1" latinLnBrk="0" hangingPunct="1">
              <a:lnSpc>
                <a:spcPct val="100000"/>
              </a:lnSpc>
              <a:spcBef>
                <a:spcPts val="0"/>
              </a:spcBef>
              <a:spcAft>
                <a:spcPts val="600"/>
              </a:spcAft>
              <a:buFont typeface="Arial"/>
              <a:buChar char="•"/>
              <a:defRPr sz="1050" kern="1200">
                <a:solidFill>
                  <a:schemeClr val="tx1"/>
                </a:solidFill>
                <a:latin typeface="Times New Roman"/>
                <a:ea typeface="+mn-ea"/>
                <a:cs typeface="Times New Roman"/>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400" dirty="0" smtClean="0"/>
              <a:t>2.1 Grundlagen</a:t>
            </a:r>
            <a:endParaRPr lang="en-US" sz="1400" dirty="0"/>
          </a:p>
        </p:txBody>
      </p:sp>
      <p:sp>
        <p:nvSpPr>
          <p:cNvPr id="35" name="Text Placeholder 16"/>
          <p:cNvSpPr txBox="1">
            <a:spLocks/>
          </p:cNvSpPr>
          <p:nvPr/>
        </p:nvSpPr>
        <p:spPr>
          <a:xfrm>
            <a:off x="1043608" y="4391586"/>
            <a:ext cx="6696000" cy="216023"/>
          </a:xfrm>
          <a:prstGeom prst="rect">
            <a:avLst/>
          </a:prstGeom>
          <a:solidFill>
            <a:schemeClr val="bg1"/>
          </a:solidFill>
          <a:ln w="12700" cap="flat" cmpd="sng" algn="ctr">
            <a:solidFill>
              <a:schemeClr val="tx1"/>
            </a:solidFill>
            <a:prstDash val="solid"/>
            <a:round/>
            <a:headEnd type="none" w="med" len="med"/>
            <a:tailEnd type="none" w="med" len="med"/>
          </a:ln>
        </p:spPr>
        <p:txBody>
          <a:bodyPr vert="horz" lIns="182880" tIns="91440" rIns="182880" bIns="137160" rtlCol="0" anchor="ctr" anchorCtr="0">
            <a:noAutofit/>
          </a:bodyPr>
          <a:lstStyle>
            <a:lvl1pPr marL="0" indent="0" algn="l" defTabSz="914400" rtl="0" eaLnBrk="1" latinLnBrk="0" hangingPunct="1">
              <a:lnSpc>
                <a:spcPct val="100000"/>
              </a:lnSpc>
              <a:spcBef>
                <a:spcPts val="0"/>
              </a:spcBef>
              <a:spcAft>
                <a:spcPts val="600"/>
              </a:spcAft>
              <a:buFont typeface="Arial" pitchFamily="34" charset="0"/>
              <a:buNone/>
              <a:defRPr sz="1200" b="0" kern="1200">
                <a:solidFill>
                  <a:schemeClr val="tx1"/>
                </a:solidFill>
                <a:latin typeface="Times New Roman"/>
                <a:ea typeface="+mn-ea"/>
                <a:cs typeface="Times New Roman"/>
              </a:defRPr>
            </a:lvl1pPr>
            <a:lvl2pPr marL="225425" indent="-225425" algn="l" defTabSz="914400" rtl="0" eaLnBrk="1" latinLnBrk="0" hangingPunct="1">
              <a:lnSpc>
                <a:spcPct val="100000"/>
              </a:lnSpc>
              <a:spcBef>
                <a:spcPts val="0"/>
              </a:spcBef>
              <a:spcAft>
                <a:spcPts val="600"/>
              </a:spcAft>
              <a:buFont typeface="Arial"/>
              <a:buChar char="—"/>
              <a:tabLst>
                <a:tab pos="225425" algn="l"/>
              </a:tabLst>
              <a:defRPr sz="1200" kern="1200">
                <a:solidFill>
                  <a:schemeClr val="tx1"/>
                </a:solidFill>
                <a:latin typeface="Times New Roman"/>
                <a:ea typeface="+mn-ea"/>
                <a:cs typeface="Times New Roman"/>
              </a:defRPr>
            </a:lvl2pPr>
            <a:lvl3pPr marL="342900" indent="-114300" algn="l" defTabSz="914400" rtl="0" eaLnBrk="1" latinLnBrk="0" hangingPunct="1">
              <a:lnSpc>
                <a:spcPct val="100000"/>
              </a:lnSpc>
              <a:spcBef>
                <a:spcPts val="0"/>
              </a:spcBef>
              <a:spcAft>
                <a:spcPts val="600"/>
              </a:spcAft>
              <a:buFont typeface="Arial"/>
              <a:buChar char="•"/>
              <a:defRPr sz="1100" kern="1200">
                <a:solidFill>
                  <a:schemeClr val="tx1"/>
                </a:solidFill>
                <a:latin typeface="Times New Roman"/>
                <a:ea typeface="+mn-ea"/>
                <a:cs typeface="Times New Roman"/>
              </a:defRPr>
            </a:lvl3pPr>
            <a:lvl4pPr marL="457200" indent="-114300" algn="l" defTabSz="914400" rtl="0" eaLnBrk="1" latinLnBrk="0" hangingPunct="1">
              <a:lnSpc>
                <a:spcPct val="100000"/>
              </a:lnSpc>
              <a:spcBef>
                <a:spcPts val="0"/>
              </a:spcBef>
              <a:spcAft>
                <a:spcPts val="600"/>
              </a:spcAft>
              <a:buFont typeface="Arial"/>
              <a:buChar char="•"/>
              <a:defRPr sz="1050" kern="1200">
                <a:solidFill>
                  <a:schemeClr val="tx1"/>
                </a:solidFill>
                <a:latin typeface="Times New Roman"/>
                <a:ea typeface="+mn-ea"/>
                <a:cs typeface="Times New Roman"/>
              </a:defRPr>
            </a:lvl4pPr>
            <a:lvl5pPr marL="571500" indent="-114300" algn="l" defTabSz="914400" rtl="0" eaLnBrk="1" latinLnBrk="0" hangingPunct="1">
              <a:lnSpc>
                <a:spcPct val="100000"/>
              </a:lnSpc>
              <a:spcBef>
                <a:spcPts val="0"/>
              </a:spcBef>
              <a:spcAft>
                <a:spcPts val="600"/>
              </a:spcAft>
              <a:buFont typeface="Arial"/>
              <a:buChar char="•"/>
              <a:defRPr sz="1050" kern="1200">
                <a:solidFill>
                  <a:schemeClr val="tx1"/>
                </a:solidFill>
                <a:latin typeface="Times New Roman"/>
                <a:ea typeface="+mn-ea"/>
                <a:cs typeface="Times New Roman"/>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400" dirty="0" smtClean="0"/>
              <a:t>3. 1 Grundlagen</a:t>
            </a:r>
            <a:endParaRPr lang="en-US" sz="1400" dirty="0"/>
          </a:p>
        </p:txBody>
      </p:sp>
      <p:sp>
        <p:nvSpPr>
          <p:cNvPr id="36" name="Text Placeholder 16"/>
          <p:cNvSpPr txBox="1">
            <a:spLocks/>
          </p:cNvSpPr>
          <p:nvPr/>
        </p:nvSpPr>
        <p:spPr>
          <a:xfrm>
            <a:off x="1043608" y="4702381"/>
            <a:ext cx="6696000" cy="216023"/>
          </a:xfrm>
          <a:prstGeom prst="rect">
            <a:avLst/>
          </a:prstGeom>
          <a:solidFill>
            <a:schemeClr val="bg1"/>
          </a:solidFill>
          <a:ln w="12700" cap="flat" cmpd="sng" algn="ctr">
            <a:solidFill>
              <a:schemeClr val="tx1"/>
            </a:solidFill>
            <a:prstDash val="solid"/>
            <a:round/>
            <a:headEnd type="none" w="med" len="med"/>
            <a:tailEnd type="none" w="med" len="med"/>
          </a:ln>
        </p:spPr>
        <p:txBody>
          <a:bodyPr vert="horz" lIns="182880" tIns="91440" rIns="182880" bIns="137160" rtlCol="0" anchor="ctr" anchorCtr="0">
            <a:noAutofit/>
          </a:bodyPr>
          <a:lstStyle>
            <a:lvl1pPr marL="0" indent="0" algn="l" defTabSz="914400" rtl="0" eaLnBrk="1" latinLnBrk="0" hangingPunct="1">
              <a:lnSpc>
                <a:spcPct val="100000"/>
              </a:lnSpc>
              <a:spcBef>
                <a:spcPts val="0"/>
              </a:spcBef>
              <a:spcAft>
                <a:spcPts val="600"/>
              </a:spcAft>
              <a:buFont typeface="Arial" pitchFamily="34" charset="0"/>
              <a:buNone/>
              <a:defRPr sz="1200" b="0" kern="1200">
                <a:solidFill>
                  <a:schemeClr val="tx1"/>
                </a:solidFill>
                <a:latin typeface="Times New Roman"/>
                <a:ea typeface="+mn-ea"/>
                <a:cs typeface="Times New Roman"/>
              </a:defRPr>
            </a:lvl1pPr>
            <a:lvl2pPr marL="225425" indent="-225425" algn="l" defTabSz="914400" rtl="0" eaLnBrk="1" latinLnBrk="0" hangingPunct="1">
              <a:lnSpc>
                <a:spcPct val="100000"/>
              </a:lnSpc>
              <a:spcBef>
                <a:spcPts val="0"/>
              </a:spcBef>
              <a:spcAft>
                <a:spcPts val="600"/>
              </a:spcAft>
              <a:buFont typeface="Arial"/>
              <a:buChar char="—"/>
              <a:tabLst>
                <a:tab pos="225425" algn="l"/>
              </a:tabLst>
              <a:defRPr sz="1200" kern="1200">
                <a:solidFill>
                  <a:schemeClr val="tx1"/>
                </a:solidFill>
                <a:latin typeface="Times New Roman"/>
                <a:ea typeface="+mn-ea"/>
                <a:cs typeface="Times New Roman"/>
              </a:defRPr>
            </a:lvl2pPr>
            <a:lvl3pPr marL="342900" indent="-114300" algn="l" defTabSz="914400" rtl="0" eaLnBrk="1" latinLnBrk="0" hangingPunct="1">
              <a:lnSpc>
                <a:spcPct val="100000"/>
              </a:lnSpc>
              <a:spcBef>
                <a:spcPts val="0"/>
              </a:spcBef>
              <a:spcAft>
                <a:spcPts val="600"/>
              </a:spcAft>
              <a:buFont typeface="Arial"/>
              <a:buChar char="•"/>
              <a:defRPr sz="1100" kern="1200">
                <a:solidFill>
                  <a:schemeClr val="tx1"/>
                </a:solidFill>
                <a:latin typeface="Times New Roman"/>
                <a:ea typeface="+mn-ea"/>
                <a:cs typeface="Times New Roman"/>
              </a:defRPr>
            </a:lvl3pPr>
            <a:lvl4pPr marL="457200" indent="-114300" algn="l" defTabSz="914400" rtl="0" eaLnBrk="1" latinLnBrk="0" hangingPunct="1">
              <a:lnSpc>
                <a:spcPct val="100000"/>
              </a:lnSpc>
              <a:spcBef>
                <a:spcPts val="0"/>
              </a:spcBef>
              <a:spcAft>
                <a:spcPts val="600"/>
              </a:spcAft>
              <a:buFont typeface="Arial"/>
              <a:buChar char="•"/>
              <a:defRPr sz="1050" kern="1200">
                <a:solidFill>
                  <a:schemeClr val="tx1"/>
                </a:solidFill>
                <a:latin typeface="Times New Roman"/>
                <a:ea typeface="+mn-ea"/>
                <a:cs typeface="Times New Roman"/>
              </a:defRPr>
            </a:lvl4pPr>
            <a:lvl5pPr marL="571500" indent="-114300" algn="l" defTabSz="914400" rtl="0" eaLnBrk="1" latinLnBrk="0" hangingPunct="1">
              <a:lnSpc>
                <a:spcPct val="100000"/>
              </a:lnSpc>
              <a:spcBef>
                <a:spcPts val="0"/>
              </a:spcBef>
              <a:spcAft>
                <a:spcPts val="600"/>
              </a:spcAft>
              <a:buFont typeface="Arial"/>
              <a:buChar char="•"/>
              <a:defRPr sz="1050" kern="1200">
                <a:solidFill>
                  <a:schemeClr val="tx1"/>
                </a:solidFill>
                <a:latin typeface="Times New Roman"/>
                <a:ea typeface="+mn-ea"/>
                <a:cs typeface="Times New Roman"/>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400" dirty="0"/>
              <a:t>3.2 Wettbewerbsbedingungen im Absatzgebiet der beteiligten Unternehmen </a:t>
            </a:r>
            <a:endParaRPr lang="en-US" sz="1400" dirty="0"/>
          </a:p>
        </p:txBody>
      </p:sp>
      <p:sp>
        <p:nvSpPr>
          <p:cNvPr id="37" name="Text Placeholder 15"/>
          <p:cNvSpPr txBox="1">
            <a:spLocks/>
          </p:cNvSpPr>
          <p:nvPr/>
        </p:nvSpPr>
        <p:spPr>
          <a:xfrm>
            <a:off x="511920" y="2032567"/>
            <a:ext cx="520468" cy="288032"/>
          </a:xfrm>
          <a:prstGeom prst="rect">
            <a:avLst/>
          </a:prstGeom>
          <a:solidFill>
            <a:schemeClr val="tx1"/>
          </a:solidFill>
          <a:ln w="12700" cap="flat" cmpd="sng" algn="ctr">
            <a:solidFill>
              <a:schemeClr val="tx1"/>
            </a:solidFill>
            <a:prstDash val="solid"/>
            <a:round/>
            <a:headEnd type="none" w="med" len="med"/>
            <a:tailEnd type="none" w="med" len="med"/>
          </a:ln>
        </p:spPr>
        <p:txBody>
          <a:bodyPr vert="horz" lIns="91440" tIns="0" rIns="91440" bIns="18288" rtlCol="0" anchor="ctr" anchorCtr="0">
            <a:noAutofit/>
          </a:bodyPr>
          <a:lstStyle>
            <a:lvl1pPr marL="0" indent="0" algn="l" defTabSz="914400" rtl="0" eaLnBrk="1" latinLnBrk="0" hangingPunct="1">
              <a:lnSpc>
                <a:spcPct val="100000"/>
              </a:lnSpc>
              <a:spcBef>
                <a:spcPts val="0"/>
              </a:spcBef>
              <a:spcAft>
                <a:spcPts val="600"/>
              </a:spcAft>
              <a:buFont typeface="Arial" pitchFamily="34" charset="0"/>
              <a:buNone/>
              <a:defRPr sz="1100" b="1" kern="1200" cap="all" baseline="0">
                <a:solidFill>
                  <a:schemeClr val="bg1"/>
                </a:solidFill>
                <a:latin typeface="Arial"/>
                <a:ea typeface="+mn-ea"/>
                <a:cs typeface="Arial"/>
              </a:defRPr>
            </a:lvl1pPr>
            <a:lvl2pPr marL="288925" indent="-288925" algn="l" defTabSz="914400" rtl="0" eaLnBrk="1" latinLnBrk="0" hangingPunct="1">
              <a:lnSpc>
                <a:spcPct val="100000"/>
              </a:lnSpc>
              <a:spcBef>
                <a:spcPts val="0"/>
              </a:spcBef>
              <a:spcAft>
                <a:spcPts val="600"/>
              </a:spcAft>
              <a:buFont typeface="Arial"/>
              <a:buChar char="—"/>
              <a:tabLst>
                <a:tab pos="288925" algn="l"/>
              </a:tabLst>
              <a:defRPr sz="1600" kern="1200">
                <a:solidFill>
                  <a:schemeClr val="tx1"/>
                </a:solidFill>
                <a:latin typeface="Times New Roman"/>
                <a:ea typeface="+mn-ea"/>
                <a:cs typeface="Times New Roman"/>
              </a:defRPr>
            </a:lvl2pPr>
            <a:lvl3pPr marL="455613" indent="-166688" algn="l" defTabSz="914400" rtl="0" eaLnBrk="1" latinLnBrk="0" hangingPunct="1">
              <a:lnSpc>
                <a:spcPct val="100000"/>
              </a:lnSpc>
              <a:spcBef>
                <a:spcPts val="0"/>
              </a:spcBef>
              <a:spcAft>
                <a:spcPts val="600"/>
              </a:spcAft>
              <a:buFont typeface="Arial"/>
              <a:buChar char="•"/>
              <a:defRPr sz="1400" kern="1200">
                <a:solidFill>
                  <a:schemeClr val="tx1"/>
                </a:solidFill>
                <a:latin typeface="Times New Roman"/>
                <a:ea typeface="+mn-ea"/>
                <a:cs typeface="Times New Roman"/>
              </a:defRPr>
            </a:lvl3pPr>
            <a:lvl4pPr marL="628650" indent="-173038" algn="l" defTabSz="914400" rtl="0" eaLnBrk="1" latinLnBrk="0" hangingPunct="1">
              <a:lnSpc>
                <a:spcPct val="100000"/>
              </a:lnSpc>
              <a:spcBef>
                <a:spcPts val="0"/>
              </a:spcBef>
              <a:spcAft>
                <a:spcPts val="600"/>
              </a:spcAft>
              <a:buFont typeface="Arial"/>
              <a:buChar char="•"/>
              <a:defRPr sz="1200" kern="1200">
                <a:solidFill>
                  <a:schemeClr val="tx1"/>
                </a:solidFill>
                <a:latin typeface="Times New Roman"/>
                <a:ea typeface="+mn-ea"/>
                <a:cs typeface="Times New Roman"/>
              </a:defRPr>
            </a:lvl4pPr>
            <a:lvl5pPr marL="801688" indent="-173038" algn="l" defTabSz="914400" rtl="0" eaLnBrk="1" latinLnBrk="0" hangingPunct="1">
              <a:lnSpc>
                <a:spcPct val="100000"/>
              </a:lnSpc>
              <a:spcBef>
                <a:spcPts val="0"/>
              </a:spcBef>
              <a:spcAft>
                <a:spcPts val="600"/>
              </a:spcAft>
              <a:buFont typeface="Arial"/>
              <a:buChar char="•"/>
              <a:defRPr sz="1200" kern="1200">
                <a:solidFill>
                  <a:schemeClr val="tx1"/>
                </a:solidFill>
                <a:latin typeface="Times New Roman"/>
                <a:ea typeface="+mn-ea"/>
                <a:cs typeface="Times New Roman"/>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dirty="0" err="1" smtClean="0"/>
              <a:t>iI</a:t>
            </a:r>
            <a:r>
              <a:rPr lang="de-DE" dirty="0" smtClean="0"/>
              <a:t>. </a:t>
            </a:r>
            <a:endParaRPr lang="en-US" dirty="0"/>
          </a:p>
        </p:txBody>
      </p:sp>
      <p:sp>
        <p:nvSpPr>
          <p:cNvPr id="38" name="Text Placeholder 15"/>
          <p:cNvSpPr txBox="1">
            <a:spLocks/>
          </p:cNvSpPr>
          <p:nvPr/>
        </p:nvSpPr>
        <p:spPr>
          <a:xfrm>
            <a:off x="511920" y="3986210"/>
            <a:ext cx="520468" cy="288032"/>
          </a:xfrm>
          <a:prstGeom prst="rect">
            <a:avLst/>
          </a:prstGeom>
          <a:solidFill>
            <a:schemeClr val="tx1"/>
          </a:solidFill>
          <a:ln w="12700" cap="flat" cmpd="sng" algn="ctr">
            <a:solidFill>
              <a:schemeClr val="tx1"/>
            </a:solidFill>
            <a:prstDash val="solid"/>
            <a:round/>
            <a:headEnd type="none" w="med" len="med"/>
            <a:tailEnd type="none" w="med" len="med"/>
          </a:ln>
        </p:spPr>
        <p:txBody>
          <a:bodyPr vert="horz" lIns="91440" tIns="0" rIns="91440" bIns="18288" rtlCol="0" anchor="ctr" anchorCtr="0">
            <a:noAutofit/>
          </a:bodyPr>
          <a:lstStyle>
            <a:lvl1pPr marL="0" indent="0" algn="l" defTabSz="914400" rtl="0" eaLnBrk="1" latinLnBrk="0" hangingPunct="1">
              <a:lnSpc>
                <a:spcPct val="100000"/>
              </a:lnSpc>
              <a:spcBef>
                <a:spcPts val="0"/>
              </a:spcBef>
              <a:spcAft>
                <a:spcPts val="600"/>
              </a:spcAft>
              <a:buFont typeface="Arial" pitchFamily="34" charset="0"/>
              <a:buNone/>
              <a:defRPr sz="1100" b="1" kern="1200" cap="all" baseline="0">
                <a:solidFill>
                  <a:schemeClr val="bg1"/>
                </a:solidFill>
                <a:latin typeface="Arial"/>
                <a:ea typeface="+mn-ea"/>
                <a:cs typeface="Arial"/>
              </a:defRPr>
            </a:lvl1pPr>
            <a:lvl2pPr marL="288925" indent="-288925" algn="l" defTabSz="914400" rtl="0" eaLnBrk="1" latinLnBrk="0" hangingPunct="1">
              <a:lnSpc>
                <a:spcPct val="100000"/>
              </a:lnSpc>
              <a:spcBef>
                <a:spcPts val="0"/>
              </a:spcBef>
              <a:spcAft>
                <a:spcPts val="600"/>
              </a:spcAft>
              <a:buFont typeface="Arial"/>
              <a:buChar char="—"/>
              <a:tabLst>
                <a:tab pos="288925" algn="l"/>
              </a:tabLst>
              <a:defRPr sz="1600" kern="1200">
                <a:solidFill>
                  <a:schemeClr val="tx1"/>
                </a:solidFill>
                <a:latin typeface="Times New Roman"/>
                <a:ea typeface="+mn-ea"/>
                <a:cs typeface="Times New Roman"/>
              </a:defRPr>
            </a:lvl2pPr>
            <a:lvl3pPr marL="455613" indent="-166688" algn="l" defTabSz="914400" rtl="0" eaLnBrk="1" latinLnBrk="0" hangingPunct="1">
              <a:lnSpc>
                <a:spcPct val="100000"/>
              </a:lnSpc>
              <a:spcBef>
                <a:spcPts val="0"/>
              </a:spcBef>
              <a:spcAft>
                <a:spcPts val="600"/>
              </a:spcAft>
              <a:buFont typeface="Arial"/>
              <a:buChar char="•"/>
              <a:defRPr sz="1400" kern="1200">
                <a:solidFill>
                  <a:schemeClr val="tx1"/>
                </a:solidFill>
                <a:latin typeface="Times New Roman"/>
                <a:ea typeface="+mn-ea"/>
                <a:cs typeface="Times New Roman"/>
              </a:defRPr>
            </a:lvl3pPr>
            <a:lvl4pPr marL="628650" indent="-173038" algn="l" defTabSz="914400" rtl="0" eaLnBrk="1" latinLnBrk="0" hangingPunct="1">
              <a:lnSpc>
                <a:spcPct val="100000"/>
              </a:lnSpc>
              <a:spcBef>
                <a:spcPts val="0"/>
              </a:spcBef>
              <a:spcAft>
                <a:spcPts val="600"/>
              </a:spcAft>
              <a:buFont typeface="Arial"/>
              <a:buChar char="•"/>
              <a:defRPr sz="1200" kern="1200">
                <a:solidFill>
                  <a:schemeClr val="tx1"/>
                </a:solidFill>
                <a:latin typeface="Times New Roman"/>
                <a:ea typeface="+mn-ea"/>
                <a:cs typeface="Times New Roman"/>
              </a:defRPr>
            </a:lvl4pPr>
            <a:lvl5pPr marL="801688" indent="-173038" algn="l" defTabSz="914400" rtl="0" eaLnBrk="1" latinLnBrk="0" hangingPunct="1">
              <a:lnSpc>
                <a:spcPct val="100000"/>
              </a:lnSpc>
              <a:spcBef>
                <a:spcPts val="0"/>
              </a:spcBef>
              <a:spcAft>
                <a:spcPts val="600"/>
              </a:spcAft>
              <a:buFont typeface="Arial"/>
              <a:buChar char="•"/>
              <a:defRPr sz="1200" kern="1200">
                <a:solidFill>
                  <a:schemeClr val="tx1"/>
                </a:solidFill>
                <a:latin typeface="Times New Roman"/>
                <a:ea typeface="+mn-ea"/>
                <a:cs typeface="Times New Roman"/>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dirty="0" smtClean="0"/>
              <a:t>III. </a:t>
            </a:r>
            <a:endParaRPr lang="en-US" dirty="0"/>
          </a:p>
        </p:txBody>
      </p:sp>
      <p:sp>
        <p:nvSpPr>
          <p:cNvPr id="43" name="Text Placeholder 16"/>
          <p:cNvSpPr txBox="1">
            <a:spLocks/>
          </p:cNvSpPr>
          <p:nvPr/>
        </p:nvSpPr>
        <p:spPr>
          <a:xfrm>
            <a:off x="1043608" y="3988649"/>
            <a:ext cx="6697409" cy="308165"/>
          </a:xfrm>
          <a:prstGeom prst="rect">
            <a:avLst/>
          </a:prstGeom>
          <a:solidFill>
            <a:schemeClr val="accent5">
              <a:lumMod val="40000"/>
              <a:lumOff val="60000"/>
            </a:schemeClr>
          </a:solidFill>
          <a:ln w="12700" cap="flat" cmpd="sng" algn="ctr">
            <a:solidFill>
              <a:schemeClr val="tx1"/>
            </a:solidFill>
            <a:prstDash val="solid"/>
            <a:round/>
            <a:headEnd type="none" w="med" len="med"/>
            <a:tailEnd type="none" w="med" len="med"/>
          </a:ln>
        </p:spPr>
        <p:txBody>
          <a:bodyPr vert="horz" lIns="182880" tIns="91440" rIns="182880" bIns="137160" rtlCol="0" anchor="ctr" anchorCtr="0">
            <a:noAutofit/>
          </a:bodyPr>
          <a:lstStyle>
            <a:lvl1pPr marL="0" indent="0" algn="l" defTabSz="914400" rtl="0" eaLnBrk="1" latinLnBrk="0" hangingPunct="1">
              <a:lnSpc>
                <a:spcPct val="100000"/>
              </a:lnSpc>
              <a:spcBef>
                <a:spcPts val="0"/>
              </a:spcBef>
              <a:spcAft>
                <a:spcPts val="600"/>
              </a:spcAft>
              <a:buFont typeface="Arial" pitchFamily="34" charset="0"/>
              <a:buNone/>
              <a:defRPr sz="1200" b="0" kern="1200">
                <a:solidFill>
                  <a:schemeClr val="tx1"/>
                </a:solidFill>
                <a:latin typeface="Times New Roman"/>
                <a:ea typeface="+mn-ea"/>
                <a:cs typeface="Times New Roman"/>
              </a:defRPr>
            </a:lvl1pPr>
            <a:lvl2pPr marL="225425" indent="-225425" algn="l" defTabSz="914400" rtl="0" eaLnBrk="1" latinLnBrk="0" hangingPunct="1">
              <a:lnSpc>
                <a:spcPct val="100000"/>
              </a:lnSpc>
              <a:spcBef>
                <a:spcPts val="0"/>
              </a:spcBef>
              <a:spcAft>
                <a:spcPts val="600"/>
              </a:spcAft>
              <a:buFont typeface="Arial"/>
              <a:buChar char="—"/>
              <a:tabLst>
                <a:tab pos="225425" algn="l"/>
              </a:tabLst>
              <a:defRPr sz="1200" kern="1200">
                <a:solidFill>
                  <a:schemeClr val="tx1"/>
                </a:solidFill>
                <a:latin typeface="Times New Roman"/>
                <a:ea typeface="+mn-ea"/>
                <a:cs typeface="Times New Roman"/>
              </a:defRPr>
            </a:lvl2pPr>
            <a:lvl3pPr marL="342900" indent="-114300" algn="l" defTabSz="914400" rtl="0" eaLnBrk="1" latinLnBrk="0" hangingPunct="1">
              <a:lnSpc>
                <a:spcPct val="100000"/>
              </a:lnSpc>
              <a:spcBef>
                <a:spcPts val="0"/>
              </a:spcBef>
              <a:spcAft>
                <a:spcPts val="600"/>
              </a:spcAft>
              <a:buFont typeface="Arial"/>
              <a:buChar char="•"/>
              <a:defRPr sz="1100" kern="1200">
                <a:solidFill>
                  <a:schemeClr val="tx1"/>
                </a:solidFill>
                <a:latin typeface="Times New Roman"/>
                <a:ea typeface="+mn-ea"/>
                <a:cs typeface="Times New Roman"/>
              </a:defRPr>
            </a:lvl3pPr>
            <a:lvl4pPr marL="457200" indent="-114300" algn="l" defTabSz="914400" rtl="0" eaLnBrk="1" latinLnBrk="0" hangingPunct="1">
              <a:lnSpc>
                <a:spcPct val="100000"/>
              </a:lnSpc>
              <a:spcBef>
                <a:spcPts val="0"/>
              </a:spcBef>
              <a:spcAft>
                <a:spcPts val="600"/>
              </a:spcAft>
              <a:buFont typeface="Arial"/>
              <a:buChar char="•"/>
              <a:defRPr sz="1050" kern="1200">
                <a:solidFill>
                  <a:schemeClr val="tx1"/>
                </a:solidFill>
                <a:latin typeface="Times New Roman"/>
                <a:ea typeface="+mn-ea"/>
                <a:cs typeface="Times New Roman"/>
              </a:defRPr>
            </a:lvl4pPr>
            <a:lvl5pPr marL="571500" indent="-114300" algn="l" defTabSz="914400" rtl="0" eaLnBrk="1" latinLnBrk="0" hangingPunct="1">
              <a:lnSpc>
                <a:spcPct val="100000"/>
              </a:lnSpc>
              <a:spcBef>
                <a:spcPts val="0"/>
              </a:spcBef>
              <a:spcAft>
                <a:spcPts val="600"/>
              </a:spcAft>
              <a:buFont typeface="Arial"/>
              <a:buChar char="•"/>
              <a:defRPr sz="1050" kern="1200">
                <a:solidFill>
                  <a:schemeClr val="tx1"/>
                </a:solidFill>
                <a:latin typeface="Times New Roman"/>
                <a:ea typeface="+mn-ea"/>
                <a:cs typeface="Times New Roman"/>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600" b="1" dirty="0"/>
              <a:t>Die Bestimmung des </a:t>
            </a:r>
            <a:r>
              <a:rPr lang="de-DE" sz="1600" b="1" dirty="0" smtClean="0"/>
              <a:t>geografisch </a:t>
            </a:r>
            <a:r>
              <a:rPr lang="de-DE" sz="1600" b="1" dirty="0"/>
              <a:t>relevanten </a:t>
            </a:r>
            <a:r>
              <a:rPr lang="de-DE" sz="1600" b="1" dirty="0" smtClean="0"/>
              <a:t>Marktes</a:t>
            </a:r>
            <a:endParaRPr lang="en-US" sz="1600" b="1" dirty="0"/>
          </a:p>
        </p:txBody>
      </p:sp>
      <p:sp>
        <p:nvSpPr>
          <p:cNvPr id="45" name="Text Placeholder 16"/>
          <p:cNvSpPr txBox="1">
            <a:spLocks/>
          </p:cNvSpPr>
          <p:nvPr/>
        </p:nvSpPr>
        <p:spPr>
          <a:xfrm>
            <a:off x="1043608" y="1628800"/>
            <a:ext cx="6697409" cy="308165"/>
          </a:xfrm>
          <a:prstGeom prst="rect">
            <a:avLst/>
          </a:prstGeom>
          <a:solidFill>
            <a:schemeClr val="accent5">
              <a:lumMod val="40000"/>
              <a:lumOff val="60000"/>
            </a:schemeClr>
          </a:solidFill>
          <a:ln w="12700" cap="flat" cmpd="sng" algn="ctr">
            <a:solidFill>
              <a:schemeClr val="tx1"/>
            </a:solidFill>
            <a:prstDash val="solid"/>
            <a:round/>
            <a:headEnd type="none" w="med" len="med"/>
            <a:tailEnd type="none" w="med" len="med"/>
          </a:ln>
        </p:spPr>
        <p:txBody>
          <a:bodyPr vert="horz" lIns="182880" tIns="91440" rIns="182880" bIns="137160" rtlCol="0" anchor="ctr" anchorCtr="0">
            <a:noAutofit/>
          </a:bodyPr>
          <a:lstStyle>
            <a:lvl1pPr marL="0" indent="0" algn="l" defTabSz="914400" rtl="0" eaLnBrk="1" latinLnBrk="0" hangingPunct="1">
              <a:lnSpc>
                <a:spcPct val="100000"/>
              </a:lnSpc>
              <a:spcBef>
                <a:spcPts val="0"/>
              </a:spcBef>
              <a:spcAft>
                <a:spcPts val="600"/>
              </a:spcAft>
              <a:buFont typeface="Arial" pitchFamily="34" charset="0"/>
              <a:buNone/>
              <a:defRPr sz="1200" b="0" kern="1200">
                <a:solidFill>
                  <a:schemeClr val="tx1"/>
                </a:solidFill>
                <a:latin typeface="Times New Roman"/>
                <a:ea typeface="+mn-ea"/>
                <a:cs typeface="Times New Roman"/>
              </a:defRPr>
            </a:lvl1pPr>
            <a:lvl2pPr marL="225425" indent="-225425" algn="l" defTabSz="914400" rtl="0" eaLnBrk="1" latinLnBrk="0" hangingPunct="1">
              <a:lnSpc>
                <a:spcPct val="100000"/>
              </a:lnSpc>
              <a:spcBef>
                <a:spcPts val="0"/>
              </a:spcBef>
              <a:spcAft>
                <a:spcPts val="600"/>
              </a:spcAft>
              <a:buFont typeface="Arial"/>
              <a:buChar char="—"/>
              <a:tabLst>
                <a:tab pos="225425" algn="l"/>
              </a:tabLst>
              <a:defRPr sz="1200" kern="1200">
                <a:solidFill>
                  <a:schemeClr val="tx1"/>
                </a:solidFill>
                <a:latin typeface="Times New Roman"/>
                <a:ea typeface="+mn-ea"/>
                <a:cs typeface="Times New Roman"/>
              </a:defRPr>
            </a:lvl2pPr>
            <a:lvl3pPr marL="342900" indent="-114300" algn="l" defTabSz="914400" rtl="0" eaLnBrk="1" latinLnBrk="0" hangingPunct="1">
              <a:lnSpc>
                <a:spcPct val="100000"/>
              </a:lnSpc>
              <a:spcBef>
                <a:spcPts val="0"/>
              </a:spcBef>
              <a:spcAft>
                <a:spcPts val="600"/>
              </a:spcAft>
              <a:buFont typeface="Arial"/>
              <a:buChar char="•"/>
              <a:defRPr sz="1100" kern="1200">
                <a:solidFill>
                  <a:schemeClr val="tx1"/>
                </a:solidFill>
                <a:latin typeface="Times New Roman"/>
                <a:ea typeface="+mn-ea"/>
                <a:cs typeface="Times New Roman"/>
              </a:defRPr>
            </a:lvl3pPr>
            <a:lvl4pPr marL="457200" indent="-114300" algn="l" defTabSz="914400" rtl="0" eaLnBrk="1" latinLnBrk="0" hangingPunct="1">
              <a:lnSpc>
                <a:spcPct val="100000"/>
              </a:lnSpc>
              <a:spcBef>
                <a:spcPts val="0"/>
              </a:spcBef>
              <a:spcAft>
                <a:spcPts val="600"/>
              </a:spcAft>
              <a:buFont typeface="Arial"/>
              <a:buChar char="•"/>
              <a:defRPr sz="1050" kern="1200">
                <a:solidFill>
                  <a:schemeClr val="tx1"/>
                </a:solidFill>
                <a:latin typeface="Times New Roman"/>
                <a:ea typeface="+mn-ea"/>
                <a:cs typeface="Times New Roman"/>
              </a:defRPr>
            </a:lvl4pPr>
            <a:lvl5pPr marL="571500" indent="-114300" algn="l" defTabSz="914400" rtl="0" eaLnBrk="1" latinLnBrk="0" hangingPunct="1">
              <a:lnSpc>
                <a:spcPct val="100000"/>
              </a:lnSpc>
              <a:spcBef>
                <a:spcPts val="0"/>
              </a:spcBef>
              <a:spcAft>
                <a:spcPts val="600"/>
              </a:spcAft>
              <a:buFont typeface="Arial"/>
              <a:buChar char="•"/>
              <a:defRPr sz="1050" kern="1200">
                <a:solidFill>
                  <a:schemeClr val="tx1"/>
                </a:solidFill>
                <a:latin typeface="Times New Roman"/>
                <a:ea typeface="+mn-ea"/>
                <a:cs typeface="Times New Roman"/>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600" b="1" dirty="0" smtClean="0"/>
              <a:t>Grundlagen der Marktabgrenzung: Funktion und Konzept</a:t>
            </a:r>
            <a:endParaRPr lang="en-US" sz="1600" b="1" dirty="0"/>
          </a:p>
        </p:txBody>
      </p:sp>
      <p:sp>
        <p:nvSpPr>
          <p:cNvPr id="20" name="Text Placeholder 16"/>
          <p:cNvSpPr txBox="1">
            <a:spLocks/>
          </p:cNvSpPr>
          <p:nvPr/>
        </p:nvSpPr>
        <p:spPr>
          <a:xfrm>
            <a:off x="1043608" y="3367059"/>
            <a:ext cx="6696000" cy="216023"/>
          </a:xfrm>
          <a:prstGeom prst="rect">
            <a:avLst/>
          </a:prstGeom>
          <a:solidFill>
            <a:schemeClr val="bg1"/>
          </a:solidFill>
          <a:ln w="12700" cap="flat" cmpd="sng" algn="ctr">
            <a:solidFill>
              <a:schemeClr val="tx1"/>
            </a:solidFill>
            <a:prstDash val="solid"/>
            <a:round/>
            <a:headEnd type="none" w="med" len="med"/>
            <a:tailEnd type="none" w="med" len="med"/>
          </a:ln>
        </p:spPr>
        <p:txBody>
          <a:bodyPr vert="horz" lIns="182880" tIns="91440" rIns="182880" bIns="137160" rtlCol="0" anchor="ctr" anchorCtr="0">
            <a:noAutofit/>
          </a:bodyPr>
          <a:lstStyle>
            <a:lvl1pPr marL="0" indent="0" algn="l" defTabSz="914400" rtl="0" eaLnBrk="1" latinLnBrk="0" hangingPunct="1">
              <a:lnSpc>
                <a:spcPct val="100000"/>
              </a:lnSpc>
              <a:spcBef>
                <a:spcPts val="0"/>
              </a:spcBef>
              <a:spcAft>
                <a:spcPts val="600"/>
              </a:spcAft>
              <a:buFont typeface="Arial" pitchFamily="34" charset="0"/>
              <a:buNone/>
              <a:defRPr sz="1200" b="0" kern="1200">
                <a:solidFill>
                  <a:schemeClr val="tx1"/>
                </a:solidFill>
                <a:latin typeface="Times New Roman"/>
                <a:ea typeface="+mn-ea"/>
                <a:cs typeface="Times New Roman"/>
              </a:defRPr>
            </a:lvl1pPr>
            <a:lvl2pPr marL="225425" indent="-225425" algn="l" defTabSz="914400" rtl="0" eaLnBrk="1" latinLnBrk="0" hangingPunct="1">
              <a:lnSpc>
                <a:spcPct val="100000"/>
              </a:lnSpc>
              <a:spcBef>
                <a:spcPts val="0"/>
              </a:spcBef>
              <a:spcAft>
                <a:spcPts val="600"/>
              </a:spcAft>
              <a:buFont typeface="Arial"/>
              <a:buChar char="—"/>
              <a:tabLst>
                <a:tab pos="225425" algn="l"/>
              </a:tabLst>
              <a:defRPr sz="1200" kern="1200">
                <a:solidFill>
                  <a:schemeClr val="tx1"/>
                </a:solidFill>
                <a:latin typeface="Times New Roman"/>
                <a:ea typeface="+mn-ea"/>
                <a:cs typeface="Times New Roman"/>
              </a:defRPr>
            </a:lvl2pPr>
            <a:lvl3pPr marL="342900" indent="-114300" algn="l" defTabSz="914400" rtl="0" eaLnBrk="1" latinLnBrk="0" hangingPunct="1">
              <a:lnSpc>
                <a:spcPct val="100000"/>
              </a:lnSpc>
              <a:spcBef>
                <a:spcPts val="0"/>
              </a:spcBef>
              <a:spcAft>
                <a:spcPts val="600"/>
              </a:spcAft>
              <a:buFont typeface="Arial"/>
              <a:buChar char="•"/>
              <a:defRPr sz="1100" kern="1200">
                <a:solidFill>
                  <a:schemeClr val="tx1"/>
                </a:solidFill>
                <a:latin typeface="Times New Roman"/>
                <a:ea typeface="+mn-ea"/>
                <a:cs typeface="Times New Roman"/>
              </a:defRPr>
            </a:lvl3pPr>
            <a:lvl4pPr marL="457200" indent="-114300" algn="l" defTabSz="914400" rtl="0" eaLnBrk="1" latinLnBrk="0" hangingPunct="1">
              <a:lnSpc>
                <a:spcPct val="100000"/>
              </a:lnSpc>
              <a:spcBef>
                <a:spcPts val="0"/>
              </a:spcBef>
              <a:spcAft>
                <a:spcPts val="600"/>
              </a:spcAft>
              <a:buFont typeface="Arial"/>
              <a:buChar char="•"/>
              <a:defRPr sz="1050" kern="1200">
                <a:solidFill>
                  <a:schemeClr val="tx1"/>
                </a:solidFill>
                <a:latin typeface="Times New Roman"/>
                <a:ea typeface="+mn-ea"/>
                <a:cs typeface="Times New Roman"/>
              </a:defRPr>
            </a:lvl4pPr>
            <a:lvl5pPr marL="571500" indent="-114300" algn="l" defTabSz="914400" rtl="0" eaLnBrk="1" latinLnBrk="0" hangingPunct="1">
              <a:lnSpc>
                <a:spcPct val="100000"/>
              </a:lnSpc>
              <a:spcBef>
                <a:spcPts val="0"/>
              </a:spcBef>
              <a:spcAft>
                <a:spcPts val="600"/>
              </a:spcAft>
              <a:buFont typeface="Arial"/>
              <a:buChar char="•"/>
              <a:defRPr sz="1050" kern="1200">
                <a:solidFill>
                  <a:schemeClr val="tx1"/>
                </a:solidFill>
                <a:latin typeface="Times New Roman"/>
                <a:ea typeface="+mn-ea"/>
                <a:cs typeface="Times New Roman"/>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400" dirty="0"/>
              <a:t>2</a:t>
            </a:r>
            <a:r>
              <a:rPr lang="de-DE" sz="1400" dirty="0" smtClean="0"/>
              <a:t>.4 Quantitative Methoden (insb. Der SSNIP-Test) und weitere Überlegungen</a:t>
            </a:r>
            <a:endParaRPr lang="en-US" sz="1400" dirty="0"/>
          </a:p>
        </p:txBody>
      </p:sp>
      <p:sp>
        <p:nvSpPr>
          <p:cNvPr id="21" name="Text Placeholder 16"/>
          <p:cNvSpPr txBox="1">
            <a:spLocks/>
          </p:cNvSpPr>
          <p:nvPr/>
        </p:nvSpPr>
        <p:spPr>
          <a:xfrm>
            <a:off x="1043608" y="3677854"/>
            <a:ext cx="6696000" cy="216023"/>
          </a:xfrm>
          <a:prstGeom prst="rect">
            <a:avLst/>
          </a:prstGeom>
          <a:solidFill>
            <a:schemeClr val="bg1"/>
          </a:solidFill>
          <a:ln w="12700" cap="flat" cmpd="sng" algn="ctr">
            <a:solidFill>
              <a:schemeClr val="tx1"/>
            </a:solidFill>
            <a:prstDash val="solid"/>
            <a:round/>
            <a:headEnd type="none" w="med" len="med"/>
            <a:tailEnd type="none" w="med" len="med"/>
          </a:ln>
        </p:spPr>
        <p:txBody>
          <a:bodyPr vert="horz" lIns="182880" tIns="91440" rIns="182880" bIns="137160" rtlCol="0" anchor="ctr" anchorCtr="0">
            <a:noAutofit/>
          </a:bodyPr>
          <a:lstStyle>
            <a:lvl1pPr marL="0" indent="0" algn="l" defTabSz="914400" rtl="0" eaLnBrk="1" latinLnBrk="0" hangingPunct="1">
              <a:lnSpc>
                <a:spcPct val="100000"/>
              </a:lnSpc>
              <a:spcBef>
                <a:spcPts val="0"/>
              </a:spcBef>
              <a:spcAft>
                <a:spcPts val="600"/>
              </a:spcAft>
              <a:buFont typeface="Arial" pitchFamily="34" charset="0"/>
              <a:buNone/>
              <a:defRPr sz="1200" b="0" kern="1200">
                <a:solidFill>
                  <a:schemeClr val="tx1"/>
                </a:solidFill>
                <a:latin typeface="Times New Roman"/>
                <a:ea typeface="+mn-ea"/>
                <a:cs typeface="Times New Roman"/>
              </a:defRPr>
            </a:lvl1pPr>
            <a:lvl2pPr marL="225425" indent="-225425" algn="l" defTabSz="914400" rtl="0" eaLnBrk="1" latinLnBrk="0" hangingPunct="1">
              <a:lnSpc>
                <a:spcPct val="100000"/>
              </a:lnSpc>
              <a:spcBef>
                <a:spcPts val="0"/>
              </a:spcBef>
              <a:spcAft>
                <a:spcPts val="600"/>
              </a:spcAft>
              <a:buFont typeface="Arial"/>
              <a:buChar char="—"/>
              <a:tabLst>
                <a:tab pos="225425" algn="l"/>
              </a:tabLst>
              <a:defRPr sz="1200" kern="1200">
                <a:solidFill>
                  <a:schemeClr val="tx1"/>
                </a:solidFill>
                <a:latin typeface="Times New Roman"/>
                <a:ea typeface="+mn-ea"/>
                <a:cs typeface="Times New Roman"/>
              </a:defRPr>
            </a:lvl2pPr>
            <a:lvl3pPr marL="342900" indent="-114300" algn="l" defTabSz="914400" rtl="0" eaLnBrk="1" latinLnBrk="0" hangingPunct="1">
              <a:lnSpc>
                <a:spcPct val="100000"/>
              </a:lnSpc>
              <a:spcBef>
                <a:spcPts val="0"/>
              </a:spcBef>
              <a:spcAft>
                <a:spcPts val="600"/>
              </a:spcAft>
              <a:buFont typeface="Arial"/>
              <a:buChar char="•"/>
              <a:defRPr sz="1100" kern="1200">
                <a:solidFill>
                  <a:schemeClr val="tx1"/>
                </a:solidFill>
                <a:latin typeface="Times New Roman"/>
                <a:ea typeface="+mn-ea"/>
                <a:cs typeface="Times New Roman"/>
              </a:defRPr>
            </a:lvl3pPr>
            <a:lvl4pPr marL="457200" indent="-114300" algn="l" defTabSz="914400" rtl="0" eaLnBrk="1" latinLnBrk="0" hangingPunct="1">
              <a:lnSpc>
                <a:spcPct val="100000"/>
              </a:lnSpc>
              <a:spcBef>
                <a:spcPts val="0"/>
              </a:spcBef>
              <a:spcAft>
                <a:spcPts val="600"/>
              </a:spcAft>
              <a:buFont typeface="Arial"/>
              <a:buChar char="•"/>
              <a:defRPr sz="1050" kern="1200">
                <a:solidFill>
                  <a:schemeClr val="tx1"/>
                </a:solidFill>
                <a:latin typeface="Times New Roman"/>
                <a:ea typeface="+mn-ea"/>
                <a:cs typeface="Times New Roman"/>
              </a:defRPr>
            </a:lvl4pPr>
            <a:lvl5pPr marL="571500" indent="-114300" algn="l" defTabSz="914400" rtl="0" eaLnBrk="1" latinLnBrk="0" hangingPunct="1">
              <a:lnSpc>
                <a:spcPct val="100000"/>
              </a:lnSpc>
              <a:spcBef>
                <a:spcPts val="0"/>
              </a:spcBef>
              <a:spcAft>
                <a:spcPts val="600"/>
              </a:spcAft>
              <a:buFont typeface="Arial"/>
              <a:buChar char="•"/>
              <a:defRPr sz="1050" kern="1200">
                <a:solidFill>
                  <a:schemeClr val="tx1"/>
                </a:solidFill>
                <a:latin typeface="Times New Roman"/>
                <a:ea typeface="+mn-ea"/>
                <a:cs typeface="Times New Roman"/>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400" dirty="0" smtClean="0"/>
              <a:t>2.5 Besonderheiten des E-Commerce – der Fall „Otto/</a:t>
            </a:r>
            <a:r>
              <a:rPr lang="de-DE" sz="1400" dirty="0" err="1" smtClean="0"/>
              <a:t>Primondo</a:t>
            </a:r>
            <a:r>
              <a:rPr lang="de-DE" sz="1400" dirty="0" smtClean="0"/>
              <a:t>“ (COMP/M.5721)</a:t>
            </a:r>
            <a:endParaRPr lang="en-US" sz="1400" dirty="0"/>
          </a:p>
        </p:txBody>
      </p:sp>
      <p:sp>
        <p:nvSpPr>
          <p:cNvPr id="17" name="Text Placeholder 16"/>
          <p:cNvSpPr txBox="1">
            <a:spLocks/>
          </p:cNvSpPr>
          <p:nvPr/>
        </p:nvSpPr>
        <p:spPr>
          <a:xfrm>
            <a:off x="1043608" y="5013177"/>
            <a:ext cx="6696000" cy="216023"/>
          </a:xfrm>
          <a:prstGeom prst="rect">
            <a:avLst/>
          </a:prstGeom>
          <a:solidFill>
            <a:schemeClr val="bg1"/>
          </a:solidFill>
          <a:ln w="12700" cap="flat" cmpd="sng" algn="ctr">
            <a:solidFill>
              <a:schemeClr val="tx1"/>
            </a:solidFill>
            <a:prstDash val="solid"/>
            <a:round/>
            <a:headEnd type="none" w="med" len="med"/>
            <a:tailEnd type="none" w="med" len="med"/>
          </a:ln>
        </p:spPr>
        <p:txBody>
          <a:bodyPr vert="horz" lIns="182880" tIns="91440" rIns="182880" bIns="137160" rtlCol="0" anchor="ctr" anchorCtr="0">
            <a:noAutofit/>
          </a:bodyPr>
          <a:lstStyle>
            <a:lvl1pPr marL="0" indent="0" algn="l" defTabSz="914400" rtl="0" eaLnBrk="1" latinLnBrk="0" hangingPunct="1">
              <a:lnSpc>
                <a:spcPct val="100000"/>
              </a:lnSpc>
              <a:spcBef>
                <a:spcPts val="0"/>
              </a:spcBef>
              <a:spcAft>
                <a:spcPts val="600"/>
              </a:spcAft>
              <a:buFont typeface="Arial" pitchFamily="34" charset="0"/>
              <a:buNone/>
              <a:defRPr sz="1200" b="0" kern="1200">
                <a:solidFill>
                  <a:schemeClr val="tx1"/>
                </a:solidFill>
                <a:latin typeface="Times New Roman"/>
                <a:ea typeface="+mn-ea"/>
                <a:cs typeface="Times New Roman"/>
              </a:defRPr>
            </a:lvl1pPr>
            <a:lvl2pPr marL="225425" indent="-225425" algn="l" defTabSz="914400" rtl="0" eaLnBrk="1" latinLnBrk="0" hangingPunct="1">
              <a:lnSpc>
                <a:spcPct val="100000"/>
              </a:lnSpc>
              <a:spcBef>
                <a:spcPts val="0"/>
              </a:spcBef>
              <a:spcAft>
                <a:spcPts val="600"/>
              </a:spcAft>
              <a:buFont typeface="Arial"/>
              <a:buChar char="—"/>
              <a:tabLst>
                <a:tab pos="225425" algn="l"/>
              </a:tabLst>
              <a:defRPr sz="1200" kern="1200">
                <a:solidFill>
                  <a:schemeClr val="tx1"/>
                </a:solidFill>
                <a:latin typeface="Times New Roman"/>
                <a:ea typeface="+mn-ea"/>
                <a:cs typeface="Times New Roman"/>
              </a:defRPr>
            </a:lvl2pPr>
            <a:lvl3pPr marL="342900" indent="-114300" algn="l" defTabSz="914400" rtl="0" eaLnBrk="1" latinLnBrk="0" hangingPunct="1">
              <a:lnSpc>
                <a:spcPct val="100000"/>
              </a:lnSpc>
              <a:spcBef>
                <a:spcPts val="0"/>
              </a:spcBef>
              <a:spcAft>
                <a:spcPts val="600"/>
              </a:spcAft>
              <a:buFont typeface="Arial"/>
              <a:buChar char="•"/>
              <a:defRPr sz="1100" kern="1200">
                <a:solidFill>
                  <a:schemeClr val="tx1"/>
                </a:solidFill>
                <a:latin typeface="Times New Roman"/>
                <a:ea typeface="+mn-ea"/>
                <a:cs typeface="Times New Roman"/>
              </a:defRPr>
            </a:lvl3pPr>
            <a:lvl4pPr marL="457200" indent="-114300" algn="l" defTabSz="914400" rtl="0" eaLnBrk="1" latinLnBrk="0" hangingPunct="1">
              <a:lnSpc>
                <a:spcPct val="100000"/>
              </a:lnSpc>
              <a:spcBef>
                <a:spcPts val="0"/>
              </a:spcBef>
              <a:spcAft>
                <a:spcPts val="600"/>
              </a:spcAft>
              <a:buFont typeface="Arial"/>
              <a:buChar char="•"/>
              <a:defRPr sz="1050" kern="1200">
                <a:solidFill>
                  <a:schemeClr val="tx1"/>
                </a:solidFill>
                <a:latin typeface="Times New Roman"/>
                <a:ea typeface="+mn-ea"/>
                <a:cs typeface="Times New Roman"/>
              </a:defRPr>
            </a:lvl4pPr>
            <a:lvl5pPr marL="571500" indent="-114300" algn="l" defTabSz="914400" rtl="0" eaLnBrk="1" latinLnBrk="0" hangingPunct="1">
              <a:lnSpc>
                <a:spcPct val="100000"/>
              </a:lnSpc>
              <a:spcBef>
                <a:spcPts val="0"/>
              </a:spcBef>
              <a:spcAft>
                <a:spcPts val="600"/>
              </a:spcAft>
              <a:buFont typeface="Arial"/>
              <a:buChar char="•"/>
              <a:defRPr sz="1050" kern="1200">
                <a:solidFill>
                  <a:schemeClr val="tx1"/>
                </a:solidFill>
                <a:latin typeface="Times New Roman"/>
                <a:ea typeface="+mn-ea"/>
                <a:cs typeface="Times New Roman"/>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400" dirty="0"/>
              <a:t>3.3 </a:t>
            </a:r>
            <a:r>
              <a:rPr lang="de-DE" sz="1400" dirty="0" smtClean="0"/>
              <a:t>Die Chiquita/</a:t>
            </a:r>
            <a:r>
              <a:rPr lang="de-DE" sz="1400" dirty="0" err="1" smtClean="0"/>
              <a:t>Fyffes</a:t>
            </a:r>
            <a:r>
              <a:rPr lang="de-DE" sz="1400" dirty="0" smtClean="0"/>
              <a:t>-Entscheidung </a:t>
            </a:r>
            <a:r>
              <a:rPr lang="de-DE" sz="1400" dirty="0"/>
              <a:t>der EU-Kommission</a:t>
            </a:r>
            <a:endParaRPr lang="en-US" sz="1400" dirty="0"/>
          </a:p>
        </p:txBody>
      </p:sp>
    </p:spTree>
    <p:extLst>
      <p:ext uri="{BB962C8B-B14F-4D97-AF65-F5344CB8AC3E}">
        <p14:creationId xmlns:p14="http://schemas.microsoft.com/office/powerpoint/2010/main" val="36303083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e-DE" sz="2000" b="1" u="sng" dirty="0" smtClean="0"/>
              <a:t>Sachliche </a:t>
            </a:r>
            <a:r>
              <a:rPr lang="de-DE" sz="2000" b="1" u="sng" dirty="0"/>
              <a:t>Marktabgrenzung – </a:t>
            </a:r>
            <a:r>
              <a:rPr lang="de-DE" sz="2000" b="1" u="sng" dirty="0" smtClean="0"/>
              <a:t/>
            </a:r>
            <a:br>
              <a:rPr lang="de-DE" sz="2000" b="1" u="sng" dirty="0" smtClean="0"/>
            </a:br>
            <a:r>
              <a:rPr lang="de-DE" sz="2000" b="1" u="sng" dirty="0" smtClean="0"/>
              <a:t>Austauschbarkeit </a:t>
            </a:r>
            <a:r>
              <a:rPr lang="de-DE" sz="2000" b="1" u="sng" dirty="0"/>
              <a:t>von Online- und </a:t>
            </a:r>
            <a:r>
              <a:rPr lang="de-DE" sz="2000" b="1" u="sng" dirty="0" smtClean="0"/>
              <a:t>Offline-Angeboten</a:t>
            </a:r>
            <a:br>
              <a:rPr lang="de-DE" sz="2000" b="1" u="sng" dirty="0" smtClean="0"/>
            </a:br>
            <a:endParaRPr lang="en-US" sz="2000" b="1" u="sng" dirty="0"/>
          </a:p>
        </p:txBody>
      </p:sp>
      <p:pic>
        <p:nvPicPr>
          <p:cNvPr id="7" name="Content Placeholder 6"/>
          <p:cNvPicPr>
            <a:picLocks noGrp="1" noChangeAspect="1"/>
          </p:cNvPicPr>
          <p:nvPr>
            <p:ph sz="quarter" idx="12"/>
          </p:nvPr>
        </p:nvPicPr>
        <p:blipFill>
          <a:blip r:embed="rId2" cstate="print">
            <a:extLst>
              <a:ext uri="{28A0092B-C50C-407E-A947-70E740481C1C}">
                <a14:useLocalDpi xmlns:a14="http://schemas.microsoft.com/office/drawing/2010/main" val="0"/>
              </a:ext>
            </a:extLst>
          </a:blip>
          <a:stretch>
            <a:fillRect/>
          </a:stretch>
        </p:blipFill>
        <p:spPr>
          <a:xfrm>
            <a:off x="4657725" y="2327238"/>
            <a:ext cx="4256088" cy="2948434"/>
          </a:xfrm>
        </p:spPr>
      </p:pic>
      <p:sp>
        <p:nvSpPr>
          <p:cNvPr id="4" name="Footer Placeholder 3"/>
          <p:cNvSpPr>
            <a:spLocks noGrp="1"/>
          </p:cNvSpPr>
          <p:nvPr>
            <p:ph type="ftr" sz="quarter" idx="13"/>
          </p:nvPr>
        </p:nvSpPr>
        <p:spPr/>
        <p:txBody>
          <a:bodyPr/>
          <a:lstStyle/>
          <a:p>
            <a:r>
              <a:rPr lang="en-US" smtClean="0"/>
              <a:t>Dr. Romina Polley</a:t>
            </a:r>
            <a:endParaRPr lang="en-US" dirty="0"/>
          </a:p>
        </p:txBody>
      </p:sp>
      <p:pic>
        <p:nvPicPr>
          <p:cNvPr id="6" name="Content Placeholder 5"/>
          <p:cNvPicPr>
            <a:picLocks noGrp="1" noChangeAspect="1"/>
          </p:cNvPicPr>
          <p:nvPr>
            <p:ph sz="quarter" idx="11"/>
          </p:nvPr>
        </p:nvPicPr>
        <p:blipFill>
          <a:blip r:embed="rId3" cstate="print">
            <a:extLst>
              <a:ext uri="{28A0092B-C50C-407E-A947-70E740481C1C}">
                <a14:useLocalDpi xmlns:a14="http://schemas.microsoft.com/office/drawing/2010/main" val="0"/>
              </a:ext>
            </a:extLst>
          </a:blip>
          <a:stretch>
            <a:fillRect/>
          </a:stretch>
        </p:blipFill>
        <p:spPr>
          <a:xfrm>
            <a:off x="228600" y="2362712"/>
            <a:ext cx="4254500" cy="3066025"/>
          </a:xfrm>
        </p:spPr>
      </p:pic>
    </p:spTree>
    <p:extLst>
      <p:ext uri="{BB962C8B-B14F-4D97-AF65-F5344CB8AC3E}">
        <p14:creationId xmlns:p14="http://schemas.microsoft.com/office/powerpoint/2010/main" val="2164859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e-DE" sz="2000" b="1" u="sng" dirty="0" smtClean="0"/>
              <a:t>Sachliche </a:t>
            </a:r>
            <a:r>
              <a:rPr lang="de-DE" sz="2000" b="1" u="sng" dirty="0"/>
              <a:t>Marktabgrenzung – </a:t>
            </a:r>
            <a:br>
              <a:rPr lang="de-DE" sz="2000" b="1" u="sng" dirty="0"/>
            </a:br>
            <a:r>
              <a:rPr lang="de-DE" sz="2000" b="1" u="sng" dirty="0"/>
              <a:t>Austauschbarkeit von Online- und Offline-Angeboten</a:t>
            </a:r>
            <a:br>
              <a:rPr lang="de-DE" sz="2000" b="1" u="sng" dirty="0"/>
            </a:br>
            <a:endParaRPr lang="de-DE" sz="2000" b="1" u="sng" dirty="0"/>
          </a:p>
        </p:txBody>
      </p:sp>
      <p:sp>
        <p:nvSpPr>
          <p:cNvPr id="3" name="Content Placeholder 2"/>
          <p:cNvSpPr>
            <a:spLocks noGrp="1"/>
          </p:cNvSpPr>
          <p:nvPr>
            <p:ph sz="quarter" idx="11"/>
          </p:nvPr>
        </p:nvSpPr>
        <p:spPr/>
        <p:txBody>
          <a:bodyPr/>
          <a:lstStyle/>
          <a:p>
            <a:pPr marL="285750" indent="-285750">
              <a:buFont typeface="Arial" panose="020B0604020202020204" pitchFamily="34" charset="0"/>
              <a:buChar char="•"/>
            </a:pPr>
            <a:r>
              <a:rPr lang="de-DE" sz="1600" dirty="0" smtClean="0"/>
              <a:t>Kommission geht </a:t>
            </a:r>
            <a:r>
              <a:rPr lang="de-DE" sz="1600" dirty="0" err="1" smtClean="0"/>
              <a:t>iE</a:t>
            </a:r>
            <a:r>
              <a:rPr lang="de-DE" sz="1600" dirty="0" smtClean="0"/>
              <a:t> von einem allgemeinen </a:t>
            </a:r>
            <a:r>
              <a:rPr lang="de-DE" sz="1600" dirty="0"/>
              <a:t>Markt für den Versandhandel </a:t>
            </a:r>
            <a:r>
              <a:rPr lang="de-DE" sz="1600" dirty="0" smtClean="0"/>
              <a:t>(</a:t>
            </a:r>
            <a:r>
              <a:rPr lang="de-DE" sz="1600" dirty="0"/>
              <a:t>Katalog und Internet</a:t>
            </a:r>
            <a:r>
              <a:rPr lang="de-DE" sz="1600" dirty="0" smtClean="0"/>
              <a:t>) aus und grenzt</a:t>
            </a:r>
          </a:p>
          <a:p>
            <a:pPr marL="285750" indent="-285750">
              <a:buFont typeface="Arial" panose="020B0604020202020204" pitchFamily="34" charset="0"/>
              <a:buChar char="•"/>
            </a:pPr>
            <a:r>
              <a:rPr lang="de-DE" sz="1600" dirty="0"/>
              <a:t>diesen – evtl. mit Ausnahme von Elektroartikeln und anderen teureren Produkten – vom stationären Handel </a:t>
            </a:r>
            <a:r>
              <a:rPr lang="de-DE" sz="1600" dirty="0" smtClean="0"/>
              <a:t> ab</a:t>
            </a:r>
          </a:p>
          <a:p>
            <a:pPr marL="574675" lvl="1" indent="-285750">
              <a:buFont typeface="Arial" panose="020B0604020202020204" pitchFamily="34" charset="0"/>
              <a:buChar char="•"/>
            </a:pPr>
            <a:r>
              <a:rPr lang="de-DE" dirty="0" smtClean="0"/>
              <a:t>Zur Begründung verweist sie auf die generellen </a:t>
            </a:r>
            <a:r>
              <a:rPr lang="de-DE" dirty="0"/>
              <a:t>Unterschiede hinsichtlich der Kommunikation, Anwerbung und Beratung von Kunden, der Auswahl und vorherigen Prüfung der Ware durch den Kunden, des Zeitpunkts der Verfügbarkeit der Ware für den Kunden, der „Öffnungszeiten“ sowie der (verbraucherschutz-­)rechtlichen Besonderheiten des Versandhandels.</a:t>
            </a:r>
            <a:endParaRPr lang="de-DE" dirty="0" smtClean="0"/>
          </a:p>
          <a:p>
            <a:pPr marL="285750" lvl="0" indent="-285750">
              <a:spcAft>
                <a:spcPts val="0"/>
              </a:spcAft>
              <a:buFont typeface="Arial" panose="020B0604020202020204" pitchFamily="34" charset="0"/>
              <a:buChar char="•"/>
            </a:pPr>
            <a:r>
              <a:rPr lang="de-DE" sz="1600" dirty="0" smtClean="0">
                <a:solidFill>
                  <a:prstClr val="black"/>
                </a:solidFill>
              </a:rPr>
              <a:t>Entscheidend </a:t>
            </a:r>
            <a:r>
              <a:rPr lang="de-DE" sz="1600" dirty="0">
                <a:solidFill>
                  <a:prstClr val="black"/>
                </a:solidFill>
              </a:rPr>
              <a:t>für Beurteilung der Austauschbarkeit von Online- und Offline-Handel sollte </a:t>
            </a:r>
            <a:r>
              <a:rPr lang="de-DE" sz="1600" b="1" dirty="0">
                <a:solidFill>
                  <a:prstClr val="black"/>
                </a:solidFill>
              </a:rPr>
              <a:t>Frage nach der Wechselbeziehung</a:t>
            </a:r>
            <a:r>
              <a:rPr lang="de-DE" sz="1600" dirty="0">
                <a:solidFill>
                  <a:prstClr val="black"/>
                </a:solidFill>
              </a:rPr>
              <a:t> sein</a:t>
            </a:r>
          </a:p>
          <a:p>
            <a:endParaRPr lang="de-DE" sz="2000" b="1" dirty="0" smtClean="0"/>
          </a:p>
          <a:p>
            <a:endParaRPr lang="de-DE" sz="400" dirty="0" smtClean="0"/>
          </a:p>
          <a:p>
            <a:endParaRPr lang="en-US" sz="1800" dirty="0">
              <a:solidFill>
                <a:srgbClr val="C00000"/>
              </a:solidFill>
            </a:endParaRPr>
          </a:p>
        </p:txBody>
      </p:sp>
      <p:pic>
        <p:nvPicPr>
          <p:cNvPr id="7" name="Content Placeholder 6"/>
          <p:cNvPicPr>
            <a:picLocks noGrp="1" noChangeAspect="1"/>
          </p:cNvPicPr>
          <p:nvPr>
            <p:ph sz="quarter" idx="12"/>
          </p:nvPr>
        </p:nvPicPr>
        <p:blipFill>
          <a:blip r:embed="rId2" cstate="print">
            <a:extLst>
              <a:ext uri="{28A0092B-C50C-407E-A947-70E740481C1C}">
                <a14:useLocalDpi xmlns:a14="http://schemas.microsoft.com/office/drawing/2010/main" val="0"/>
              </a:ext>
            </a:extLst>
          </a:blip>
          <a:stretch>
            <a:fillRect/>
          </a:stretch>
        </p:blipFill>
        <p:spPr>
          <a:xfrm>
            <a:off x="4716016" y="3717032"/>
            <a:ext cx="4256088" cy="2280319"/>
          </a:xfrm>
        </p:spPr>
      </p:pic>
      <p:sp>
        <p:nvSpPr>
          <p:cNvPr id="4" name="Footer Placeholder 3"/>
          <p:cNvSpPr>
            <a:spLocks noGrp="1"/>
          </p:cNvSpPr>
          <p:nvPr>
            <p:ph type="ftr" sz="quarter" idx="13"/>
          </p:nvPr>
        </p:nvSpPr>
        <p:spPr/>
        <p:txBody>
          <a:bodyPr/>
          <a:lstStyle/>
          <a:p>
            <a:r>
              <a:rPr lang="en-US" smtClean="0"/>
              <a:t>Dr. Romina Polley</a:t>
            </a:r>
            <a:endParaRPr lang="en-US" dirty="0"/>
          </a:p>
        </p:txBody>
      </p:sp>
      <p:sp>
        <p:nvSpPr>
          <p:cNvPr id="8" name="TextBox 7"/>
          <p:cNvSpPr txBox="1"/>
          <p:nvPr/>
        </p:nvSpPr>
        <p:spPr>
          <a:xfrm>
            <a:off x="4860032" y="1700808"/>
            <a:ext cx="3888432" cy="2308324"/>
          </a:xfrm>
          <a:prstGeom prst="rect">
            <a:avLst/>
          </a:prstGeom>
          <a:noFill/>
        </p:spPr>
        <p:txBody>
          <a:bodyPr wrap="square" rtlCol="0">
            <a:spAutoFit/>
          </a:bodyPr>
          <a:lstStyle/>
          <a:p>
            <a:pPr marL="285750" indent="-285750">
              <a:buFont typeface="Arial" panose="020B0604020202020204" pitchFamily="34" charset="0"/>
              <a:buChar char="•"/>
            </a:pPr>
            <a:r>
              <a:rPr lang="de-DE" sz="1400" dirty="0" smtClean="0"/>
              <a:t>Wie </a:t>
            </a:r>
            <a:r>
              <a:rPr lang="de-DE" sz="1400" dirty="0"/>
              <a:t>viele Kunden kaufen ein bestimmtes Produkt (z. B. Buch der Allgemeinliteratur, Bekleidung, Kinderspielzeug, Elektrogeräte) mal im stationären Handel und mal per Online-Bestellung? </a:t>
            </a:r>
            <a:endParaRPr lang="de-DE" sz="1400" dirty="0" smtClean="0"/>
          </a:p>
          <a:p>
            <a:pPr marL="285750" indent="-285750">
              <a:buFont typeface="Arial" panose="020B0604020202020204" pitchFamily="34" charset="0"/>
              <a:buChar char="•"/>
            </a:pPr>
            <a:r>
              <a:rPr lang="de-DE" sz="1400" dirty="0" smtClean="0"/>
              <a:t>Wie </a:t>
            </a:r>
            <a:r>
              <a:rPr lang="de-DE" sz="1400" dirty="0"/>
              <a:t>häufig vergleichen solche Wechselkäufer die Online- und Offline-Angebote vor dem Kauf?</a:t>
            </a:r>
          </a:p>
          <a:p>
            <a:pPr marL="285750" indent="-285750">
              <a:buFont typeface="Arial" panose="020B0604020202020204" pitchFamily="34" charset="0"/>
              <a:buChar char="•"/>
            </a:pPr>
            <a:endParaRPr lang="de-DE" sz="1400" dirty="0" smtClean="0"/>
          </a:p>
          <a:p>
            <a:endParaRPr lang="de-DE" dirty="0"/>
          </a:p>
        </p:txBody>
      </p:sp>
    </p:spTree>
    <p:extLst>
      <p:ext uri="{BB962C8B-B14F-4D97-AF65-F5344CB8AC3E}">
        <p14:creationId xmlns:p14="http://schemas.microsoft.com/office/powerpoint/2010/main" val="25361880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e-DE" sz="2000" b="1" u="sng" dirty="0" smtClean="0"/>
              <a:t>Geografische Marktabgrenzung </a:t>
            </a:r>
            <a:endParaRPr lang="en-US" sz="2000" b="1" u="sng" dirty="0"/>
          </a:p>
        </p:txBody>
      </p:sp>
      <p:sp>
        <p:nvSpPr>
          <p:cNvPr id="5" name="Footer Placeholder 4"/>
          <p:cNvSpPr>
            <a:spLocks noGrp="1"/>
          </p:cNvSpPr>
          <p:nvPr>
            <p:ph type="ftr" sz="quarter" idx="13"/>
          </p:nvPr>
        </p:nvSpPr>
        <p:spPr/>
        <p:txBody>
          <a:bodyPr/>
          <a:lstStyle/>
          <a:p>
            <a:r>
              <a:rPr lang="en-US" smtClean="0"/>
              <a:t>Dr. Romina Polley</a:t>
            </a:r>
            <a:endParaRPr lang="en-US" dirty="0"/>
          </a:p>
        </p:txBody>
      </p:sp>
      <p:sp>
        <p:nvSpPr>
          <p:cNvPr id="7" name="TextBox 6"/>
          <p:cNvSpPr txBox="1"/>
          <p:nvPr/>
        </p:nvSpPr>
        <p:spPr>
          <a:xfrm>
            <a:off x="215008" y="1120577"/>
            <a:ext cx="8821488" cy="1231106"/>
          </a:xfrm>
          <a:prstGeom prst="rect">
            <a:avLst/>
          </a:prstGeom>
          <a:noFill/>
        </p:spPr>
        <p:txBody>
          <a:bodyPr wrap="square" rtlCol="0">
            <a:spAutoFit/>
          </a:bodyPr>
          <a:lstStyle/>
          <a:p>
            <a:pPr algn="ctr"/>
            <a:r>
              <a:rPr lang="de-DE" b="1" u="sng" dirty="0" smtClean="0"/>
              <a:t>Grundlagen</a:t>
            </a:r>
          </a:p>
          <a:p>
            <a:pPr algn="ctr"/>
            <a:endParaRPr lang="de-DE" sz="400" u="sng" dirty="0" smtClean="0"/>
          </a:p>
          <a:p>
            <a:endParaRPr lang="de-DE" sz="800" u="sng" dirty="0" smtClean="0"/>
          </a:p>
          <a:p>
            <a:endParaRPr lang="de-DE" sz="800" dirty="0" smtClean="0">
              <a:sym typeface="Wingdings" panose="05000000000000000000" pitchFamily="2" charset="2"/>
            </a:endParaRPr>
          </a:p>
          <a:p>
            <a:pPr algn="just"/>
            <a:endParaRPr lang="de-DE" sz="1400" dirty="0" smtClean="0"/>
          </a:p>
          <a:p>
            <a:pPr marL="285750" indent="-285750" algn="just">
              <a:buFont typeface="Arial" panose="020B0604020202020204" pitchFamily="34" charset="0"/>
              <a:buChar char="•"/>
            </a:pPr>
            <a:endParaRPr lang="de-DE" sz="400" dirty="0" smtClean="0"/>
          </a:p>
          <a:p>
            <a:endParaRPr lang="en-US" u="sng" dirty="0"/>
          </a:p>
        </p:txBody>
      </p:sp>
      <p:sp>
        <p:nvSpPr>
          <p:cNvPr id="10" name="Folded Corner 9"/>
          <p:cNvSpPr/>
          <p:nvPr/>
        </p:nvSpPr>
        <p:spPr>
          <a:xfrm>
            <a:off x="337220" y="1628800"/>
            <a:ext cx="8158236" cy="2304256"/>
          </a:xfrm>
          <a:prstGeom prst="foldedCorner">
            <a:avLst>
              <a:gd name="adj" fmla="val 24673"/>
            </a:avLst>
          </a:prstGeom>
          <a:solidFill>
            <a:schemeClr val="accent2">
              <a:lumMod val="20000"/>
              <a:lumOff val="80000"/>
            </a:schemeClr>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82880" tIns="320040" rIns="182880" bIns="91440" rtlCol="0" anchor="ctr"/>
          <a:lstStyle/>
          <a:p>
            <a:pPr lvl="0" algn="just"/>
            <a:r>
              <a:rPr lang="de-DE" sz="1600" dirty="0">
                <a:solidFill>
                  <a:prstClr val="black"/>
                </a:solidFill>
                <a:sym typeface="Wingdings" panose="05000000000000000000" pitchFamily="2" charset="2"/>
              </a:rPr>
              <a:t> </a:t>
            </a:r>
            <a:endParaRPr lang="de-DE" sz="1600" dirty="0" smtClean="0">
              <a:solidFill>
                <a:prstClr val="black"/>
              </a:solidFill>
              <a:sym typeface="Wingdings" panose="05000000000000000000" pitchFamily="2" charset="2"/>
            </a:endParaRPr>
          </a:p>
          <a:p>
            <a:pPr lvl="0"/>
            <a:r>
              <a:rPr lang="de-DE" sz="1400" b="1" dirty="0" smtClean="0">
                <a:solidFill>
                  <a:prstClr val="black"/>
                </a:solidFill>
              </a:rPr>
              <a:t>Art. 9 FKVO</a:t>
            </a:r>
            <a:r>
              <a:rPr lang="de-DE" sz="1400" dirty="0" smtClean="0">
                <a:solidFill>
                  <a:prstClr val="black"/>
                </a:solidFill>
              </a:rPr>
              <a:t/>
            </a:r>
            <a:br>
              <a:rPr lang="de-DE" sz="1400" dirty="0" smtClean="0">
                <a:solidFill>
                  <a:prstClr val="black"/>
                </a:solidFill>
              </a:rPr>
            </a:br>
            <a:r>
              <a:rPr lang="de-DE" sz="1400" dirty="0" smtClean="0">
                <a:solidFill>
                  <a:prstClr val="black"/>
                </a:solidFill>
              </a:rPr>
              <a:t>(7) </a:t>
            </a:r>
            <a:r>
              <a:rPr lang="de-DE" sz="1400" dirty="0" smtClean="0">
                <a:solidFill>
                  <a:schemeClr val="tx1"/>
                </a:solidFill>
              </a:rPr>
              <a:t>Der </a:t>
            </a:r>
            <a:r>
              <a:rPr lang="de-DE" sz="1400" dirty="0">
                <a:solidFill>
                  <a:schemeClr val="tx1"/>
                </a:solidFill>
              </a:rPr>
              <a:t>räumliche Referenzmarkt besteht aus einem </a:t>
            </a:r>
            <a:r>
              <a:rPr lang="de-DE" sz="1400" b="1" dirty="0">
                <a:solidFill>
                  <a:schemeClr val="tx1"/>
                </a:solidFill>
              </a:rPr>
              <a:t>Gebiet, auf dem die beteiligten Unternehmen als Anbieter oder Nachfrager von Waren oder Dienstleistungen auftreten</a:t>
            </a:r>
            <a:r>
              <a:rPr lang="de-DE" sz="1400" dirty="0">
                <a:solidFill>
                  <a:schemeClr val="tx1"/>
                </a:solidFill>
              </a:rPr>
              <a:t>, in dem </a:t>
            </a:r>
            <a:r>
              <a:rPr lang="de-DE" sz="1400" b="1" dirty="0">
                <a:solidFill>
                  <a:schemeClr val="tx1"/>
                </a:solidFill>
              </a:rPr>
              <a:t>die Wettbewerbsbedingungen hinreichend homogen </a:t>
            </a:r>
            <a:r>
              <a:rPr lang="de-DE" sz="1400" dirty="0">
                <a:solidFill>
                  <a:schemeClr val="tx1"/>
                </a:solidFill>
              </a:rPr>
              <a:t>sind und das sich </a:t>
            </a:r>
            <a:r>
              <a:rPr lang="de-DE" sz="1400" b="1" dirty="0">
                <a:solidFill>
                  <a:schemeClr val="tx1"/>
                </a:solidFill>
              </a:rPr>
              <a:t>von den benachbarten Gebieten unterscheidet</a:t>
            </a:r>
            <a:r>
              <a:rPr lang="de-DE" sz="1400" dirty="0">
                <a:solidFill>
                  <a:schemeClr val="tx1"/>
                </a:solidFill>
              </a:rPr>
              <a:t>; </a:t>
            </a:r>
            <a:r>
              <a:rPr lang="de-DE" sz="1400" dirty="0">
                <a:solidFill>
                  <a:prstClr val="black"/>
                </a:solidFill>
              </a:rPr>
              <a:t>dies trifft insbesondere dann zu, wenn die in ihm herrschenden Wettbewerbsbedingungen sich von denen in den letztgenannten Gebieten deutlich unterscheiden. Bei dieser Beurteilung </a:t>
            </a:r>
            <a:r>
              <a:rPr lang="de-DE" sz="1400" dirty="0" smtClean="0">
                <a:solidFill>
                  <a:prstClr val="black"/>
                </a:solidFill>
              </a:rPr>
              <a:t>ist insbesondere </a:t>
            </a:r>
            <a:r>
              <a:rPr lang="de-DE" sz="1400" dirty="0">
                <a:solidFill>
                  <a:prstClr val="black"/>
                </a:solidFill>
              </a:rPr>
              <a:t>auf die Art und die Eigenschaften der </a:t>
            </a:r>
            <a:r>
              <a:rPr lang="de-DE" sz="1400" dirty="0" smtClean="0">
                <a:solidFill>
                  <a:prstClr val="black"/>
                </a:solidFill>
              </a:rPr>
              <a:t>betreffenden Waren </a:t>
            </a:r>
            <a:r>
              <a:rPr lang="de-DE" sz="1400" dirty="0">
                <a:solidFill>
                  <a:prstClr val="black"/>
                </a:solidFill>
              </a:rPr>
              <a:t>oder Dienstleistungen abzustellen, ferner auf </a:t>
            </a:r>
            <a:r>
              <a:rPr lang="de-DE" sz="1400" dirty="0" smtClean="0">
                <a:solidFill>
                  <a:prstClr val="black"/>
                </a:solidFill>
              </a:rPr>
              <a:t>das Vorhandensein </a:t>
            </a:r>
            <a:r>
              <a:rPr lang="de-DE" sz="1400" dirty="0">
                <a:solidFill>
                  <a:prstClr val="black"/>
                </a:solidFill>
              </a:rPr>
              <a:t>von Zutrittsschranken, auf </a:t>
            </a:r>
            <a:r>
              <a:rPr lang="de-DE" sz="1400" dirty="0" smtClean="0">
                <a:solidFill>
                  <a:prstClr val="black"/>
                </a:solidFill>
              </a:rPr>
              <a:t>Verbrauchergewohnheiten sowie </a:t>
            </a:r>
            <a:r>
              <a:rPr lang="de-DE" sz="1400" dirty="0">
                <a:solidFill>
                  <a:prstClr val="black"/>
                </a:solidFill>
              </a:rPr>
              <a:t>auf das Bestehen erheblicher Unterschiede bei </a:t>
            </a:r>
            <a:r>
              <a:rPr lang="de-DE" sz="1400" dirty="0" smtClean="0">
                <a:solidFill>
                  <a:prstClr val="black"/>
                </a:solidFill>
              </a:rPr>
              <a:t>den Marktanteilen </a:t>
            </a:r>
            <a:r>
              <a:rPr lang="de-DE" sz="1400" dirty="0">
                <a:solidFill>
                  <a:prstClr val="black"/>
                </a:solidFill>
              </a:rPr>
              <a:t>der Unternehmen oder auf nennenswerte Preisunterschiede</a:t>
            </a:r>
          </a:p>
          <a:p>
            <a:pPr lvl="0"/>
            <a:r>
              <a:rPr lang="de-DE" sz="1400" dirty="0">
                <a:solidFill>
                  <a:prstClr val="black"/>
                </a:solidFill>
              </a:rPr>
              <a:t>zwischen dem betreffenden Gebiet und </a:t>
            </a:r>
            <a:r>
              <a:rPr lang="de-DE" sz="1400" dirty="0" smtClean="0">
                <a:solidFill>
                  <a:prstClr val="black"/>
                </a:solidFill>
              </a:rPr>
              <a:t>den benachbarten </a:t>
            </a:r>
            <a:r>
              <a:rPr lang="de-DE" sz="1400" dirty="0">
                <a:solidFill>
                  <a:prstClr val="black"/>
                </a:solidFill>
              </a:rPr>
              <a:t>Gebieten</a:t>
            </a:r>
            <a:r>
              <a:rPr lang="de-DE" sz="1600" dirty="0" smtClean="0">
                <a:solidFill>
                  <a:prstClr val="black"/>
                </a:solidFill>
              </a:rPr>
              <a:t>.</a:t>
            </a:r>
            <a:endParaRPr lang="de-DE" sz="1600" dirty="0">
              <a:solidFill>
                <a:prstClr val="black"/>
              </a:solidFill>
            </a:endParaRPr>
          </a:p>
        </p:txBody>
      </p:sp>
      <p:sp>
        <p:nvSpPr>
          <p:cNvPr id="11" name="Folded Corner 10"/>
          <p:cNvSpPr/>
          <p:nvPr/>
        </p:nvSpPr>
        <p:spPr>
          <a:xfrm>
            <a:off x="337220" y="4077072"/>
            <a:ext cx="8158236" cy="2232248"/>
          </a:xfrm>
          <a:prstGeom prst="foldedCorner">
            <a:avLst>
              <a:gd name="adj" fmla="val 24673"/>
            </a:avLst>
          </a:prstGeom>
          <a:solidFill>
            <a:schemeClr val="accent2">
              <a:lumMod val="20000"/>
              <a:lumOff val="80000"/>
            </a:schemeClr>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82880" tIns="320040" rIns="182880" bIns="91440" rtlCol="0" anchor="ctr"/>
          <a:lstStyle/>
          <a:p>
            <a:pPr lvl="0"/>
            <a:endParaRPr lang="de-DE" sz="1400" b="1" dirty="0" smtClean="0">
              <a:solidFill>
                <a:prstClr val="black"/>
              </a:solidFill>
              <a:sym typeface="Wingdings" panose="05000000000000000000" pitchFamily="2" charset="2"/>
            </a:endParaRPr>
          </a:p>
          <a:p>
            <a:pPr lvl="0"/>
            <a:r>
              <a:rPr lang="de-DE" sz="1400" b="1" dirty="0" smtClean="0">
                <a:solidFill>
                  <a:prstClr val="black"/>
                </a:solidFill>
                <a:sym typeface="Wingdings" panose="05000000000000000000" pitchFamily="2" charset="2"/>
              </a:rPr>
              <a:t>Formblatt der EU-Kommission zur Durchführung der FKVO </a:t>
            </a:r>
            <a:br>
              <a:rPr lang="de-DE" sz="1400" b="1" dirty="0" smtClean="0">
                <a:solidFill>
                  <a:prstClr val="black"/>
                </a:solidFill>
                <a:sym typeface="Wingdings" panose="05000000000000000000" pitchFamily="2" charset="2"/>
              </a:rPr>
            </a:br>
            <a:r>
              <a:rPr lang="de-DE" sz="1400" dirty="0" smtClean="0">
                <a:solidFill>
                  <a:prstClr val="black"/>
                </a:solidFill>
                <a:sym typeface="Wingdings" panose="05000000000000000000" pitchFamily="2" charset="2"/>
              </a:rPr>
              <a:t>6.2</a:t>
            </a:r>
            <a:r>
              <a:rPr lang="de-DE" sz="1400" dirty="0">
                <a:solidFill>
                  <a:prstClr val="black"/>
                </a:solidFill>
                <a:sym typeface="Wingdings" panose="05000000000000000000" pitchFamily="2" charset="2"/>
              </a:rPr>
              <a:t>. Räumlich relevanter Markt</a:t>
            </a:r>
          </a:p>
          <a:p>
            <a:pPr lvl="0"/>
            <a:r>
              <a:rPr lang="de-DE" sz="1400" dirty="0">
                <a:solidFill>
                  <a:prstClr val="black"/>
                </a:solidFill>
                <a:sym typeface="Wingdings" panose="05000000000000000000" pitchFamily="2" charset="2"/>
              </a:rPr>
              <a:t>Der räumlich relevante Markt ist das Gebiet, in dem die beteiligten Unternehmen relevante Waren oder Dienstleistungen anbieten und nachfragen, in dem die Wettbewerbsbedingungen hinreichend homogen sind und das sich von benachbarten geografischen Gebieten insbesondere durch deutlich andere </a:t>
            </a:r>
            <a:r>
              <a:rPr lang="de-DE" sz="1400" dirty="0" smtClean="0">
                <a:solidFill>
                  <a:prstClr val="black"/>
                </a:solidFill>
                <a:sym typeface="Wingdings" panose="05000000000000000000" pitchFamily="2" charset="2"/>
              </a:rPr>
              <a:t>Wettbewerbsbedingungen </a:t>
            </a:r>
            <a:r>
              <a:rPr lang="de-DE" sz="1400" dirty="0">
                <a:solidFill>
                  <a:prstClr val="black"/>
                </a:solidFill>
                <a:sym typeface="Wingdings" panose="05000000000000000000" pitchFamily="2" charset="2"/>
              </a:rPr>
              <a:t>unterscheidet</a:t>
            </a:r>
            <a:r>
              <a:rPr lang="de-DE" sz="1400" dirty="0" smtClean="0">
                <a:solidFill>
                  <a:prstClr val="black"/>
                </a:solidFill>
                <a:sym typeface="Wingdings" panose="05000000000000000000" pitchFamily="2" charset="2"/>
              </a:rPr>
              <a:t>.</a:t>
            </a:r>
            <a:endParaRPr lang="de-DE" sz="1400" dirty="0">
              <a:solidFill>
                <a:prstClr val="black"/>
              </a:solidFill>
              <a:sym typeface="Wingdings" panose="05000000000000000000" pitchFamily="2" charset="2"/>
            </a:endParaRPr>
          </a:p>
          <a:p>
            <a:pPr lvl="0"/>
            <a:r>
              <a:rPr lang="de-DE" sz="1400" dirty="0">
                <a:solidFill>
                  <a:prstClr val="black"/>
                </a:solidFill>
                <a:sym typeface="Wingdings" panose="05000000000000000000" pitchFamily="2" charset="2"/>
              </a:rPr>
              <a:t>Maßgebliche Faktoren für die Bestimmung des räumlich relevanten Marktes sind unter anderem Art und Eigenschaften der betroffenen Waren oder Dienstleistungen, Marktzutrittsschranken, Verbraucherpräferenzen, deutlich unterschiedliche Marktanteile der Unternehmen in benachbarten geografischen Gebieten und erhebliche Preisunterschiede.</a:t>
            </a:r>
            <a:endParaRPr lang="de-DE" sz="1400" dirty="0" smtClean="0">
              <a:solidFill>
                <a:prstClr val="black"/>
              </a:solidFill>
              <a:sym typeface="Wingdings" panose="05000000000000000000" pitchFamily="2" charset="2"/>
            </a:endParaRPr>
          </a:p>
        </p:txBody>
      </p:sp>
    </p:spTree>
    <p:extLst>
      <p:ext uri="{BB962C8B-B14F-4D97-AF65-F5344CB8AC3E}">
        <p14:creationId xmlns:p14="http://schemas.microsoft.com/office/powerpoint/2010/main" val="747191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e-DE" sz="2000" b="1" u="sng" dirty="0" smtClean="0"/>
              <a:t>Studie für EU Kommission zur Effizienz ihrer </a:t>
            </a:r>
            <a:br>
              <a:rPr lang="de-DE" sz="2000" b="1" u="sng" dirty="0" smtClean="0"/>
            </a:br>
            <a:r>
              <a:rPr lang="de-DE" sz="2000" b="1" u="sng" dirty="0" smtClean="0"/>
              <a:t>geografischen Marktabgrenzung (2016)</a:t>
            </a:r>
            <a:endParaRPr lang="en-US" sz="2000" b="1" u="sng" dirty="0"/>
          </a:p>
        </p:txBody>
      </p:sp>
      <p:sp>
        <p:nvSpPr>
          <p:cNvPr id="3" name="Content Placeholder 2"/>
          <p:cNvSpPr>
            <a:spLocks noGrp="1"/>
          </p:cNvSpPr>
          <p:nvPr>
            <p:ph sz="quarter" idx="11"/>
          </p:nvPr>
        </p:nvSpPr>
        <p:spPr>
          <a:xfrm>
            <a:off x="251520" y="1268760"/>
            <a:ext cx="4254500" cy="4336926"/>
          </a:xfrm>
        </p:spPr>
        <p:txBody>
          <a:bodyPr/>
          <a:lstStyle/>
          <a:p>
            <a:endParaRPr lang="de-DE" dirty="0"/>
          </a:p>
          <a:p>
            <a:r>
              <a:rPr lang="de-DE" sz="1700" u="sng" dirty="0" smtClean="0"/>
              <a:t>Hintergrund: </a:t>
            </a:r>
          </a:p>
          <a:p>
            <a:r>
              <a:rPr lang="de-DE" sz="1500" dirty="0" smtClean="0"/>
              <a:t>Kritik an den Leitlinien der Kommission zur „Definition des relevanten Marktes“ von 1997</a:t>
            </a:r>
          </a:p>
          <a:p>
            <a:r>
              <a:rPr lang="de-DE" sz="1500" dirty="0" smtClean="0"/>
              <a:t> </a:t>
            </a:r>
            <a:r>
              <a:rPr lang="de-DE" sz="1500" dirty="0" smtClean="0">
                <a:sym typeface="Wingdings" panose="05000000000000000000" pitchFamily="2" charset="2"/>
              </a:rPr>
              <a:t> </a:t>
            </a:r>
            <a:r>
              <a:rPr lang="de-DE" sz="1500" dirty="0" smtClean="0"/>
              <a:t>zu enge räumlichen </a:t>
            </a:r>
            <a:br>
              <a:rPr lang="de-DE" sz="1500" dirty="0" smtClean="0"/>
            </a:br>
            <a:r>
              <a:rPr lang="de-DE" sz="1500" dirty="0" smtClean="0"/>
              <a:t>      Marktabgrenzung vor dem Hintergrund der </a:t>
            </a:r>
            <a:br>
              <a:rPr lang="de-DE" sz="1500" dirty="0" smtClean="0"/>
            </a:br>
            <a:r>
              <a:rPr lang="de-DE" sz="1500" dirty="0" smtClean="0"/>
              <a:t>      stetigen Entwicklung eines globalen Marktes</a:t>
            </a:r>
          </a:p>
          <a:p>
            <a:endParaRPr lang="de-DE" sz="1600" dirty="0"/>
          </a:p>
          <a:p>
            <a:r>
              <a:rPr lang="de-DE" sz="1700" u="sng" dirty="0" smtClean="0"/>
              <a:t>Untersuchungskriterien anhand von 10 Entscheidungen der Kommission: </a:t>
            </a:r>
          </a:p>
          <a:p>
            <a:r>
              <a:rPr lang="de-DE" sz="1600" dirty="0" smtClean="0"/>
              <a:t>(</a:t>
            </a:r>
            <a:r>
              <a:rPr lang="de-DE" sz="1500" dirty="0"/>
              <a:t>1) die Marktanalyse anhand der angewendeten Methodik und der vorhandenen </a:t>
            </a:r>
            <a:r>
              <a:rPr lang="de-DE" sz="1500" dirty="0" smtClean="0"/>
              <a:t>Beweismaterialien</a:t>
            </a:r>
            <a:r>
              <a:rPr lang="de-DE" sz="1500" dirty="0"/>
              <a:t>,</a:t>
            </a:r>
          </a:p>
          <a:p>
            <a:r>
              <a:rPr lang="de-DE" sz="1500" dirty="0"/>
              <a:t>(2) die Berücksichtigung von Einschränkungen außerhalb des geografischen Markts bei der </a:t>
            </a:r>
            <a:r>
              <a:rPr lang="de-DE" sz="1500" dirty="0" smtClean="0"/>
              <a:t>wettbewerbsrechtlichen </a:t>
            </a:r>
            <a:r>
              <a:rPr lang="de-DE" sz="1500" dirty="0"/>
              <a:t>Würdigung und </a:t>
            </a:r>
          </a:p>
          <a:p>
            <a:r>
              <a:rPr lang="de-DE" sz="1500" dirty="0"/>
              <a:t>(3) inwiefern eine offenere Gestaltung und Beachtung der Angebotsumstellungsflexibilität </a:t>
            </a:r>
            <a:r>
              <a:rPr lang="de-DE" sz="1500" dirty="0" smtClean="0"/>
              <a:t>sinnvoll </a:t>
            </a:r>
            <a:r>
              <a:rPr lang="de-DE" sz="1500" dirty="0"/>
              <a:t>wäre</a:t>
            </a:r>
          </a:p>
          <a:p>
            <a:endParaRPr lang="de-DE" sz="1600" dirty="0" smtClean="0"/>
          </a:p>
          <a:p>
            <a:endParaRPr lang="de-DE" sz="1600" dirty="0" smtClean="0"/>
          </a:p>
          <a:p>
            <a:endParaRPr lang="de-DE" sz="1600" dirty="0"/>
          </a:p>
          <a:p>
            <a:r>
              <a:rPr lang="de-DE" sz="1600" dirty="0" smtClean="0"/>
              <a:t> </a:t>
            </a:r>
            <a:endParaRPr lang="en-US" sz="1600" dirty="0"/>
          </a:p>
        </p:txBody>
      </p:sp>
      <p:sp>
        <p:nvSpPr>
          <p:cNvPr id="4" name="Content Placeholder 3"/>
          <p:cNvSpPr>
            <a:spLocks noGrp="1"/>
          </p:cNvSpPr>
          <p:nvPr>
            <p:ph sz="quarter" idx="12"/>
          </p:nvPr>
        </p:nvSpPr>
        <p:spPr>
          <a:xfrm>
            <a:off x="4657725" y="1581542"/>
            <a:ext cx="4256088" cy="4762078"/>
          </a:xfrm>
          <a:solidFill>
            <a:schemeClr val="accent4">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a:lstStyle/>
          <a:p>
            <a:r>
              <a:rPr lang="de-DE" sz="1700" dirty="0" smtClean="0">
                <a:solidFill>
                  <a:schemeClr val="tx1"/>
                </a:solidFill>
              </a:rPr>
              <a:t>  </a:t>
            </a:r>
            <a:r>
              <a:rPr lang="de-DE" sz="1700" b="1" u="sng" dirty="0" smtClean="0">
                <a:solidFill>
                  <a:schemeClr val="tx1"/>
                </a:solidFill>
              </a:rPr>
              <a:t>Ergebnis:</a:t>
            </a:r>
          </a:p>
          <a:p>
            <a:pPr marL="285750" indent="-285750">
              <a:buFont typeface="Arial" panose="020B0604020202020204" pitchFamily="34" charset="0"/>
              <a:buChar char="•"/>
            </a:pPr>
            <a:r>
              <a:rPr lang="de-DE" sz="1500" dirty="0" smtClean="0">
                <a:solidFill>
                  <a:schemeClr val="tx1"/>
                </a:solidFill>
              </a:rPr>
              <a:t>Objektiv und differenzierte Entscheidungen fundiert auf weitgefächertem Beweismaterial </a:t>
            </a:r>
          </a:p>
          <a:p>
            <a:pPr marL="285750" indent="-285750">
              <a:buFont typeface="Arial" panose="020B0604020202020204" pitchFamily="34" charset="0"/>
              <a:buChar char="•"/>
            </a:pPr>
            <a:r>
              <a:rPr lang="de-DE" sz="1500" dirty="0" smtClean="0">
                <a:solidFill>
                  <a:schemeClr val="tx1"/>
                </a:solidFill>
              </a:rPr>
              <a:t>Detaillierte Evaluation potentieller wettbewerbsbeschränkender Faktoren von außerhalb des relevanten Marktes bei eng eingegrenzten Märkten </a:t>
            </a:r>
          </a:p>
          <a:p>
            <a:pPr marL="285750" indent="-285750">
              <a:buFont typeface="Arial" panose="020B0604020202020204" pitchFamily="34" charset="0"/>
              <a:buChar char="•"/>
            </a:pPr>
            <a:r>
              <a:rPr lang="de-DE" sz="1500" dirty="0" smtClean="0">
                <a:solidFill>
                  <a:schemeClr val="tx1"/>
                </a:solidFill>
              </a:rPr>
              <a:t>Verneinung einer ausweitenden Berücksichtigung der Angebotsumstellungsflexibilität </a:t>
            </a:r>
          </a:p>
          <a:p>
            <a:pPr marL="285750" indent="-285750">
              <a:buFont typeface="Wingdings"/>
              <a:buChar char="à"/>
            </a:pPr>
            <a:r>
              <a:rPr lang="de-DE" sz="1500" dirty="0" smtClean="0">
                <a:solidFill>
                  <a:schemeClr val="tx1"/>
                </a:solidFill>
                <a:sym typeface="Wingdings" panose="05000000000000000000" pitchFamily="2" charset="2"/>
              </a:rPr>
              <a:t>Hohe Marktanteile nicht immer wettbewerbsschädigend </a:t>
            </a:r>
          </a:p>
          <a:p>
            <a:pPr marL="285750" indent="-285750">
              <a:buFont typeface="Wingdings"/>
              <a:buChar char="à"/>
            </a:pPr>
            <a:r>
              <a:rPr lang="de-DE" sz="1500" dirty="0" smtClean="0">
                <a:solidFill>
                  <a:schemeClr val="tx1"/>
                </a:solidFill>
                <a:sym typeface="Wingdings" panose="05000000000000000000" pitchFamily="2" charset="2"/>
              </a:rPr>
              <a:t>Importe ≠ Argument zur Ausweitung des Marktes, sondern Berücksichtigung als Wettbewerbsdruck auslösender Faktor</a:t>
            </a:r>
          </a:p>
          <a:p>
            <a:pPr marL="285750" indent="-285750">
              <a:buFont typeface="Arial" panose="020B0604020202020204" pitchFamily="34" charset="0"/>
              <a:buChar char="•"/>
            </a:pPr>
            <a:r>
              <a:rPr lang="de-DE" sz="1500" b="1" dirty="0" smtClean="0">
                <a:solidFill>
                  <a:schemeClr val="tx1"/>
                </a:solidFill>
                <a:sym typeface="Wingdings" panose="05000000000000000000" pitchFamily="2" charset="2"/>
              </a:rPr>
              <a:t>Verbesserungsvorschlag: </a:t>
            </a:r>
          </a:p>
          <a:p>
            <a:r>
              <a:rPr lang="de-DE" sz="1500" b="1" dirty="0">
                <a:solidFill>
                  <a:srgbClr val="C00000"/>
                </a:solidFill>
                <a:sym typeface="Wingdings" panose="05000000000000000000" pitchFamily="2" charset="2"/>
              </a:rPr>
              <a:t> </a:t>
            </a:r>
            <a:r>
              <a:rPr lang="de-DE" sz="1500" b="1" dirty="0" smtClean="0">
                <a:solidFill>
                  <a:srgbClr val="C00000"/>
                </a:solidFill>
                <a:sym typeface="Wingdings" panose="05000000000000000000" pitchFamily="2" charset="2"/>
              </a:rPr>
              <a:t>      Klarstellung der untergeordneten Bedeutung </a:t>
            </a:r>
            <a:br>
              <a:rPr lang="de-DE" sz="1500" b="1" dirty="0" smtClean="0">
                <a:solidFill>
                  <a:srgbClr val="C00000"/>
                </a:solidFill>
                <a:sym typeface="Wingdings" panose="05000000000000000000" pitchFamily="2" charset="2"/>
              </a:rPr>
            </a:br>
            <a:r>
              <a:rPr lang="de-DE" sz="1500" b="1" dirty="0" smtClean="0">
                <a:solidFill>
                  <a:srgbClr val="C00000"/>
                </a:solidFill>
                <a:sym typeface="Wingdings" panose="05000000000000000000" pitchFamily="2" charset="2"/>
              </a:rPr>
              <a:t>       der geografischen Marktabgrenzung hinter der </a:t>
            </a:r>
            <a:br>
              <a:rPr lang="de-DE" sz="1500" b="1" dirty="0" smtClean="0">
                <a:solidFill>
                  <a:srgbClr val="C00000"/>
                </a:solidFill>
                <a:sym typeface="Wingdings" panose="05000000000000000000" pitchFamily="2" charset="2"/>
              </a:rPr>
            </a:br>
            <a:r>
              <a:rPr lang="de-DE" sz="1500" b="1" dirty="0" smtClean="0">
                <a:solidFill>
                  <a:srgbClr val="C00000"/>
                </a:solidFill>
                <a:sym typeface="Wingdings" panose="05000000000000000000" pitchFamily="2" charset="2"/>
              </a:rPr>
              <a:t>       wettbewerbsrechtlichen Würdigung!</a:t>
            </a:r>
          </a:p>
          <a:p>
            <a:pPr marL="285750" indent="-285750">
              <a:buFont typeface="Arial" panose="020B0604020202020204" pitchFamily="34" charset="0"/>
              <a:buChar char="•"/>
            </a:pPr>
            <a:endParaRPr lang="en-US" dirty="0"/>
          </a:p>
        </p:txBody>
      </p:sp>
      <p:sp>
        <p:nvSpPr>
          <p:cNvPr id="5" name="Footer Placeholder 4"/>
          <p:cNvSpPr>
            <a:spLocks noGrp="1"/>
          </p:cNvSpPr>
          <p:nvPr>
            <p:ph type="ftr" sz="quarter" idx="13"/>
          </p:nvPr>
        </p:nvSpPr>
        <p:spPr/>
        <p:txBody>
          <a:bodyPr/>
          <a:lstStyle/>
          <a:p>
            <a:r>
              <a:rPr lang="en-US" smtClean="0"/>
              <a:t>Dr. Romina Polley</a:t>
            </a:r>
            <a:endParaRPr lang="en-US" dirty="0"/>
          </a:p>
        </p:txBody>
      </p:sp>
    </p:spTree>
    <p:extLst>
      <p:ext uri="{BB962C8B-B14F-4D97-AF65-F5344CB8AC3E}">
        <p14:creationId xmlns:p14="http://schemas.microsoft.com/office/powerpoint/2010/main" val="15323087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251520" y="692696"/>
            <a:ext cx="8352928" cy="5472608"/>
          </a:xfrm>
        </p:spPr>
        <p:txBody>
          <a:bodyPr/>
          <a:lstStyle/>
          <a:p>
            <a:pPr lvl="0"/>
            <a:r>
              <a:rPr lang="de-DE" sz="1800" b="1" dirty="0">
                <a:solidFill>
                  <a:prstClr val="black"/>
                </a:solidFill>
              </a:rPr>
              <a:t>Erschwernis der Abgrenzung durch Abschaffung der Binnengrenzen und Bewegung der Märkte auf europäischer Ebene</a:t>
            </a:r>
          </a:p>
          <a:p>
            <a:pPr marL="631825" lvl="4" indent="-285750">
              <a:buFont typeface="Wingdings" panose="05000000000000000000" pitchFamily="2" charset="2"/>
              <a:buChar char="§"/>
            </a:pPr>
            <a:r>
              <a:rPr lang="de-DE" sz="1400" dirty="0" smtClean="0">
                <a:solidFill>
                  <a:prstClr val="black"/>
                </a:solidFill>
              </a:rPr>
              <a:t>Feststellung </a:t>
            </a:r>
            <a:r>
              <a:rPr lang="de-DE" sz="1400" dirty="0">
                <a:solidFill>
                  <a:prstClr val="black"/>
                </a:solidFill>
              </a:rPr>
              <a:t>der zum Zeitpunkt des Zusammenschlusses existierenden räumlichen Grenzen </a:t>
            </a:r>
          </a:p>
          <a:p>
            <a:pPr marL="631825" lvl="4" indent="-285750">
              <a:buFont typeface="Wingdings" panose="05000000000000000000" pitchFamily="2" charset="2"/>
              <a:buChar char="§"/>
            </a:pPr>
            <a:r>
              <a:rPr lang="de-DE" sz="1400" dirty="0" smtClean="0">
                <a:solidFill>
                  <a:prstClr val="black"/>
                </a:solidFill>
              </a:rPr>
              <a:t>Einbeziehung </a:t>
            </a:r>
            <a:r>
              <a:rPr lang="de-DE" sz="1400" dirty="0">
                <a:solidFill>
                  <a:prstClr val="black"/>
                </a:solidFill>
              </a:rPr>
              <a:t>künftiger Veränderungen?</a:t>
            </a:r>
          </a:p>
          <a:p>
            <a:pPr marL="631825" lvl="4" indent="-285750">
              <a:buFont typeface="Wingdings" panose="05000000000000000000" pitchFamily="2" charset="2"/>
              <a:buChar char="§"/>
            </a:pPr>
            <a:r>
              <a:rPr lang="de-DE" sz="1400" dirty="0" smtClean="0">
                <a:solidFill>
                  <a:prstClr val="black"/>
                </a:solidFill>
              </a:rPr>
              <a:t>Berücksichtigung </a:t>
            </a:r>
            <a:r>
              <a:rPr lang="de-DE" sz="1400" dirty="0">
                <a:solidFill>
                  <a:prstClr val="black"/>
                </a:solidFill>
              </a:rPr>
              <a:t>bei Marktabgrenzung oder erst bei Marktmachtprüfung</a:t>
            </a:r>
            <a:r>
              <a:rPr lang="de-DE" sz="1400" dirty="0" smtClean="0">
                <a:solidFill>
                  <a:prstClr val="black"/>
                </a:solidFill>
              </a:rPr>
              <a:t>?</a:t>
            </a:r>
          </a:p>
          <a:p>
            <a:pPr marL="631825" lvl="4" indent="-285750">
              <a:buFont typeface="Wingdings" panose="05000000000000000000" pitchFamily="2" charset="2"/>
              <a:buChar char="§"/>
            </a:pPr>
            <a:endParaRPr lang="de-DE" sz="1500" dirty="0">
              <a:solidFill>
                <a:prstClr val="black"/>
              </a:solidFill>
            </a:endParaRPr>
          </a:p>
          <a:p>
            <a:r>
              <a:rPr lang="de-DE" sz="1800" b="1" dirty="0" smtClean="0"/>
              <a:t>Dynamische Marktentwicklung</a:t>
            </a:r>
          </a:p>
          <a:p>
            <a:pPr marL="285750" indent="-285750">
              <a:buFont typeface="Arial" panose="020B0604020202020204" pitchFamily="34" charset="0"/>
              <a:buChar char="•"/>
            </a:pPr>
            <a:r>
              <a:rPr lang="de-DE" sz="1600" dirty="0"/>
              <a:t>S</a:t>
            </a:r>
            <a:r>
              <a:rPr lang="de-DE" sz="1600" dirty="0" smtClean="0"/>
              <a:t>ich vergrößernde Märkte </a:t>
            </a:r>
          </a:p>
          <a:p>
            <a:pPr marL="574675" lvl="1" indent="-285750">
              <a:buFont typeface="Arial" panose="020B0604020202020204" pitchFamily="34" charset="0"/>
              <a:buChar char="•"/>
            </a:pPr>
            <a:r>
              <a:rPr lang="de-DE" dirty="0" smtClean="0"/>
              <a:t>Maßstab der Abgrenzung: ökonomische Realität und Einbeziehung künftiger Veränderungen innerhalb der nächsten 2-3 Jahre </a:t>
            </a:r>
          </a:p>
          <a:p>
            <a:pPr marL="285750" indent="-285750">
              <a:buFont typeface="Arial" panose="020B0604020202020204" pitchFamily="34" charset="0"/>
              <a:buChar char="•"/>
            </a:pPr>
            <a:endParaRPr lang="de-DE" dirty="0" smtClean="0"/>
          </a:p>
          <a:p>
            <a:r>
              <a:rPr lang="de-DE" sz="1800" b="1" dirty="0" smtClean="0"/>
              <a:t>Gemeinsamer Markt oder wesentlicher Teil desselben?</a:t>
            </a:r>
          </a:p>
          <a:p>
            <a:pPr marL="285750" indent="-285750">
              <a:buFont typeface="Arial" panose="020B0604020202020204" pitchFamily="34" charset="0"/>
              <a:buChar char="•"/>
            </a:pPr>
            <a:r>
              <a:rPr lang="de-DE" dirty="0" smtClean="0"/>
              <a:t>Bedeutung des abgegrenzten Marktes nur bei Darstellung </a:t>
            </a:r>
            <a:r>
              <a:rPr lang="de-DE" b="1" dirty="0" smtClean="0"/>
              <a:t>eines wesentlichen Teils des Gemeinsamen Marktes </a:t>
            </a:r>
            <a:r>
              <a:rPr lang="de-DE" dirty="0" smtClean="0"/>
              <a:t>(Art. 355 AEUV &amp; Art. 52 EUV)</a:t>
            </a:r>
          </a:p>
          <a:p>
            <a:pPr marL="285750" indent="-285750">
              <a:buFont typeface="Arial" panose="020B0604020202020204" pitchFamily="34" charset="0"/>
              <a:buChar char="•"/>
            </a:pPr>
            <a:r>
              <a:rPr lang="de-DE" dirty="0" smtClean="0"/>
              <a:t>Ansonsten Eingriffsbefugnis der EU Kommission (-)</a:t>
            </a:r>
          </a:p>
          <a:p>
            <a:pPr marL="574675" lvl="1" indent="-285750">
              <a:buFont typeface="Arial" panose="020B0604020202020204" pitchFamily="34" charset="0"/>
              <a:buChar char="•"/>
            </a:pPr>
            <a:r>
              <a:rPr lang="de-DE" sz="1500" dirty="0" smtClean="0"/>
              <a:t>Definition „wesentlicher Teil“</a:t>
            </a:r>
          </a:p>
          <a:p>
            <a:pPr marL="914400" lvl="3" indent="-285750">
              <a:buFont typeface="Arial" panose="020B0604020202020204" pitchFamily="34" charset="0"/>
              <a:buChar char="•"/>
            </a:pPr>
            <a:r>
              <a:rPr lang="de-DE" sz="1400" dirty="0" smtClean="0"/>
              <a:t>Art. 2 und 3 FKVO nehmen Bezug auf Art. 102 AEUV </a:t>
            </a:r>
            <a:r>
              <a:rPr lang="de-DE" sz="1400" dirty="0" smtClean="0">
                <a:sym typeface="Wingdings" panose="05000000000000000000" pitchFamily="2" charset="2"/>
              </a:rPr>
              <a:t> weite Auslegung des </a:t>
            </a:r>
            <a:r>
              <a:rPr lang="de-DE" sz="1400" dirty="0">
                <a:sym typeface="Wingdings" panose="05000000000000000000" pitchFamily="2" charset="2"/>
              </a:rPr>
              <a:t>B</a:t>
            </a:r>
            <a:r>
              <a:rPr lang="de-DE" sz="1400" dirty="0" smtClean="0">
                <a:sym typeface="Wingdings" panose="05000000000000000000" pitchFamily="2" charset="2"/>
              </a:rPr>
              <a:t>egriffs</a:t>
            </a:r>
            <a:endParaRPr lang="de-DE" sz="1400" dirty="0" smtClean="0"/>
          </a:p>
          <a:p>
            <a:pPr marL="914400" lvl="3" indent="-285750">
              <a:buFont typeface="Arial" panose="020B0604020202020204" pitchFamily="34" charset="0"/>
              <a:buChar char="•"/>
            </a:pPr>
            <a:r>
              <a:rPr lang="de-DE" sz="1400" dirty="0" err="1" smtClean="0"/>
              <a:t>Bsp</a:t>
            </a:r>
            <a:r>
              <a:rPr lang="de-DE" sz="1400" dirty="0" smtClean="0"/>
              <a:t>: Fall Exxon/Mobile </a:t>
            </a:r>
            <a:r>
              <a:rPr lang="de-DE" sz="1400" dirty="0" smtClean="0">
                <a:sym typeface="Wingdings" panose="05000000000000000000" pitchFamily="2" charset="2"/>
              </a:rPr>
              <a:t> Flughafen London Gatwick = wesentlicher Teil des Gemeinsamen Marktes für Flugtreibstoffe</a:t>
            </a:r>
            <a:r>
              <a:rPr lang="de-DE" sz="1400" dirty="0" smtClean="0"/>
              <a:t> </a:t>
            </a:r>
            <a:endParaRPr lang="de-DE" sz="1400" dirty="0"/>
          </a:p>
          <a:p>
            <a:pPr marL="574675" lvl="1" indent="-285750">
              <a:buFont typeface="Arial" panose="020B0604020202020204" pitchFamily="34" charset="0"/>
              <a:buChar char="•"/>
            </a:pPr>
            <a:endParaRPr lang="de-DE" sz="1700" dirty="0" smtClean="0"/>
          </a:p>
        </p:txBody>
      </p:sp>
      <p:sp>
        <p:nvSpPr>
          <p:cNvPr id="5" name="Footer Placeholder 4"/>
          <p:cNvSpPr>
            <a:spLocks noGrp="1"/>
          </p:cNvSpPr>
          <p:nvPr>
            <p:ph type="ftr" sz="quarter" idx="13"/>
          </p:nvPr>
        </p:nvSpPr>
        <p:spPr/>
        <p:txBody>
          <a:bodyPr/>
          <a:lstStyle/>
          <a:p>
            <a:r>
              <a:rPr lang="en-US" smtClean="0"/>
              <a:t>Dr. Romina Polley</a:t>
            </a:r>
            <a:endParaRPr lang="en-US" dirty="0"/>
          </a:p>
        </p:txBody>
      </p:sp>
    </p:spTree>
    <p:extLst>
      <p:ext uri="{BB962C8B-B14F-4D97-AF65-F5344CB8AC3E}">
        <p14:creationId xmlns:p14="http://schemas.microsoft.com/office/powerpoint/2010/main" val="7315352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1800" b="1" dirty="0"/>
              <a:t>	</a:t>
            </a:r>
            <a:r>
              <a:rPr lang="de-DE" sz="1800" b="1" dirty="0" smtClean="0"/>
              <a:t> </a:t>
            </a:r>
            <a:r>
              <a:rPr lang="de-DE" sz="1800" b="1" u="sng" dirty="0" smtClean="0"/>
              <a:t>Vorgehensweise </a:t>
            </a:r>
            <a:r>
              <a:rPr lang="de-DE" sz="1800" b="1" u="sng" dirty="0" err="1" smtClean="0"/>
              <a:t>iRd</a:t>
            </a:r>
            <a:r>
              <a:rPr lang="de-DE" sz="1800" b="1" u="sng" dirty="0" smtClean="0"/>
              <a:t> Homogenitätsprüfung </a:t>
            </a:r>
            <a:endParaRPr lang="en-US" sz="1800" b="1" u="sng" dirty="0"/>
          </a:p>
        </p:txBody>
      </p:sp>
      <p:pic>
        <p:nvPicPr>
          <p:cNvPr id="6" name="Content Placeholder 5" descr="https://account.fachmedien.de/Files/IMG/hbfm/hbfm/wuw/140926A1.PNG">
            <a:hlinkClick r:id="rId2"/>
          </p:cNvPr>
          <p:cNvPicPr>
            <a:picLocks noGrp="1"/>
          </p:cNvPicPr>
          <p:nvPr>
            <p:ph sz="quarter" idx="11"/>
          </p:nvPr>
        </p:nvPicPr>
        <p:blipFill rotWithShape="1">
          <a:blip r:embed="rId3" r:link="rId4" cstate="print">
            <a:extLst>
              <a:ext uri="{28A0092B-C50C-407E-A947-70E740481C1C}">
                <a14:useLocalDpi xmlns:a14="http://schemas.microsoft.com/office/drawing/2010/main" val="0"/>
              </a:ext>
            </a:extLst>
          </a:blip>
          <a:srcRect l="26786" t="4513" r="25550"/>
          <a:stretch/>
        </p:blipFill>
        <p:spPr bwMode="auto">
          <a:xfrm>
            <a:off x="539552" y="2900933"/>
            <a:ext cx="2808312" cy="1963961"/>
          </a:xfrm>
          <a:prstGeom prst="rect">
            <a:avLst/>
          </a:prstGeom>
          <a:noFill/>
          <a:ln>
            <a:noFill/>
          </a:ln>
        </p:spPr>
      </p:pic>
      <p:sp>
        <p:nvSpPr>
          <p:cNvPr id="7" name="Content Placeholder 6"/>
          <p:cNvSpPr>
            <a:spLocks noGrp="1"/>
          </p:cNvSpPr>
          <p:nvPr>
            <p:ph sz="quarter" idx="12"/>
          </p:nvPr>
        </p:nvSpPr>
        <p:spPr>
          <a:xfrm>
            <a:off x="179512" y="1052736"/>
            <a:ext cx="6372200" cy="576064"/>
          </a:xfrm>
        </p:spPr>
        <p:txBody>
          <a:bodyPr/>
          <a:lstStyle/>
          <a:p>
            <a:pPr marL="285750" indent="-285750">
              <a:buFont typeface="Arial" panose="020B0604020202020204" pitchFamily="34" charset="0"/>
              <a:buChar char="•"/>
            </a:pPr>
            <a:r>
              <a:rPr lang="de-DE" sz="1600" dirty="0" smtClean="0"/>
              <a:t>Vordergrund: geografische Ausweichalternativen der Marktgegenseite </a:t>
            </a:r>
            <a:endParaRPr lang="en-US" sz="1600" dirty="0"/>
          </a:p>
        </p:txBody>
      </p:sp>
      <p:sp>
        <p:nvSpPr>
          <p:cNvPr id="8" name="Content Placeholder 7"/>
          <p:cNvSpPr>
            <a:spLocks noGrp="1"/>
          </p:cNvSpPr>
          <p:nvPr>
            <p:ph sz="quarter" idx="13"/>
          </p:nvPr>
        </p:nvSpPr>
        <p:spPr>
          <a:xfrm>
            <a:off x="395536" y="1484784"/>
            <a:ext cx="3744416" cy="2194560"/>
          </a:xfrm>
        </p:spPr>
        <p:txBody>
          <a:bodyPr/>
          <a:lstStyle/>
          <a:p>
            <a:r>
              <a:rPr lang="de-DE" sz="1600" u="sng" dirty="0" smtClean="0"/>
              <a:t>Schritt 1:  </a:t>
            </a:r>
            <a:r>
              <a:rPr lang="de-DE" sz="1600" dirty="0" smtClean="0"/>
              <a:t/>
            </a:r>
            <a:br>
              <a:rPr lang="de-DE" sz="1600" dirty="0" smtClean="0"/>
            </a:br>
            <a:r>
              <a:rPr lang="de-DE" sz="1500" dirty="0" smtClean="0"/>
              <a:t>Identifizierung der betroffenen Nachfrager im Versorgungsgebiet der beteiligten Unternehmen aus Sicht der Anbieter </a:t>
            </a:r>
          </a:p>
          <a:p>
            <a:pPr marL="342900" indent="-342900">
              <a:buAutoNum type="arabicParenR"/>
            </a:pPr>
            <a:endParaRPr lang="en-US" sz="1600" dirty="0"/>
          </a:p>
        </p:txBody>
      </p:sp>
      <p:sp>
        <p:nvSpPr>
          <p:cNvPr id="9" name="Content Placeholder 8"/>
          <p:cNvSpPr>
            <a:spLocks noGrp="1"/>
          </p:cNvSpPr>
          <p:nvPr>
            <p:ph sz="quarter" idx="14"/>
          </p:nvPr>
        </p:nvSpPr>
        <p:spPr>
          <a:xfrm>
            <a:off x="4352528" y="1484784"/>
            <a:ext cx="4283968" cy="2194560"/>
          </a:xfrm>
        </p:spPr>
        <p:txBody>
          <a:bodyPr/>
          <a:lstStyle/>
          <a:p>
            <a:r>
              <a:rPr lang="de-DE" sz="1600" u="sng" dirty="0" smtClean="0"/>
              <a:t>Schritt 2:</a:t>
            </a:r>
            <a:r>
              <a:rPr lang="de-DE" sz="1600" dirty="0" smtClean="0"/>
              <a:t/>
            </a:r>
            <a:br>
              <a:rPr lang="de-DE" sz="1600" dirty="0" smtClean="0"/>
            </a:br>
            <a:r>
              <a:rPr lang="de-DE" sz="1500" dirty="0" smtClean="0"/>
              <a:t>Identifizierung der räumlichen Ausweichalternativen aus Sicht der Nachfrager</a:t>
            </a:r>
          </a:p>
          <a:p>
            <a:r>
              <a:rPr lang="de-DE" dirty="0" smtClean="0"/>
              <a:t>Unterschied zwischen deutscher und europäischer Methode</a:t>
            </a:r>
          </a:p>
          <a:p>
            <a:r>
              <a:rPr lang="de-DE" b="1" dirty="0" smtClean="0"/>
              <a:t>a) GWB: </a:t>
            </a:r>
            <a:r>
              <a:rPr lang="de-DE" dirty="0" smtClean="0"/>
              <a:t>Austauschbarkeit aus Sicht eines verständigen Verbrauchers (Bedarfsmarktkonzept) </a:t>
            </a:r>
            <a:endParaRPr lang="en-US" dirty="0"/>
          </a:p>
        </p:txBody>
      </p:sp>
      <p:sp>
        <p:nvSpPr>
          <p:cNvPr id="5" name="Footer Placeholder 4"/>
          <p:cNvSpPr>
            <a:spLocks noGrp="1"/>
          </p:cNvSpPr>
          <p:nvPr>
            <p:ph type="ftr" sz="quarter" idx="15"/>
          </p:nvPr>
        </p:nvSpPr>
        <p:spPr/>
        <p:txBody>
          <a:bodyPr/>
          <a:lstStyle/>
          <a:p>
            <a:r>
              <a:rPr lang="en-US" smtClean="0"/>
              <a:t>Dr. Romina Polley</a:t>
            </a:r>
            <a:endParaRPr lang="en-US" dirty="0"/>
          </a:p>
        </p:txBody>
      </p:sp>
      <p:sp>
        <p:nvSpPr>
          <p:cNvPr id="10" name="TextBox 9"/>
          <p:cNvSpPr txBox="1"/>
          <p:nvPr/>
        </p:nvSpPr>
        <p:spPr>
          <a:xfrm>
            <a:off x="1118692" y="4912469"/>
            <a:ext cx="1800200" cy="307777"/>
          </a:xfrm>
          <a:prstGeom prst="rect">
            <a:avLst/>
          </a:prstGeom>
          <a:noFill/>
        </p:spPr>
        <p:txBody>
          <a:bodyPr wrap="square" rtlCol="0">
            <a:spAutoFit/>
          </a:bodyPr>
          <a:lstStyle/>
          <a:p>
            <a:r>
              <a:rPr lang="de-DE" sz="1400" dirty="0" smtClean="0"/>
              <a:t>Versorgungsgebiet</a:t>
            </a:r>
            <a:endParaRPr lang="en-US" sz="1400" dirty="0"/>
          </a:p>
        </p:txBody>
      </p:sp>
      <p:pic>
        <p:nvPicPr>
          <p:cNvPr id="11" name="Picture 10" descr="https://account.fachmedien.de/Files/IMG/hbfm/hbfm/wuw/140926A2.PNG">
            <a:hlinkClick r:id="rId5"/>
          </p:cNvPr>
          <p:cNvPicPr/>
          <p:nvPr/>
        </p:nvPicPr>
        <p:blipFill rotWithShape="1">
          <a:blip r:embed="rId6" r:link="rId7" cstate="print">
            <a:extLst>
              <a:ext uri="{28A0092B-C50C-407E-A947-70E740481C1C}">
                <a14:useLocalDpi xmlns:a14="http://schemas.microsoft.com/office/drawing/2010/main" val="0"/>
              </a:ext>
            </a:extLst>
          </a:blip>
          <a:srcRect l="10218" t="-1842" r="17467" b="1842"/>
          <a:stretch/>
        </p:blipFill>
        <p:spPr bwMode="auto">
          <a:xfrm>
            <a:off x="4328889" y="3076723"/>
            <a:ext cx="3717776" cy="1720429"/>
          </a:xfrm>
          <a:prstGeom prst="rect">
            <a:avLst/>
          </a:prstGeom>
          <a:noFill/>
          <a:ln>
            <a:noFill/>
          </a:ln>
        </p:spPr>
      </p:pic>
      <p:cxnSp>
        <p:nvCxnSpPr>
          <p:cNvPr id="15" name="Straight Connector 14"/>
          <p:cNvCxnSpPr/>
          <p:nvPr/>
        </p:nvCxnSpPr>
        <p:spPr>
          <a:xfrm>
            <a:off x="4139952" y="1569885"/>
            <a:ext cx="0" cy="4582327"/>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170040" y="4912469"/>
            <a:ext cx="4866456" cy="1384995"/>
          </a:xfrm>
          <a:prstGeom prst="rect">
            <a:avLst/>
          </a:prstGeom>
          <a:noFill/>
        </p:spPr>
        <p:txBody>
          <a:bodyPr wrap="square" rtlCol="0">
            <a:spAutoFit/>
          </a:bodyPr>
          <a:lstStyle/>
          <a:p>
            <a:r>
              <a:rPr lang="de-DE" sz="1400" b="1" dirty="0" smtClean="0"/>
              <a:t>b) FKVO: </a:t>
            </a:r>
            <a:r>
              <a:rPr lang="de-DE" sz="1400" dirty="0" smtClean="0"/>
              <a:t>„SSNIP“- Test bzw. hypothetischer Monopolisten-Test</a:t>
            </a:r>
          </a:p>
          <a:p>
            <a:r>
              <a:rPr lang="de-DE" sz="1400" dirty="0" smtClean="0">
                <a:sym typeface="Wingdings" panose="05000000000000000000" pitchFamily="2" charset="2"/>
              </a:rPr>
              <a:t> </a:t>
            </a:r>
            <a:r>
              <a:rPr lang="de-DE" sz="1400" dirty="0" smtClean="0"/>
              <a:t>Würden die in dem ermittelten Gebiet ansässigen Kunden bei einem SSNIP (geringe und nicht nur vorübergehenden Preiserhöhung von 5-10%) auf Anbieter in anderen Gebieten ausweichen? („gedankliches Experiment“)</a:t>
            </a:r>
            <a:endParaRPr lang="en-US" sz="1400" dirty="0"/>
          </a:p>
        </p:txBody>
      </p:sp>
    </p:spTree>
    <p:extLst>
      <p:ext uri="{BB962C8B-B14F-4D97-AF65-F5344CB8AC3E}">
        <p14:creationId xmlns:p14="http://schemas.microsoft.com/office/powerpoint/2010/main" val="21011017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e-DE" sz="2000" b="1" u="sng" dirty="0" smtClean="0"/>
              <a:t>Wettbewerbsbedingungen im Absatzgebiet der beteiligten Unternehmen </a:t>
            </a:r>
            <a:endParaRPr lang="en-US" sz="2000" b="1" u="sng" dirty="0"/>
          </a:p>
        </p:txBody>
      </p:sp>
      <p:sp>
        <p:nvSpPr>
          <p:cNvPr id="3" name="Content Placeholder 2"/>
          <p:cNvSpPr>
            <a:spLocks noGrp="1"/>
          </p:cNvSpPr>
          <p:nvPr>
            <p:ph sz="quarter" idx="11"/>
          </p:nvPr>
        </p:nvSpPr>
        <p:spPr>
          <a:xfrm>
            <a:off x="251520" y="1124744"/>
            <a:ext cx="8712968" cy="2194560"/>
          </a:xfrm>
        </p:spPr>
        <p:txBody>
          <a:bodyPr/>
          <a:lstStyle/>
          <a:p>
            <a:pPr marL="342900" indent="-342900">
              <a:buAutoNum type="alphaLcParenR"/>
            </a:pPr>
            <a:r>
              <a:rPr lang="de-DE" sz="1600" b="1" u="sng" dirty="0" smtClean="0"/>
              <a:t>Maßgebliche Faktoren im Überblick </a:t>
            </a:r>
          </a:p>
          <a:p>
            <a:pPr marL="285750" indent="-285750">
              <a:buFont typeface="Arial" panose="020B0604020202020204" pitchFamily="34" charset="0"/>
              <a:buChar char="•"/>
            </a:pPr>
            <a:r>
              <a:rPr lang="de-DE" sz="1500" dirty="0" smtClean="0"/>
              <a:t>Art. 9 Abs. 7 S. 2 FKVO = nicht abschließender Orientierungsrahmen</a:t>
            </a:r>
          </a:p>
          <a:p>
            <a:pPr marL="741363" lvl="2" indent="-285750">
              <a:buFont typeface="Wingdings" panose="05000000000000000000" pitchFamily="2" charset="2"/>
              <a:buChar char="§"/>
            </a:pPr>
            <a:r>
              <a:rPr lang="de-DE" sz="1400" dirty="0" smtClean="0"/>
              <a:t>„insbesondere“ Art und Eigenschaften der betreffenden Waren oder Dienstleistungen</a:t>
            </a:r>
          </a:p>
          <a:p>
            <a:pPr marL="741363" lvl="2" indent="-285750">
              <a:buFont typeface="Wingdings" panose="05000000000000000000" pitchFamily="2" charset="2"/>
              <a:buChar char="§"/>
            </a:pPr>
            <a:r>
              <a:rPr lang="de-DE" sz="1400" dirty="0" smtClean="0"/>
              <a:t>Wertende Gesamtschau aller Aspekte  </a:t>
            </a:r>
            <a:endParaRPr lang="de-DE" sz="1400" dirty="0"/>
          </a:p>
          <a:p>
            <a:pPr marL="285750" indent="-285750">
              <a:buFont typeface="Arial" panose="020B0604020202020204" pitchFamily="34" charset="0"/>
              <a:buChar char="•"/>
            </a:pPr>
            <a:r>
              <a:rPr lang="de-DE" sz="1500" dirty="0" smtClean="0"/>
              <a:t>Weitere Kriterien im Formblatt CO </a:t>
            </a:r>
          </a:p>
          <a:p>
            <a:pPr marL="741363" lvl="2" indent="-285750">
              <a:buFont typeface="Wingdings" panose="05000000000000000000" pitchFamily="2" charset="2"/>
              <a:buChar char="§"/>
            </a:pPr>
            <a:r>
              <a:rPr lang="de-DE" sz="1400" dirty="0" smtClean="0"/>
              <a:t>Unterteilung der Kriterien in </a:t>
            </a:r>
            <a:r>
              <a:rPr lang="de-DE" sz="1400" b="1" dirty="0" smtClean="0"/>
              <a:t>Ursachen</a:t>
            </a:r>
            <a:r>
              <a:rPr lang="de-DE" sz="1400" dirty="0" smtClean="0"/>
              <a:t> (Faktoren, die den Austausch zwischen Nachfragern und mehr oder weniger entfernten Anbietern behindern) und </a:t>
            </a:r>
            <a:r>
              <a:rPr lang="de-DE" sz="1400" b="1" dirty="0" smtClean="0"/>
              <a:t>Indikatoren</a:t>
            </a:r>
            <a:r>
              <a:rPr lang="de-DE" sz="1400" dirty="0" smtClean="0"/>
              <a:t> (Anzeichen für das Ansehen verschiedener Gebiete als integrierter Markt oder abgegrenzte Märkte)</a:t>
            </a:r>
          </a:p>
          <a:p>
            <a:pPr marL="741363" lvl="2" indent="-285750">
              <a:buFont typeface="Wingdings" panose="05000000000000000000" pitchFamily="2" charset="2"/>
              <a:buChar char="§"/>
            </a:pPr>
            <a:r>
              <a:rPr lang="de-DE" sz="1400" dirty="0" smtClean="0"/>
              <a:t>Tendenzaussage anhand von  Indikatoren </a:t>
            </a:r>
          </a:p>
          <a:p>
            <a:pPr marL="741363" lvl="2" indent="-285750">
              <a:buFont typeface="Arial" panose="020B0604020202020204" pitchFamily="34" charset="0"/>
              <a:buChar char="•"/>
            </a:pPr>
            <a:endParaRPr lang="de-DE" sz="1400" dirty="0"/>
          </a:p>
          <a:p>
            <a:endParaRPr lang="de-DE" sz="1600" dirty="0" smtClean="0"/>
          </a:p>
        </p:txBody>
      </p:sp>
      <p:sp>
        <p:nvSpPr>
          <p:cNvPr id="5" name="Content Placeholder 4"/>
          <p:cNvSpPr>
            <a:spLocks noGrp="1"/>
          </p:cNvSpPr>
          <p:nvPr>
            <p:ph sz="quarter" idx="13"/>
          </p:nvPr>
        </p:nvSpPr>
        <p:spPr>
          <a:xfrm>
            <a:off x="251520" y="3717032"/>
            <a:ext cx="3600400" cy="2592288"/>
          </a:xfrm>
        </p:spPr>
        <p:txBody>
          <a:bodyPr/>
          <a:lstStyle/>
          <a:p>
            <a:r>
              <a:rPr lang="de-DE" sz="1600" b="1" dirty="0" smtClean="0"/>
              <a:t>b) </a:t>
            </a:r>
            <a:r>
              <a:rPr lang="de-DE" sz="1600" b="1" u="sng" dirty="0" smtClean="0"/>
              <a:t>Ursachen</a:t>
            </a:r>
          </a:p>
          <a:p>
            <a:r>
              <a:rPr lang="de-DE" sz="1500" b="1" dirty="0" smtClean="0"/>
              <a:t>Art &amp; Eigenschaften der Produkte </a:t>
            </a:r>
            <a:endParaRPr lang="de-DE" dirty="0" smtClean="0"/>
          </a:p>
          <a:p>
            <a:pPr marL="285750" indent="-285750">
              <a:buFont typeface="Arial" panose="020B0604020202020204" pitchFamily="34" charset="0"/>
              <a:buChar char="•"/>
            </a:pPr>
            <a:r>
              <a:rPr lang="de-DE" dirty="0" smtClean="0"/>
              <a:t>Begrenzung der Verkehrsfähigkeit bestimmter Güter durch Haltbarkeit, Transportfähigkeit &amp; Transportkosten </a:t>
            </a:r>
          </a:p>
          <a:p>
            <a:pPr marL="574675" lvl="1" indent="-285750">
              <a:buFont typeface="Wingdings" panose="05000000000000000000" pitchFamily="2" charset="2"/>
              <a:buChar char="§"/>
            </a:pPr>
            <a:r>
              <a:rPr lang="de-DE" sz="1200" dirty="0" smtClean="0"/>
              <a:t>Lokale Merkte in Abfallentsorgung („</a:t>
            </a:r>
            <a:r>
              <a:rPr lang="de-DE" sz="1200" dirty="0" err="1" smtClean="0"/>
              <a:t>Wastemanagement</a:t>
            </a:r>
            <a:r>
              <a:rPr lang="de-DE" sz="1200" dirty="0" smtClean="0"/>
              <a:t>/SAE“)</a:t>
            </a:r>
          </a:p>
          <a:p>
            <a:pPr marL="285750" indent="-285750">
              <a:buFont typeface="Arial" panose="020B0604020202020204" pitchFamily="34" charset="0"/>
              <a:buChar char="•"/>
            </a:pPr>
            <a:r>
              <a:rPr lang="de-DE" dirty="0" smtClean="0"/>
              <a:t>Zusammenfallen von räumlicher und sachlicher Marktabgrenzung, z.B. Flugroute</a:t>
            </a:r>
            <a:endParaRPr lang="en-US" dirty="0"/>
          </a:p>
        </p:txBody>
      </p:sp>
      <p:sp>
        <p:nvSpPr>
          <p:cNvPr id="6" name="Content Placeholder 5"/>
          <p:cNvSpPr>
            <a:spLocks noGrp="1"/>
          </p:cNvSpPr>
          <p:nvPr>
            <p:ph sz="quarter" idx="14"/>
          </p:nvPr>
        </p:nvSpPr>
        <p:spPr>
          <a:xfrm>
            <a:off x="4067944" y="4005064"/>
            <a:ext cx="4896544" cy="2194560"/>
          </a:xfrm>
        </p:spPr>
        <p:txBody>
          <a:bodyPr/>
          <a:lstStyle/>
          <a:p>
            <a:r>
              <a:rPr lang="de-DE" sz="1500" b="1" dirty="0" smtClean="0"/>
              <a:t>Marktzutrittsschranken</a:t>
            </a:r>
            <a:r>
              <a:rPr lang="de-DE" sz="1600" b="1" dirty="0" smtClean="0"/>
              <a:t> </a:t>
            </a:r>
          </a:p>
          <a:p>
            <a:pPr marL="285750" indent="-285750">
              <a:buFont typeface="Arial" panose="020B0604020202020204" pitchFamily="34" charset="0"/>
              <a:buChar char="•"/>
            </a:pPr>
            <a:r>
              <a:rPr lang="de-DE" dirty="0" smtClean="0"/>
              <a:t>Handelshindernisse aus rechtlichen Regelungen der Mitgliedstaaten </a:t>
            </a:r>
          </a:p>
          <a:p>
            <a:pPr marL="574675" lvl="1" indent="-285750">
              <a:buFont typeface="Wingdings" panose="05000000000000000000" pitchFamily="2" charset="2"/>
              <a:buChar char="§"/>
            </a:pPr>
            <a:r>
              <a:rPr lang="de-DE" dirty="0" smtClean="0"/>
              <a:t>nationale Märkte für Arzneimittelvertrieb und –</a:t>
            </a:r>
            <a:r>
              <a:rPr lang="de-DE" dirty="0" err="1" smtClean="0"/>
              <a:t>herstellung</a:t>
            </a:r>
            <a:r>
              <a:rPr lang="de-DE" dirty="0" smtClean="0"/>
              <a:t> wegen unterschiedlicher nationaler Genehmigungsverfahren  </a:t>
            </a:r>
          </a:p>
          <a:p>
            <a:pPr marL="285750" indent="-285750">
              <a:buFont typeface="Arial" panose="020B0604020202020204" pitchFamily="34" charset="0"/>
              <a:buChar char="•"/>
            </a:pPr>
            <a:r>
              <a:rPr lang="de-DE" dirty="0" smtClean="0"/>
              <a:t>Untergesetzlich nationale oder internationale Standards</a:t>
            </a:r>
          </a:p>
          <a:p>
            <a:pPr marL="574675" lvl="1" indent="-285750">
              <a:buFont typeface="Wingdings" panose="05000000000000000000" pitchFamily="2" charset="2"/>
              <a:buChar char="§"/>
            </a:pPr>
            <a:r>
              <a:rPr lang="de-DE" dirty="0" smtClean="0"/>
              <a:t>Bestehende, unterschiedliche nationale technische Spezifikationen = Marktzutrittsschranken, da Verursachung erhebliche Anpassungskosten</a:t>
            </a:r>
            <a:endParaRPr lang="en-US" dirty="0"/>
          </a:p>
        </p:txBody>
      </p:sp>
      <p:sp>
        <p:nvSpPr>
          <p:cNvPr id="7" name="Footer Placeholder 6"/>
          <p:cNvSpPr>
            <a:spLocks noGrp="1"/>
          </p:cNvSpPr>
          <p:nvPr>
            <p:ph type="ftr" sz="quarter" idx="15"/>
          </p:nvPr>
        </p:nvSpPr>
        <p:spPr/>
        <p:txBody>
          <a:bodyPr/>
          <a:lstStyle/>
          <a:p>
            <a:r>
              <a:rPr lang="en-US" smtClean="0"/>
              <a:t>Dr. Romina Polley</a:t>
            </a:r>
            <a:endParaRPr lang="en-US" dirty="0"/>
          </a:p>
        </p:txBody>
      </p:sp>
    </p:spTree>
    <p:extLst>
      <p:ext uri="{BB962C8B-B14F-4D97-AF65-F5344CB8AC3E}">
        <p14:creationId xmlns:p14="http://schemas.microsoft.com/office/powerpoint/2010/main" val="42366878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324257" y="620688"/>
            <a:ext cx="4251960" cy="2194560"/>
          </a:xfrm>
        </p:spPr>
        <p:txBody>
          <a:bodyPr/>
          <a:lstStyle/>
          <a:p>
            <a:r>
              <a:rPr lang="de-DE" sz="1600" b="1" dirty="0" smtClean="0"/>
              <a:t>b) Ursachen</a:t>
            </a:r>
          </a:p>
          <a:p>
            <a:r>
              <a:rPr lang="de-DE" sz="1600" b="1" dirty="0" smtClean="0"/>
              <a:t>Transportkosten</a:t>
            </a:r>
          </a:p>
          <a:p>
            <a:pPr marL="285750" indent="-285750">
              <a:buFont typeface="Arial" panose="020B0604020202020204" pitchFamily="34" charset="0"/>
              <a:buChar char="•"/>
            </a:pPr>
            <a:r>
              <a:rPr lang="de-DE" dirty="0" smtClean="0"/>
              <a:t>Notwendigkeit der „just-in-time“-Belieferung</a:t>
            </a:r>
          </a:p>
          <a:p>
            <a:pPr marL="285750" indent="-285750">
              <a:buFont typeface="Arial" panose="020B0604020202020204" pitchFamily="34" charset="0"/>
              <a:buChar char="•"/>
            </a:pPr>
            <a:r>
              <a:rPr lang="de-DE" dirty="0" smtClean="0"/>
              <a:t>Relativ zu Gesamtkosten zu bestimmen</a:t>
            </a:r>
          </a:p>
          <a:p>
            <a:pPr marL="285750" indent="-285750">
              <a:buFont typeface="Arial" panose="020B0604020202020204" pitchFamily="34" charset="0"/>
              <a:buChar char="•"/>
            </a:pPr>
            <a:r>
              <a:rPr lang="de-DE" dirty="0" smtClean="0"/>
              <a:t>Ausgangspunkt: Wert, Platzbedarf und Gewicht</a:t>
            </a:r>
          </a:p>
          <a:p>
            <a:pPr marL="574675" lvl="1" indent="-285750">
              <a:buFont typeface="Wingdings" panose="05000000000000000000" pitchFamily="2" charset="2"/>
              <a:buChar char="§"/>
            </a:pPr>
            <a:r>
              <a:rPr lang="de-DE" dirty="0" smtClean="0"/>
              <a:t>Transportkosten = 5% der Gesamtkosten eines Produkts </a:t>
            </a:r>
            <a:r>
              <a:rPr lang="de-DE" dirty="0" smtClean="0">
                <a:sym typeface="Wingdings" panose="05000000000000000000" pitchFamily="2" charset="2"/>
              </a:rPr>
              <a:t> weitere Marktabgrenzung </a:t>
            </a:r>
          </a:p>
          <a:p>
            <a:pPr marL="574675" lvl="1" indent="-285750">
              <a:buFont typeface="Wingdings" panose="05000000000000000000" pitchFamily="2" charset="2"/>
              <a:buChar char="§"/>
            </a:pPr>
            <a:r>
              <a:rPr lang="de-DE" dirty="0" smtClean="0">
                <a:sym typeface="Wingdings" panose="05000000000000000000" pitchFamily="2" charset="2"/>
              </a:rPr>
              <a:t>Transportkosten &gt; 15% der   engere Marktabgrenzung </a:t>
            </a:r>
          </a:p>
          <a:p>
            <a:pPr marL="574675" lvl="1" indent="-285750">
              <a:buFont typeface="Arial" panose="020B0604020202020204" pitchFamily="34" charset="0"/>
              <a:buChar char="•"/>
            </a:pPr>
            <a:endParaRPr lang="de-DE" dirty="0" smtClean="0"/>
          </a:p>
          <a:p>
            <a:pPr marL="285750" indent="-285750">
              <a:buFont typeface="Arial" panose="020B0604020202020204" pitchFamily="34" charset="0"/>
              <a:buChar char="•"/>
            </a:pPr>
            <a:endParaRPr lang="en-US" dirty="0"/>
          </a:p>
        </p:txBody>
      </p:sp>
      <p:sp>
        <p:nvSpPr>
          <p:cNvPr id="4" name="Content Placeholder 3"/>
          <p:cNvSpPr>
            <a:spLocks noGrp="1"/>
          </p:cNvSpPr>
          <p:nvPr>
            <p:ph sz="quarter" idx="12"/>
          </p:nvPr>
        </p:nvSpPr>
        <p:spPr>
          <a:xfrm>
            <a:off x="4594076" y="620688"/>
            <a:ext cx="4251960" cy="2194560"/>
          </a:xfrm>
        </p:spPr>
        <p:txBody>
          <a:bodyPr/>
          <a:lstStyle/>
          <a:p>
            <a:endParaRPr lang="de-DE" sz="1600" b="1" dirty="0" smtClean="0"/>
          </a:p>
          <a:p>
            <a:r>
              <a:rPr lang="de-DE" sz="1600" b="1" dirty="0" smtClean="0"/>
              <a:t>Verbraucherpräferenzen </a:t>
            </a:r>
          </a:p>
          <a:p>
            <a:pPr marL="285750" indent="-285750">
              <a:buFont typeface="Arial" panose="020B0604020202020204" pitchFamily="34" charset="0"/>
              <a:buChar char="•"/>
            </a:pPr>
            <a:r>
              <a:rPr lang="de-DE" dirty="0" smtClean="0"/>
              <a:t>Können zu nationalen Märkten führen </a:t>
            </a:r>
            <a:endParaRPr lang="en-US" dirty="0" smtClean="0"/>
          </a:p>
          <a:p>
            <a:pPr marL="574675" lvl="1" indent="-285750">
              <a:buFont typeface="Wingdings" panose="05000000000000000000" pitchFamily="2" charset="2"/>
              <a:buChar char="§"/>
            </a:pPr>
            <a:r>
              <a:rPr lang="de-DE" dirty="0" smtClean="0"/>
              <a:t>Nestlé/</a:t>
            </a:r>
            <a:r>
              <a:rPr lang="de-DE" dirty="0" err="1" smtClean="0"/>
              <a:t>Italgel</a:t>
            </a:r>
            <a:r>
              <a:rPr lang="de-DE" dirty="0" smtClean="0"/>
              <a:t> = nationale Speiseeismärkte wegen nationaler Verbrauchergewohnheiten und Markentreue</a:t>
            </a:r>
          </a:p>
          <a:p>
            <a:pPr marL="574675" lvl="1" indent="-285750">
              <a:buFont typeface="Wingdings" panose="05000000000000000000" pitchFamily="2" charset="2"/>
              <a:buChar char="§"/>
            </a:pPr>
            <a:r>
              <a:rPr lang="de-DE" dirty="0" smtClean="0"/>
              <a:t>Ebenso Kraft Foods/</a:t>
            </a:r>
            <a:r>
              <a:rPr lang="de-DE" dirty="0" err="1" smtClean="0"/>
              <a:t>Cadbury</a:t>
            </a:r>
            <a:r>
              <a:rPr lang="de-DE" dirty="0" smtClean="0"/>
              <a:t> für Schokoladenartikel</a:t>
            </a:r>
          </a:p>
          <a:p>
            <a:pPr marL="574675" lvl="1" indent="-285750">
              <a:buFont typeface="Wingdings" panose="05000000000000000000" pitchFamily="2" charset="2"/>
              <a:buChar char="§"/>
            </a:pPr>
            <a:r>
              <a:rPr lang="de-DE" dirty="0" smtClean="0"/>
              <a:t>Relevanz für Fernsehsender und Buchmarkt </a:t>
            </a:r>
          </a:p>
        </p:txBody>
      </p:sp>
      <p:sp>
        <p:nvSpPr>
          <p:cNvPr id="5" name="Content Placeholder 4"/>
          <p:cNvSpPr>
            <a:spLocks noGrp="1"/>
          </p:cNvSpPr>
          <p:nvPr>
            <p:ph sz="quarter" idx="13"/>
          </p:nvPr>
        </p:nvSpPr>
        <p:spPr>
          <a:xfrm>
            <a:off x="320040" y="3140968"/>
            <a:ext cx="4251960" cy="3024336"/>
          </a:xfrm>
        </p:spPr>
        <p:txBody>
          <a:bodyPr/>
          <a:lstStyle/>
          <a:p>
            <a:endParaRPr lang="de-DE" sz="1600" dirty="0" smtClean="0"/>
          </a:p>
          <a:p>
            <a:r>
              <a:rPr lang="de-DE" sz="1600" b="1" dirty="0" smtClean="0"/>
              <a:t>c) </a:t>
            </a:r>
            <a:r>
              <a:rPr lang="de-DE" sz="1600" b="1" u="sng" dirty="0" smtClean="0"/>
              <a:t>Indikatoren</a:t>
            </a:r>
          </a:p>
          <a:p>
            <a:endParaRPr lang="de-DE" sz="400" u="sng" dirty="0" smtClean="0"/>
          </a:p>
          <a:p>
            <a:r>
              <a:rPr lang="de-DE" sz="1600" b="1" dirty="0" smtClean="0"/>
              <a:t>Preisunterschiede </a:t>
            </a:r>
            <a:endParaRPr lang="de-DE" sz="1600" b="1" dirty="0"/>
          </a:p>
          <a:p>
            <a:pPr marL="285750" indent="-285750">
              <a:buFont typeface="Arial" panose="020B0604020202020204" pitchFamily="34" charset="0"/>
              <a:buChar char="•"/>
            </a:pPr>
            <a:r>
              <a:rPr lang="de-DE" dirty="0" smtClean="0"/>
              <a:t>Vergleich von Preisen oder Preisentwicklung über längere Zeiträume</a:t>
            </a:r>
          </a:p>
          <a:p>
            <a:pPr marL="574675" lvl="1" indent="-285750">
              <a:buFont typeface="Wingdings" panose="05000000000000000000" pitchFamily="2" charset="2"/>
              <a:buChar char="§"/>
            </a:pPr>
            <a:r>
              <a:rPr lang="de-DE" dirty="0" smtClean="0"/>
              <a:t>Internationaler Preisvergleich aufgrund von Währungsschwankungen, Besteuerung, etc. komplexer</a:t>
            </a:r>
          </a:p>
          <a:p>
            <a:pPr marL="285750" indent="-285750">
              <a:buFont typeface="Arial" panose="020B0604020202020204" pitchFamily="34" charset="0"/>
              <a:buChar char="•"/>
            </a:pPr>
            <a:r>
              <a:rPr lang="de-DE" dirty="0" smtClean="0"/>
              <a:t>Normalerweise gleiche Durchschnittspreise eines Anbieters in einem Gebiet homogener Wettbewerbsbedingungen </a:t>
            </a:r>
          </a:p>
          <a:p>
            <a:pPr marL="285750" indent="-285750">
              <a:buFont typeface="Arial" panose="020B0604020202020204" pitchFamily="34" charset="0"/>
              <a:buChar char="•"/>
            </a:pPr>
            <a:endParaRPr lang="de-DE" dirty="0" smtClean="0"/>
          </a:p>
          <a:p>
            <a:pPr marL="285750" indent="-285750">
              <a:buFont typeface="Arial" panose="020B0604020202020204" pitchFamily="34" charset="0"/>
              <a:buChar char="•"/>
            </a:pPr>
            <a:endParaRPr lang="en-US" dirty="0"/>
          </a:p>
        </p:txBody>
      </p:sp>
      <p:sp>
        <p:nvSpPr>
          <p:cNvPr id="6" name="Content Placeholder 5"/>
          <p:cNvSpPr>
            <a:spLocks noGrp="1"/>
          </p:cNvSpPr>
          <p:nvPr>
            <p:ph sz="quarter" idx="14"/>
          </p:nvPr>
        </p:nvSpPr>
        <p:spPr>
          <a:xfrm>
            <a:off x="4716016" y="3933056"/>
            <a:ext cx="4251960" cy="2194560"/>
          </a:xfrm>
        </p:spPr>
        <p:txBody>
          <a:bodyPr/>
          <a:lstStyle/>
          <a:p>
            <a:pPr marL="285750" lvl="0" indent="-285750">
              <a:buFont typeface="Arial" pitchFamily="34" charset="0"/>
              <a:buChar char="•"/>
            </a:pPr>
            <a:endParaRPr lang="de-DE" dirty="0" smtClean="0"/>
          </a:p>
          <a:p>
            <a:pPr marL="285750" lvl="0" indent="-285750">
              <a:buFont typeface="Arial" pitchFamily="34" charset="0"/>
              <a:buChar char="•"/>
            </a:pPr>
            <a:r>
              <a:rPr lang="de-DE" dirty="0" smtClean="0"/>
              <a:t>Möglichkeit </a:t>
            </a:r>
            <a:r>
              <a:rPr lang="de-DE" dirty="0"/>
              <a:t>eines Anbieters in verschiedenen geografischen Absatzmärkten unterschiedliche Preise durchzusetzen = zentral für </a:t>
            </a:r>
            <a:r>
              <a:rPr lang="de-DE" dirty="0" err="1"/>
              <a:t>räuml</a:t>
            </a:r>
            <a:r>
              <a:rPr lang="de-DE" dirty="0"/>
              <a:t>. Marktabgrenzung</a:t>
            </a:r>
          </a:p>
          <a:p>
            <a:pPr marL="285750" indent="-285750">
              <a:buFont typeface="Arial" panose="020B0604020202020204" pitchFamily="34" charset="0"/>
              <a:buChar char="•"/>
            </a:pPr>
            <a:r>
              <a:rPr lang="de-DE" dirty="0" smtClean="0"/>
              <a:t>Praktische Schwierigkeiten der Preisvergleiche</a:t>
            </a:r>
          </a:p>
          <a:p>
            <a:pPr marL="285750" indent="-285750">
              <a:buFont typeface="Arial" panose="020B0604020202020204" pitchFamily="34" charset="0"/>
              <a:buChar char="•"/>
            </a:pPr>
            <a:r>
              <a:rPr lang="de-DE" dirty="0" smtClean="0"/>
              <a:t>Unterschiedliche Preise nur relevant, wenn Ausdruck unterschiedlicher Wettbewerbsbedingungen </a:t>
            </a:r>
          </a:p>
          <a:p>
            <a:pPr marL="741363" lvl="2" indent="-285750">
              <a:buFont typeface="Wingdings" panose="05000000000000000000" pitchFamily="2" charset="2"/>
              <a:buChar char="§"/>
            </a:pPr>
            <a:r>
              <a:rPr lang="de-DE" sz="1300" dirty="0" smtClean="0"/>
              <a:t>(-) bei spezifischen Gründen wie unterschiedliche Transportkosten, Handelsmargen</a:t>
            </a:r>
          </a:p>
          <a:p>
            <a:pPr marL="285750" indent="-285750">
              <a:buFont typeface="Arial" panose="020B0604020202020204" pitchFamily="34" charset="0"/>
              <a:buChar char="•"/>
            </a:pPr>
            <a:endParaRPr lang="en-US" dirty="0"/>
          </a:p>
        </p:txBody>
      </p:sp>
      <p:sp>
        <p:nvSpPr>
          <p:cNvPr id="7" name="Footer Placeholder 6"/>
          <p:cNvSpPr>
            <a:spLocks noGrp="1"/>
          </p:cNvSpPr>
          <p:nvPr>
            <p:ph type="ftr" sz="quarter" idx="15"/>
          </p:nvPr>
        </p:nvSpPr>
        <p:spPr/>
        <p:txBody>
          <a:bodyPr/>
          <a:lstStyle/>
          <a:p>
            <a:r>
              <a:rPr lang="en-US" smtClean="0"/>
              <a:t>Dr. Romina Polley</a:t>
            </a:r>
            <a:endParaRPr lang="en-US" dirty="0"/>
          </a:p>
        </p:txBody>
      </p:sp>
      <p:cxnSp>
        <p:nvCxnSpPr>
          <p:cNvPr id="9" name="Straight Connector 8"/>
          <p:cNvCxnSpPr/>
          <p:nvPr/>
        </p:nvCxnSpPr>
        <p:spPr>
          <a:xfrm>
            <a:off x="179512" y="3140968"/>
            <a:ext cx="8208912"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8939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395536" y="836712"/>
            <a:ext cx="3384376" cy="2194560"/>
          </a:xfrm>
        </p:spPr>
        <p:txBody>
          <a:bodyPr/>
          <a:lstStyle/>
          <a:p>
            <a:r>
              <a:rPr lang="de-DE" sz="1600" b="1" dirty="0" smtClean="0"/>
              <a:t>Marktanteilsunterschiede</a:t>
            </a:r>
          </a:p>
          <a:p>
            <a:pPr marL="285750" indent="-285750">
              <a:buFont typeface="Arial" panose="020B0604020202020204" pitchFamily="34" charset="0"/>
              <a:buChar char="•"/>
            </a:pPr>
            <a:r>
              <a:rPr lang="de-DE" sz="1500" dirty="0" smtClean="0"/>
              <a:t>Deutlich abweichende Marktanteile der Unternehmen</a:t>
            </a:r>
          </a:p>
          <a:p>
            <a:pPr marL="741363" lvl="2" indent="-285750">
              <a:buFont typeface="Wingdings" panose="05000000000000000000" pitchFamily="2" charset="2"/>
              <a:buChar char="§"/>
            </a:pPr>
            <a:r>
              <a:rPr lang="de-DE" sz="1400" dirty="0" smtClean="0"/>
              <a:t>Fall Pirelli/BICC: gemeinschaftsweiter Markt für Energiekabel trotz „auffälliger Asymmetrie“ der Marktanteile</a:t>
            </a:r>
          </a:p>
          <a:p>
            <a:r>
              <a:rPr lang="de-DE" dirty="0" smtClean="0"/>
              <a:t> </a:t>
            </a:r>
          </a:p>
          <a:p>
            <a:pPr marL="285750" indent="-285750">
              <a:buFont typeface="Arial" panose="020B0604020202020204" pitchFamily="34" charset="0"/>
              <a:buChar char="•"/>
            </a:pPr>
            <a:endParaRPr lang="en-US" dirty="0"/>
          </a:p>
        </p:txBody>
      </p:sp>
      <p:sp>
        <p:nvSpPr>
          <p:cNvPr id="4" name="Content Placeholder 3"/>
          <p:cNvSpPr>
            <a:spLocks noGrp="1"/>
          </p:cNvSpPr>
          <p:nvPr>
            <p:ph sz="quarter" idx="12"/>
          </p:nvPr>
        </p:nvSpPr>
        <p:spPr>
          <a:xfrm>
            <a:off x="4355976" y="836712"/>
            <a:ext cx="4251960" cy="2194560"/>
          </a:xfrm>
        </p:spPr>
        <p:txBody>
          <a:bodyPr/>
          <a:lstStyle/>
          <a:p>
            <a:r>
              <a:rPr lang="de-DE" sz="1600" b="1" dirty="0" smtClean="0"/>
              <a:t>Grenzüberschreitender Handel/Handelsströme</a:t>
            </a:r>
          </a:p>
          <a:p>
            <a:pPr marL="285750" indent="-285750">
              <a:buFont typeface="Arial" panose="020B0604020202020204" pitchFamily="34" charset="0"/>
              <a:buChar char="•"/>
            </a:pPr>
            <a:r>
              <a:rPr lang="de-DE" sz="1500" dirty="0" smtClean="0"/>
              <a:t>Besser als Quotenfeststellung = Feststellung der Außenhandelsentwicklung über längeren Zeitraum </a:t>
            </a:r>
          </a:p>
          <a:p>
            <a:pPr marL="741363" lvl="2" indent="-285750">
              <a:buFont typeface="Wingdings" panose="05000000000000000000" pitchFamily="2" charset="2"/>
              <a:buChar char="§"/>
            </a:pPr>
            <a:r>
              <a:rPr lang="de-DE" sz="1400" dirty="0" err="1" smtClean="0"/>
              <a:t>Bsp</a:t>
            </a:r>
            <a:r>
              <a:rPr lang="de-DE" sz="1400" dirty="0" smtClean="0"/>
              <a:t>: Preiserhöhung von 1% in Italien löste kurzfristige Verdopplung der französischen und deutschen Zuckerimporte auf 12% aus </a:t>
            </a:r>
          </a:p>
          <a:p>
            <a:pPr marL="741363" lvl="2" indent="-285750">
              <a:buFont typeface="Wingdings"/>
              <a:buChar char="à"/>
            </a:pPr>
            <a:r>
              <a:rPr lang="de-DE" sz="1400" dirty="0">
                <a:sym typeface="Wingdings" panose="05000000000000000000" pitchFamily="2" charset="2"/>
              </a:rPr>
              <a:t>H</a:t>
            </a:r>
            <a:r>
              <a:rPr lang="de-DE" sz="1400" dirty="0" smtClean="0">
                <a:sym typeface="Wingdings" panose="05000000000000000000" pitchFamily="2" charset="2"/>
              </a:rPr>
              <a:t>ohe Importelastizität führte zu Abgrenzung über italienischen Markt hinaus</a:t>
            </a:r>
          </a:p>
          <a:p>
            <a:pPr lvl="2" indent="0">
              <a:buNone/>
            </a:pPr>
            <a:endParaRPr lang="en-US" sz="1400" dirty="0"/>
          </a:p>
        </p:txBody>
      </p:sp>
      <p:sp>
        <p:nvSpPr>
          <p:cNvPr id="7" name="Footer Placeholder 6"/>
          <p:cNvSpPr>
            <a:spLocks noGrp="1"/>
          </p:cNvSpPr>
          <p:nvPr>
            <p:ph type="ftr" sz="quarter" idx="15"/>
          </p:nvPr>
        </p:nvSpPr>
        <p:spPr/>
        <p:txBody>
          <a:bodyPr/>
          <a:lstStyle/>
          <a:p>
            <a:r>
              <a:rPr lang="en-US" smtClean="0"/>
              <a:t>Dr. Romina Polley</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1920" y="2949701"/>
            <a:ext cx="5112568" cy="3238432"/>
          </a:xfrm>
          <a:prstGeom prst="rect">
            <a:avLst/>
          </a:prstGeom>
        </p:spPr>
      </p:pic>
      <p:sp>
        <p:nvSpPr>
          <p:cNvPr id="5" name="Content Placeholder 4"/>
          <p:cNvSpPr>
            <a:spLocks noGrp="1"/>
          </p:cNvSpPr>
          <p:nvPr>
            <p:ph sz="quarter" idx="13"/>
          </p:nvPr>
        </p:nvSpPr>
        <p:spPr>
          <a:xfrm>
            <a:off x="323528" y="2949701"/>
            <a:ext cx="3528392" cy="2005928"/>
          </a:xfr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r>
              <a:rPr lang="de-DE" sz="1600" b="1" dirty="0" smtClean="0">
                <a:solidFill>
                  <a:schemeClr val="tx1"/>
                </a:solidFill>
              </a:rPr>
              <a:t> Tatsächliches Verhalten der   </a:t>
            </a:r>
            <a:br>
              <a:rPr lang="de-DE" sz="1600" b="1" dirty="0" smtClean="0">
                <a:solidFill>
                  <a:schemeClr val="tx1"/>
                </a:solidFill>
              </a:rPr>
            </a:br>
            <a:r>
              <a:rPr lang="de-DE" sz="1600" b="1" dirty="0" smtClean="0">
                <a:solidFill>
                  <a:schemeClr val="tx1"/>
                </a:solidFill>
              </a:rPr>
              <a:t> Marktteilnehmer </a:t>
            </a:r>
          </a:p>
          <a:p>
            <a:pPr marL="285750" indent="-285750">
              <a:buFont typeface="Arial" panose="020B0604020202020204" pitchFamily="34" charset="0"/>
              <a:buChar char="•"/>
            </a:pPr>
            <a:r>
              <a:rPr lang="de-DE" sz="1500" dirty="0" smtClean="0">
                <a:solidFill>
                  <a:schemeClr val="tx1"/>
                </a:solidFill>
              </a:rPr>
              <a:t>Tatsächliches Verhalten der Verbraucher</a:t>
            </a:r>
          </a:p>
          <a:p>
            <a:pPr marL="285750" indent="-285750">
              <a:buFont typeface="Arial" panose="020B0604020202020204" pitchFamily="34" charset="0"/>
              <a:buChar char="•"/>
            </a:pPr>
            <a:r>
              <a:rPr lang="de-DE" sz="1500" dirty="0" smtClean="0">
                <a:solidFill>
                  <a:schemeClr val="tx1"/>
                </a:solidFill>
              </a:rPr>
              <a:t>Korrekturfunktion</a:t>
            </a:r>
          </a:p>
          <a:p>
            <a:pPr algn="l"/>
            <a:r>
              <a:rPr lang="de-DE" sz="1500" dirty="0" smtClean="0">
                <a:solidFill>
                  <a:schemeClr val="tx1"/>
                </a:solidFill>
                <a:sym typeface="Wingdings" panose="05000000000000000000" pitchFamily="2" charset="2"/>
              </a:rPr>
              <a:t>        </a:t>
            </a:r>
            <a:r>
              <a:rPr lang="de-DE" sz="1500" dirty="0" smtClean="0">
                <a:solidFill>
                  <a:schemeClr val="tx1"/>
                </a:solidFill>
              </a:rPr>
              <a:t> Aufschluss über </a:t>
            </a:r>
            <a:br>
              <a:rPr lang="de-DE" sz="1500" dirty="0" smtClean="0">
                <a:solidFill>
                  <a:schemeClr val="tx1"/>
                </a:solidFill>
              </a:rPr>
            </a:br>
            <a:r>
              <a:rPr lang="de-DE" sz="1500" dirty="0" smtClean="0">
                <a:solidFill>
                  <a:schemeClr val="tx1"/>
                </a:solidFill>
              </a:rPr>
              <a:t>             Verbraucherpräferenzen und    </a:t>
            </a:r>
            <a:br>
              <a:rPr lang="de-DE" sz="1500" dirty="0" smtClean="0">
                <a:solidFill>
                  <a:schemeClr val="tx1"/>
                </a:solidFill>
              </a:rPr>
            </a:br>
            <a:r>
              <a:rPr lang="de-DE" sz="1500" dirty="0" smtClean="0">
                <a:solidFill>
                  <a:schemeClr val="tx1"/>
                </a:solidFill>
              </a:rPr>
              <a:t>             Auswirkungen von Transportkosten </a:t>
            </a:r>
          </a:p>
        </p:txBody>
      </p:sp>
    </p:spTree>
    <p:extLst>
      <p:ext uri="{BB962C8B-B14F-4D97-AF65-F5344CB8AC3E}">
        <p14:creationId xmlns:p14="http://schemas.microsoft.com/office/powerpoint/2010/main" val="2573363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6" y="116632"/>
            <a:ext cx="1705372" cy="1136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07504" y="628766"/>
            <a:ext cx="8685213" cy="912813"/>
          </a:xfrm>
        </p:spPr>
        <p:txBody>
          <a:bodyPr/>
          <a:lstStyle/>
          <a:p>
            <a:pPr algn="ctr"/>
            <a:r>
              <a:rPr lang="de-DE" sz="2000" b="1" u="sng" dirty="0" smtClean="0"/>
              <a:t/>
            </a:r>
            <a:br>
              <a:rPr lang="de-DE" sz="2000" b="1" u="sng" dirty="0" smtClean="0"/>
            </a:br>
            <a:r>
              <a:rPr lang="de-DE" sz="2000" b="1" u="sng" dirty="0" smtClean="0"/>
              <a:t>Chiquita/</a:t>
            </a:r>
            <a:r>
              <a:rPr lang="de-DE" sz="2000" b="1" u="sng" dirty="0" err="1" smtClean="0"/>
              <a:t>Fyffes</a:t>
            </a:r>
            <a:r>
              <a:rPr lang="de-DE" sz="2000" b="1" u="sng" dirty="0" smtClean="0"/>
              <a:t>-Entscheidung der Kommission (3.Oktober 2014)</a:t>
            </a:r>
            <a:endParaRPr lang="en-US" sz="2000" b="1" u="sng" dirty="0"/>
          </a:p>
        </p:txBody>
      </p:sp>
      <p:pic>
        <p:nvPicPr>
          <p:cNvPr id="9" name="Content Placeholder 8"/>
          <p:cNvPicPr>
            <a:picLocks noGrp="1" noChangeAspect="1"/>
          </p:cNvPicPr>
          <p:nvPr>
            <p:ph sz="quarter" idx="13"/>
          </p:nvPr>
        </p:nvPicPr>
        <p:blipFill rotWithShape="1">
          <a:blip r:embed="rId3" cstate="print">
            <a:extLst>
              <a:ext uri="{28A0092B-C50C-407E-A947-70E740481C1C}">
                <a14:useLocalDpi xmlns:a14="http://schemas.microsoft.com/office/drawing/2010/main" val="0"/>
              </a:ext>
            </a:extLst>
          </a:blip>
          <a:srcRect l="9359" t="-330" r="6640" b="7794"/>
          <a:stretch/>
        </p:blipFill>
        <p:spPr>
          <a:xfrm>
            <a:off x="755576" y="2420888"/>
            <a:ext cx="6326728" cy="3816424"/>
          </a:xfrm>
        </p:spPr>
      </p:pic>
      <p:sp>
        <p:nvSpPr>
          <p:cNvPr id="7" name="Footer Placeholder 6"/>
          <p:cNvSpPr>
            <a:spLocks noGrp="1"/>
          </p:cNvSpPr>
          <p:nvPr>
            <p:ph type="ftr" sz="quarter" idx="15"/>
          </p:nvPr>
        </p:nvSpPr>
        <p:spPr/>
        <p:txBody>
          <a:bodyPr/>
          <a:lstStyle/>
          <a:p>
            <a:r>
              <a:rPr lang="en-US" smtClean="0"/>
              <a:t>Dr. Romina Polley</a:t>
            </a:r>
            <a:endParaRPr lang="en-US" dirty="0"/>
          </a:p>
        </p:txBody>
      </p:sp>
      <p:sp>
        <p:nvSpPr>
          <p:cNvPr id="8" name="Content Placeholder 7"/>
          <p:cNvSpPr>
            <a:spLocks noGrp="1"/>
          </p:cNvSpPr>
          <p:nvPr>
            <p:ph sz="quarter" idx="11"/>
          </p:nvPr>
        </p:nvSpPr>
        <p:spPr>
          <a:xfrm>
            <a:off x="179512" y="1253547"/>
            <a:ext cx="7344816" cy="1872208"/>
          </a:xfrm>
        </p:spPr>
        <p:txBody>
          <a:bodyPr/>
          <a:lstStyle/>
          <a:p>
            <a:pPr marL="285750" indent="-285750">
              <a:buFont typeface="Arial" panose="020B0604020202020204" pitchFamily="34" charset="0"/>
              <a:buChar char="•"/>
            </a:pPr>
            <a:endParaRPr lang="de-DE" sz="1600" dirty="0" smtClean="0">
              <a:latin typeface="+mn-lt"/>
              <a:ea typeface="Times New Roman"/>
            </a:endParaRPr>
          </a:p>
          <a:p>
            <a:pPr marL="285750" indent="-285750">
              <a:buFont typeface="Arial" panose="020B0604020202020204" pitchFamily="34" charset="0"/>
              <a:buChar char="•"/>
            </a:pPr>
            <a:r>
              <a:rPr lang="de-DE" sz="1600" dirty="0" smtClean="0">
                <a:latin typeface="+mn-lt"/>
                <a:ea typeface="Times New Roman"/>
              </a:rPr>
              <a:t>Genehmigung des geplanten Zusammenschlusses </a:t>
            </a:r>
            <a:r>
              <a:rPr lang="de-DE" sz="1600" dirty="0">
                <a:latin typeface="+mn-lt"/>
                <a:ea typeface="Times New Roman"/>
              </a:rPr>
              <a:t>des amerikanischen </a:t>
            </a:r>
            <a:r>
              <a:rPr lang="de-DE" sz="1600" dirty="0" smtClean="0">
                <a:latin typeface="+mn-lt"/>
                <a:ea typeface="Times New Roman"/>
              </a:rPr>
              <a:t>Unternehmens Chiquita </a:t>
            </a:r>
            <a:r>
              <a:rPr lang="de-DE" sz="1600" dirty="0">
                <a:latin typeface="+mn-lt"/>
                <a:ea typeface="Times New Roman"/>
              </a:rPr>
              <a:t>Brands International und des irischen Unternehmens </a:t>
            </a:r>
            <a:r>
              <a:rPr lang="de-DE" sz="1600" dirty="0" err="1" smtClean="0">
                <a:latin typeface="+mn-lt"/>
                <a:ea typeface="Times New Roman"/>
              </a:rPr>
              <a:t>Fyffes</a:t>
            </a:r>
            <a:endParaRPr lang="de-DE" sz="1600" dirty="0" smtClean="0">
              <a:latin typeface="+mn-lt"/>
              <a:ea typeface="Times New Roman"/>
            </a:endParaRPr>
          </a:p>
          <a:p>
            <a:pPr marL="285750" indent="-285750">
              <a:buFont typeface="Arial" panose="020B0604020202020204" pitchFamily="34" charset="0"/>
              <a:buChar char="•"/>
            </a:pPr>
            <a:r>
              <a:rPr lang="de-DE" sz="1600" dirty="0" smtClean="0">
                <a:latin typeface="+mn-lt"/>
              </a:rPr>
              <a:t>Zusammenschluss der beiden führenden Bananenanbieter in Europa</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370497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107504" y="476672"/>
            <a:ext cx="8731653" cy="5760640"/>
          </a:xfrm>
          <a:ln>
            <a:noFill/>
          </a:ln>
        </p:spPr>
        <p:txBody>
          <a:bodyPr/>
          <a:lstStyle/>
          <a:p>
            <a:pPr lvl="0" algn="ctr"/>
            <a:r>
              <a:rPr lang="de-DE" sz="2000" b="1" u="sng" dirty="0" smtClean="0">
                <a:solidFill>
                  <a:prstClr val="black"/>
                </a:solidFill>
                <a:latin typeface="+mj-lt"/>
              </a:rPr>
              <a:t>Sinn und Zweck der Bestimmung des relevanten Marktes </a:t>
            </a:r>
            <a:endParaRPr lang="de-DE" sz="2000" b="1" u="sng" dirty="0">
              <a:solidFill>
                <a:prstClr val="black"/>
              </a:solidFill>
              <a:latin typeface="+mj-lt"/>
            </a:endParaRPr>
          </a:p>
          <a:p>
            <a:pPr lvl="0"/>
            <a:endParaRPr lang="de-DE" b="1" dirty="0" smtClean="0">
              <a:solidFill>
                <a:prstClr val="black"/>
              </a:solidFill>
            </a:endParaRPr>
          </a:p>
          <a:p>
            <a:pPr marL="285750" lvl="0" indent="-285750">
              <a:buFont typeface="Arial" pitchFamily="34" charset="0"/>
              <a:buChar char="•"/>
            </a:pPr>
            <a:r>
              <a:rPr lang="de-DE" sz="1600" b="1" dirty="0" smtClean="0">
                <a:solidFill>
                  <a:prstClr val="black"/>
                </a:solidFill>
              </a:rPr>
              <a:t>Systematische</a:t>
            </a:r>
            <a:r>
              <a:rPr lang="de-DE" sz="1600" dirty="0" smtClean="0">
                <a:solidFill>
                  <a:prstClr val="black"/>
                </a:solidFill>
              </a:rPr>
              <a:t> </a:t>
            </a:r>
            <a:r>
              <a:rPr lang="de-DE" sz="1600" b="1" dirty="0"/>
              <a:t>Ermittlung der Wettbewerbskräfte</a:t>
            </a:r>
            <a:r>
              <a:rPr lang="de-DE" sz="1600" dirty="0"/>
              <a:t>, denen sich die beteiligten Unternehmen zu stellen haben</a:t>
            </a:r>
            <a:endParaRPr lang="de-DE" sz="1600" dirty="0" smtClean="0">
              <a:solidFill>
                <a:prstClr val="black"/>
              </a:solidFill>
            </a:endParaRPr>
          </a:p>
          <a:p>
            <a:pPr lvl="0"/>
            <a:endParaRPr lang="de-DE" dirty="0">
              <a:solidFill>
                <a:prstClr val="black"/>
              </a:solidFill>
            </a:endParaRPr>
          </a:p>
          <a:p>
            <a:pPr marL="285750" lvl="0" indent="-285750">
              <a:buFont typeface="Arial" pitchFamily="34" charset="0"/>
              <a:buChar char="•"/>
            </a:pPr>
            <a:endParaRPr lang="de-DE" dirty="0" smtClean="0">
              <a:solidFill>
                <a:prstClr val="black"/>
              </a:solidFill>
            </a:endParaRPr>
          </a:p>
          <a:p>
            <a:pPr marL="285750" lvl="0" indent="-285750">
              <a:buFont typeface="Arial" pitchFamily="34" charset="0"/>
              <a:buChar char="•"/>
            </a:pPr>
            <a:endParaRPr lang="de-DE" dirty="0" smtClean="0">
              <a:solidFill>
                <a:prstClr val="black"/>
              </a:solidFill>
            </a:endParaRPr>
          </a:p>
          <a:p>
            <a:pPr marL="285750" lvl="0" indent="-285750">
              <a:buFont typeface="Arial" pitchFamily="34" charset="0"/>
              <a:buChar char="•"/>
            </a:pPr>
            <a:endParaRPr lang="de-DE" dirty="0">
              <a:solidFill>
                <a:prstClr val="black"/>
              </a:solidFill>
            </a:endParaRPr>
          </a:p>
          <a:p>
            <a:pPr lvl="1" indent="0">
              <a:buNone/>
            </a:pPr>
            <a:endParaRPr lang="de-DE" dirty="0">
              <a:solidFill>
                <a:prstClr val="black"/>
              </a:solidFill>
            </a:endParaRPr>
          </a:p>
          <a:p>
            <a:pPr lvl="1" indent="0" algn="ctr">
              <a:buNone/>
            </a:pPr>
            <a:endParaRPr lang="de-DE" sz="1600" b="1" dirty="0" smtClean="0">
              <a:solidFill>
                <a:schemeClr val="accent2">
                  <a:lumMod val="50000"/>
                </a:schemeClr>
              </a:solidFill>
            </a:endParaRPr>
          </a:p>
          <a:p>
            <a:pPr lvl="1" indent="0" algn="ctr">
              <a:buNone/>
            </a:pPr>
            <a:r>
              <a:rPr lang="de-DE" sz="1600" b="1" dirty="0" smtClean="0">
                <a:solidFill>
                  <a:schemeClr val="accent2">
                    <a:lumMod val="50000"/>
                  </a:schemeClr>
                </a:solidFill>
              </a:rPr>
              <a:t>Marktabgrenzung </a:t>
            </a:r>
            <a:r>
              <a:rPr lang="de-DE" sz="1600" b="1" dirty="0">
                <a:solidFill>
                  <a:schemeClr val="accent2">
                    <a:lumMod val="50000"/>
                  </a:schemeClr>
                </a:solidFill>
              </a:rPr>
              <a:t>als zentraler Teil der wettbewerblichen Analyse</a:t>
            </a:r>
            <a:endParaRPr lang="en-US" sz="1600" b="1" dirty="0">
              <a:solidFill>
                <a:schemeClr val="accent2">
                  <a:lumMod val="50000"/>
                </a:schemeClr>
              </a:solidFill>
            </a:endParaRPr>
          </a:p>
          <a:p>
            <a:pPr marL="285750" lvl="0" indent="-285750">
              <a:buFont typeface="Arial" panose="020B0604020202020204" pitchFamily="34" charset="0"/>
              <a:buChar char="•"/>
            </a:pPr>
            <a:r>
              <a:rPr lang="de-DE" sz="1600" dirty="0" smtClean="0">
                <a:solidFill>
                  <a:prstClr val="black"/>
                </a:solidFill>
              </a:rPr>
              <a:t>Verhältnis zur wettbewerblichen Würdigung lässt sich als </a:t>
            </a:r>
            <a:r>
              <a:rPr lang="de-DE" sz="1600" b="1" u="sng" dirty="0" smtClean="0">
                <a:solidFill>
                  <a:prstClr val="black"/>
                </a:solidFill>
              </a:rPr>
              <a:t>zweistufiger Vorgang </a:t>
            </a:r>
            <a:r>
              <a:rPr lang="de-DE" sz="1600" dirty="0" smtClean="0">
                <a:solidFill>
                  <a:prstClr val="black"/>
                </a:solidFill>
              </a:rPr>
              <a:t>beschreiben</a:t>
            </a:r>
          </a:p>
          <a:p>
            <a:pPr marL="631825" lvl="1" indent="-342900">
              <a:buFont typeface="Arial" pitchFamily="34" charset="0"/>
              <a:buAutoNum type="arabicParenR"/>
            </a:pPr>
            <a:r>
              <a:rPr lang="de-DE" sz="1600" dirty="0">
                <a:solidFill>
                  <a:prstClr val="black"/>
                </a:solidFill>
              </a:rPr>
              <a:t>Marktabgrenzung zur Identifikation der relevanten Wettbewerber </a:t>
            </a:r>
          </a:p>
          <a:p>
            <a:pPr marL="631825" lvl="1" indent="-342900">
              <a:buFont typeface="Arial" pitchFamily="34" charset="0"/>
              <a:buAutoNum type="arabicParenR"/>
            </a:pPr>
            <a:r>
              <a:rPr lang="de-DE" sz="1600" dirty="0">
                <a:solidFill>
                  <a:prstClr val="black"/>
                </a:solidFill>
              </a:rPr>
              <a:t>Wettbewerbliche Würdigung im abgegrenzten </a:t>
            </a:r>
            <a:r>
              <a:rPr lang="de-DE" sz="1600" dirty="0" smtClean="0">
                <a:solidFill>
                  <a:prstClr val="black"/>
                </a:solidFill>
              </a:rPr>
              <a:t>Markt</a:t>
            </a:r>
          </a:p>
          <a:p>
            <a:pPr marL="741363" lvl="2" indent="-285750">
              <a:buFont typeface="Wingdings" panose="05000000000000000000" pitchFamily="2" charset="2"/>
              <a:buChar char="§"/>
            </a:pPr>
            <a:r>
              <a:rPr lang="de-DE" sz="1400" dirty="0" smtClean="0">
                <a:solidFill>
                  <a:prstClr val="black"/>
                </a:solidFill>
              </a:rPr>
              <a:t>Beachte: wettbewerbliche Würdigung geht teilweise über durch Marktabgrenzung vorgegebenen Rahmen hinaus: Berücksichtigung der Wirkungen auf nahen Märkten + Berücksichtigung potentiellen Wettbewerbs</a:t>
            </a:r>
            <a:endParaRPr lang="de-DE" dirty="0" smtClean="0">
              <a:solidFill>
                <a:prstClr val="black"/>
              </a:solidFill>
            </a:endParaRPr>
          </a:p>
          <a:p>
            <a:pPr marL="285750" lvl="0" indent="-285750">
              <a:buFont typeface="Arial" pitchFamily="34" charset="0"/>
              <a:buChar char="•"/>
            </a:pPr>
            <a:r>
              <a:rPr lang="de-DE" sz="1600" dirty="0" smtClean="0">
                <a:solidFill>
                  <a:prstClr val="black"/>
                </a:solidFill>
              </a:rPr>
              <a:t>Anwendung vorrangig zur </a:t>
            </a:r>
            <a:r>
              <a:rPr lang="de-DE" sz="1600" b="1" dirty="0">
                <a:solidFill>
                  <a:prstClr val="black"/>
                </a:solidFill>
              </a:rPr>
              <a:t>Strukturanalyse</a:t>
            </a:r>
            <a:r>
              <a:rPr lang="de-DE" sz="1600" dirty="0">
                <a:solidFill>
                  <a:prstClr val="black"/>
                </a:solidFill>
              </a:rPr>
              <a:t> (Berechnung </a:t>
            </a:r>
            <a:r>
              <a:rPr lang="de-DE" sz="1600" dirty="0" smtClean="0">
                <a:solidFill>
                  <a:prstClr val="black"/>
                </a:solidFill>
              </a:rPr>
              <a:t>von Marktanteilen</a:t>
            </a:r>
            <a:r>
              <a:rPr lang="de-DE" sz="1600" dirty="0">
                <a:solidFill>
                  <a:prstClr val="black"/>
                </a:solidFill>
              </a:rPr>
              <a:t>)</a:t>
            </a:r>
          </a:p>
          <a:p>
            <a:pPr lvl="0"/>
            <a:endParaRPr lang="de-DE" dirty="0" smtClean="0">
              <a:solidFill>
                <a:prstClr val="black"/>
              </a:solidFill>
              <a:sym typeface="Wingdings" panose="05000000000000000000" pitchFamily="2" charset="2"/>
            </a:endParaRPr>
          </a:p>
          <a:p>
            <a:pPr lvl="0"/>
            <a:endParaRPr lang="de-DE" dirty="0" smtClean="0">
              <a:solidFill>
                <a:prstClr val="black"/>
              </a:solidFill>
              <a:sym typeface="Wingdings" panose="05000000000000000000" pitchFamily="2" charset="2"/>
            </a:endParaRPr>
          </a:p>
          <a:p>
            <a:pPr lvl="0"/>
            <a:endParaRPr lang="de-DE" dirty="0" smtClean="0">
              <a:solidFill>
                <a:prstClr val="black"/>
              </a:solidFill>
              <a:sym typeface="Wingdings" panose="05000000000000000000" pitchFamily="2" charset="2"/>
            </a:endParaRPr>
          </a:p>
          <a:p>
            <a:pPr lvl="0"/>
            <a:endParaRPr lang="de-DE" dirty="0" smtClean="0">
              <a:solidFill>
                <a:prstClr val="black"/>
              </a:solidFill>
              <a:sym typeface="Wingdings" panose="05000000000000000000" pitchFamily="2" charset="2"/>
            </a:endParaRPr>
          </a:p>
          <a:p>
            <a:pPr lvl="0"/>
            <a:endParaRPr lang="de-DE" dirty="0" smtClean="0">
              <a:solidFill>
                <a:prstClr val="black"/>
              </a:solidFill>
              <a:sym typeface="Wingdings" panose="05000000000000000000" pitchFamily="2" charset="2"/>
            </a:endParaRPr>
          </a:p>
          <a:p>
            <a:pPr lvl="0"/>
            <a:endParaRPr lang="de-DE" dirty="0">
              <a:solidFill>
                <a:prstClr val="black"/>
              </a:solidFill>
              <a:sym typeface="Wingdings" panose="05000000000000000000" pitchFamily="2" charset="2"/>
            </a:endParaRPr>
          </a:p>
          <a:p>
            <a:pPr lvl="0"/>
            <a:endParaRPr lang="de-DE" dirty="0" smtClean="0">
              <a:solidFill>
                <a:prstClr val="black"/>
              </a:solidFill>
              <a:sym typeface="Wingdings" panose="05000000000000000000" pitchFamily="2" charset="2"/>
            </a:endParaRPr>
          </a:p>
          <a:p>
            <a:pPr lvl="0"/>
            <a:endParaRPr lang="de-DE" dirty="0">
              <a:solidFill>
                <a:prstClr val="black"/>
              </a:solidFill>
              <a:sym typeface="Wingdings" panose="05000000000000000000" pitchFamily="2" charset="2"/>
            </a:endParaRPr>
          </a:p>
          <a:p>
            <a:pPr lvl="0"/>
            <a:endParaRPr lang="de-DE" dirty="0" smtClean="0">
              <a:solidFill>
                <a:prstClr val="black"/>
              </a:solidFill>
              <a:sym typeface="Wingdings" panose="05000000000000000000" pitchFamily="2" charset="2"/>
            </a:endParaRPr>
          </a:p>
          <a:p>
            <a:pPr lvl="0"/>
            <a:endParaRPr lang="de-DE" dirty="0">
              <a:solidFill>
                <a:prstClr val="black"/>
              </a:solidFill>
              <a:sym typeface="Wingdings" panose="05000000000000000000" pitchFamily="2" charset="2"/>
            </a:endParaRPr>
          </a:p>
          <a:p>
            <a:pPr lvl="0"/>
            <a:endParaRPr lang="de-DE" dirty="0" smtClean="0">
              <a:solidFill>
                <a:prstClr val="black"/>
              </a:solidFill>
              <a:sym typeface="Wingdings" panose="05000000000000000000" pitchFamily="2" charset="2"/>
            </a:endParaRPr>
          </a:p>
          <a:p>
            <a:pPr lvl="0"/>
            <a:endParaRPr lang="de-DE" dirty="0">
              <a:solidFill>
                <a:prstClr val="black"/>
              </a:solidFill>
              <a:sym typeface="Wingdings" panose="05000000000000000000" pitchFamily="2" charset="2"/>
            </a:endParaRPr>
          </a:p>
          <a:p>
            <a:pPr lvl="0"/>
            <a:endParaRPr lang="de-DE" dirty="0" smtClean="0">
              <a:solidFill>
                <a:prstClr val="black"/>
              </a:solidFill>
              <a:sym typeface="Wingdings" panose="05000000000000000000" pitchFamily="2" charset="2"/>
            </a:endParaRPr>
          </a:p>
          <a:p>
            <a:pPr lvl="0" algn="ctr"/>
            <a:endParaRPr lang="de-DE" sz="1800" u="sng" dirty="0">
              <a:solidFill>
                <a:prstClr val="black"/>
              </a:solidFill>
              <a:sym typeface="Wingdings" panose="05000000000000000000" pitchFamily="2" charset="2"/>
            </a:endParaRPr>
          </a:p>
          <a:p>
            <a:pPr lvl="0" algn="ctr"/>
            <a:endParaRPr lang="de-DE" sz="1800" u="sng" dirty="0">
              <a:solidFill>
                <a:prstClr val="black"/>
              </a:solidFill>
              <a:sym typeface="Wingdings" panose="05000000000000000000" pitchFamily="2" charset="2"/>
            </a:endParaRPr>
          </a:p>
          <a:p>
            <a:pPr lvl="0" algn="ctr"/>
            <a:endParaRPr lang="de-DE" sz="1800" u="sng" dirty="0">
              <a:solidFill>
                <a:prstClr val="black"/>
              </a:solidFill>
              <a:sym typeface="Wingdings" panose="05000000000000000000" pitchFamily="2" charset="2"/>
            </a:endParaRPr>
          </a:p>
          <a:p>
            <a:pPr lvl="0" algn="ctr"/>
            <a:endParaRPr lang="de-DE" sz="1800" u="sng" dirty="0">
              <a:solidFill>
                <a:prstClr val="black"/>
              </a:solidFill>
              <a:sym typeface="Wingdings" panose="05000000000000000000" pitchFamily="2" charset="2"/>
            </a:endParaRPr>
          </a:p>
          <a:p>
            <a:endParaRPr lang="en-US" dirty="0"/>
          </a:p>
        </p:txBody>
      </p:sp>
      <p:sp>
        <p:nvSpPr>
          <p:cNvPr id="6" name="Footer Placeholder 5"/>
          <p:cNvSpPr>
            <a:spLocks noGrp="1"/>
          </p:cNvSpPr>
          <p:nvPr>
            <p:ph type="ftr" sz="quarter" idx="14"/>
          </p:nvPr>
        </p:nvSpPr>
        <p:spPr/>
        <p:txBody>
          <a:bodyPr/>
          <a:lstStyle/>
          <a:p>
            <a:r>
              <a:rPr lang="en-US" smtClean="0"/>
              <a:t>Dr. Romina Polley</a:t>
            </a:r>
            <a:endParaRPr lang="en-US" dirty="0"/>
          </a:p>
        </p:txBody>
      </p:sp>
      <p:sp>
        <p:nvSpPr>
          <p:cNvPr id="2" name="TextBox 1"/>
          <p:cNvSpPr txBox="1"/>
          <p:nvPr/>
        </p:nvSpPr>
        <p:spPr>
          <a:xfrm>
            <a:off x="1274642" y="1772816"/>
            <a:ext cx="6696744" cy="1600438"/>
          </a:xfrm>
          <a:prstGeom prst="rect">
            <a:avLst/>
          </a:prstGeom>
          <a:solidFill>
            <a:schemeClr val="bg2">
              <a:lumMod val="90000"/>
            </a:schemeClr>
          </a:solidFill>
        </p:spPr>
        <p:txBody>
          <a:bodyPr wrap="square" rtlCol="0">
            <a:spAutoFit/>
          </a:bodyPr>
          <a:lstStyle/>
          <a:p>
            <a:pPr algn="just"/>
            <a:r>
              <a:rPr lang="de-DE" sz="1400" i="1" dirty="0"/>
              <a:t>„Hauptzweck der Marktdefinition ist die systematische Ermittlung </a:t>
            </a:r>
            <a:r>
              <a:rPr lang="de-DE" sz="1400" i="1" dirty="0" smtClean="0"/>
              <a:t>der Wettbewerbskräfte</a:t>
            </a:r>
            <a:r>
              <a:rPr lang="de-DE" sz="1400" i="1" dirty="0"/>
              <a:t>, denen sich die beteiligten Unternehmen zu stellen haben. </a:t>
            </a:r>
            <a:r>
              <a:rPr lang="de-DE" sz="1400" i="1" dirty="0" smtClean="0"/>
              <a:t>Mit der </a:t>
            </a:r>
            <a:r>
              <a:rPr lang="de-DE" sz="1400" i="1" dirty="0"/>
              <a:t>Abgrenzung eines Marktes in sowohl seiner sachlichen als auch </a:t>
            </a:r>
            <a:r>
              <a:rPr lang="de-DE" sz="1400" i="1" dirty="0" smtClean="0"/>
              <a:t>seiner räumlichen </a:t>
            </a:r>
            <a:r>
              <a:rPr lang="de-DE" sz="1400" i="1" dirty="0"/>
              <a:t>Dimension soll ermittelt werden, welche </a:t>
            </a:r>
            <a:r>
              <a:rPr lang="de-DE" sz="1400" i="1" dirty="0" smtClean="0"/>
              <a:t>konkurrierenden Unternehmen </a:t>
            </a:r>
            <a:r>
              <a:rPr lang="de-DE" sz="1400" i="1" dirty="0"/>
              <a:t>tatsächlich in der Lage sind, dem Verhalten der </a:t>
            </a:r>
            <a:r>
              <a:rPr lang="de-DE" sz="1400" i="1" dirty="0" smtClean="0"/>
              <a:t>beteiligten Unternehmen </a:t>
            </a:r>
            <a:r>
              <a:rPr lang="de-DE" sz="1400" i="1" dirty="0"/>
              <a:t>Schranken zu setzen und sie daran zu hindern, sich einem</a:t>
            </a:r>
          </a:p>
          <a:p>
            <a:pPr algn="just"/>
            <a:r>
              <a:rPr lang="de-DE" sz="1400" i="1" dirty="0"/>
              <a:t>wirksamen Wettbewerbsdruck zu </a:t>
            </a:r>
            <a:r>
              <a:rPr lang="de-DE" sz="1400" i="1" dirty="0" smtClean="0"/>
              <a:t>entziehen.“ (Bekanntmachung </a:t>
            </a:r>
            <a:r>
              <a:rPr lang="de-DE" sz="1400" i="1" dirty="0"/>
              <a:t>über die Definition des relevanten Marktes (1997), Rn. 2). </a:t>
            </a:r>
            <a:endParaRPr lang="de-DE" sz="1400" b="1" i="1" dirty="0"/>
          </a:p>
        </p:txBody>
      </p:sp>
    </p:spTree>
    <p:extLst>
      <p:ext uri="{BB962C8B-B14F-4D97-AF65-F5344CB8AC3E}">
        <p14:creationId xmlns:p14="http://schemas.microsoft.com/office/powerpoint/2010/main" val="1631671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e-DE" sz="2000" b="1" u="sng" dirty="0" smtClean="0"/>
              <a:t>Der sachlich relevante Markt </a:t>
            </a:r>
            <a:endParaRPr lang="en-US" sz="2000" b="1" u="sng" dirty="0"/>
          </a:p>
        </p:txBody>
      </p:sp>
      <p:sp>
        <p:nvSpPr>
          <p:cNvPr id="4" name="Content Placeholder 3"/>
          <p:cNvSpPr>
            <a:spLocks noGrp="1"/>
          </p:cNvSpPr>
          <p:nvPr>
            <p:ph sz="quarter" idx="12"/>
          </p:nvPr>
        </p:nvSpPr>
        <p:spPr>
          <a:xfrm>
            <a:off x="4860032" y="1124744"/>
            <a:ext cx="3816424" cy="2435469"/>
          </a:xfrm>
        </p:spPr>
        <p:style>
          <a:lnRef idx="1">
            <a:schemeClr val="accent6"/>
          </a:lnRef>
          <a:fillRef idx="2">
            <a:schemeClr val="accent6"/>
          </a:fillRef>
          <a:effectRef idx="1">
            <a:schemeClr val="accent6"/>
          </a:effectRef>
          <a:fontRef idx="minor">
            <a:schemeClr val="dk1"/>
          </a:fontRef>
        </p:style>
        <p:txBody>
          <a:bodyPr/>
          <a:lstStyle/>
          <a:p>
            <a:r>
              <a:rPr lang="de-DE" b="1" u="sng" dirty="0" smtClean="0"/>
              <a:t>Andere mögliche Aufteilungen: </a:t>
            </a:r>
          </a:p>
          <a:p>
            <a:pPr marL="285750" indent="-285750">
              <a:buFont typeface="Arial" panose="020B0604020202020204" pitchFamily="34" charset="0"/>
              <a:buChar char="•"/>
            </a:pPr>
            <a:r>
              <a:rPr lang="de-DE" dirty="0" smtClean="0"/>
              <a:t>Reifungsstadium: Grüne vs. Gelbe Bananen </a:t>
            </a:r>
          </a:p>
          <a:p>
            <a:pPr marL="285750" indent="-285750">
              <a:buFont typeface="Arial" panose="020B0604020202020204" pitchFamily="34" charset="0"/>
              <a:buChar char="•"/>
            </a:pPr>
            <a:r>
              <a:rPr lang="de-DE" dirty="0" smtClean="0"/>
              <a:t>Herkunft von Bananen </a:t>
            </a:r>
          </a:p>
          <a:p>
            <a:pPr marL="285750" indent="-285750">
              <a:buFont typeface="Arial" panose="020B0604020202020204" pitchFamily="34" charset="0"/>
              <a:buChar char="•"/>
            </a:pPr>
            <a:r>
              <a:rPr lang="de-DE" dirty="0" err="1" smtClean="0"/>
              <a:t>Fairtrade</a:t>
            </a:r>
            <a:r>
              <a:rPr lang="de-DE" dirty="0" smtClean="0"/>
              <a:t>/</a:t>
            </a:r>
            <a:r>
              <a:rPr lang="de-DE" dirty="0" err="1" smtClean="0"/>
              <a:t>Organic</a:t>
            </a:r>
            <a:r>
              <a:rPr lang="de-DE" dirty="0" smtClean="0"/>
              <a:t> vs. Konventionelle </a:t>
            </a:r>
            <a:br>
              <a:rPr lang="de-DE" dirty="0" smtClean="0"/>
            </a:br>
            <a:r>
              <a:rPr lang="de-DE" dirty="0" smtClean="0"/>
              <a:t>Bananen</a:t>
            </a:r>
          </a:p>
          <a:p>
            <a:pPr marL="285750" indent="-285750">
              <a:buFont typeface="Arial" panose="020B0604020202020204" pitchFamily="34" charset="0"/>
              <a:buChar char="•"/>
            </a:pPr>
            <a:r>
              <a:rPr lang="de-DE" dirty="0" smtClean="0"/>
              <a:t>Markenbananen vs. </a:t>
            </a:r>
            <a:r>
              <a:rPr lang="de-DE" dirty="0" err="1" smtClean="0"/>
              <a:t>Unbranded</a:t>
            </a:r>
            <a:r>
              <a:rPr lang="de-DE" dirty="0" smtClean="0"/>
              <a:t>/private Bananen</a:t>
            </a:r>
          </a:p>
          <a:p>
            <a:pPr marL="285750" indent="-285750">
              <a:buFont typeface="Arial" panose="020B0604020202020204" pitchFamily="34" charset="0"/>
              <a:buChar char="•"/>
            </a:pPr>
            <a:r>
              <a:rPr lang="de-DE" dirty="0" smtClean="0"/>
              <a:t>Verschiedene Lieferstrukturen  </a:t>
            </a:r>
          </a:p>
          <a:p>
            <a:pPr marL="285750" indent="-285750">
              <a:buFont typeface="Arial" panose="020B0604020202020204" pitchFamily="34" charset="0"/>
              <a:buChar char="•"/>
            </a:pPr>
            <a:r>
              <a:rPr lang="de-DE" dirty="0" smtClean="0"/>
              <a:t>Bananen Reifungsdienste </a:t>
            </a:r>
          </a:p>
          <a:p>
            <a:endParaRPr lang="en-US" dirty="0"/>
          </a:p>
        </p:txBody>
      </p:sp>
      <p:sp>
        <p:nvSpPr>
          <p:cNvPr id="7" name="Footer Placeholder 6"/>
          <p:cNvSpPr>
            <a:spLocks noGrp="1"/>
          </p:cNvSpPr>
          <p:nvPr>
            <p:ph type="ftr" sz="quarter" idx="15"/>
          </p:nvPr>
        </p:nvSpPr>
        <p:spPr/>
        <p:txBody>
          <a:bodyPr/>
          <a:lstStyle/>
          <a:p>
            <a:r>
              <a:rPr lang="en-US" smtClean="0"/>
              <a:t>Dr. Romina Polley</a:t>
            </a:r>
            <a:endParaRPr lang="en-US" dirty="0"/>
          </a:p>
        </p:txBody>
      </p:sp>
      <p:grpSp>
        <p:nvGrpSpPr>
          <p:cNvPr id="3" name="Group 2"/>
          <p:cNvGrpSpPr/>
          <p:nvPr/>
        </p:nvGrpSpPr>
        <p:grpSpPr>
          <a:xfrm>
            <a:off x="755576" y="1268760"/>
            <a:ext cx="3568373" cy="2147437"/>
            <a:chOff x="1331640" y="1422066"/>
            <a:chExt cx="3568373" cy="2147437"/>
          </a:xfrm>
        </p:grpSpPr>
        <p:cxnSp>
          <p:nvCxnSpPr>
            <p:cNvPr id="20" name="Elbow Connector 19"/>
            <p:cNvCxnSpPr/>
            <p:nvPr/>
          </p:nvCxnSpPr>
          <p:spPr>
            <a:xfrm rot="5400000">
              <a:off x="2097824" y="1598767"/>
              <a:ext cx="864600" cy="806570"/>
            </a:xfrm>
            <a:prstGeom prst="bent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5" name="Elbow Connector 24"/>
            <p:cNvCxnSpPr/>
            <p:nvPr/>
          </p:nvCxnSpPr>
          <p:spPr>
            <a:xfrm rot="16200000" flipH="1">
              <a:off x="3447942" y="1587992"/>
              <a:ext cx="883068" cy="809652"/>
            </a:xfrm>
            <a:prstGeom prst="bent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sp>
          <p:nvSpPr>
            <p:cNvPr id="9" name="Rectangle 8"/>
            <p:cNvSpPr/>
            <p:nvPr/>
          </p:nvSpPr>
          <p:spPr>
            <a:xfrm>
              <a:off x="2004731" y="1422066"/>
              <a:ext cx="2514064" cy="481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Bananen ./. Frisches Obst </a:t>
              </a:r>
              <a:endParaRPr lang="en-US" b="1" dirty="0"/>
            </a:p>
          </p:txBody>
        </p:sp>
        <p:grpSp>
          <p:nvGrpSpPr>
            <p:cNvPr id="11" name="Group 10"/>
            <p:cNvGrpSpPr/>
            <p:nvPr/>
          </p:nvGrpSpPr>
          <p:grpSpPr>
            <a:xfrm>
              <a:off x="1331640" y="2462705"/>
              <a:ext cx="1656184" cy="1077320"/>
              <a:chOff x="251520" y="2852936"/>
              <a:chExt cx="1440160" cy="1008112"/>
            </a:xfrm>
          </p:grpSpPr>
          <p:sp>
            <p:nvSpPr>
              <p:cNvPr id="10" name="Rectangle 9"/>
              <p:cNvSpPr/>
              <p:nvPr/>
            </p:nvSpPr>
            <p:spPr>
              <a:xfrm>
                <a:off x="251520" y="2852936"/>
                <a:ext cx="1440160"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15" y="2924528"/>
                <a:ext cx="1302569" cy="864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Group 12"/>
            <p:cNvGrpSpPr/>
            <p:nvPr/>
          </p:nvGrpSpPr>
          <p:grpSpPr>
            <a:xfrm>
              <a:off x="3261763" y="2482886"/>
              <a:ext cx="1638250" cy="1086617"/>
              <a:chOff x="3059832" y="2636910"/>
              <a:chExt cx="1368152" cy="1008113"/>
            </a:xfrm>
          </p:grpSpPr>
          <p:sp>
            <p:nvSpPr>
              <p:cNvPr id="12" name="Rectangle 11"/>
              <p:cNvSpPr/>
              <p:nvPr/>
            </p:nvSpPr>
            <p:spPr>
              <a:xfrm>
                <a:off x="3059832" y="2636910"/>
                <a:ext cx="1368152" cy="10081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792" y="2718633"/>
                <a:ext cx="1222230" cy="84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15" name="TextBox 14"/>
          <p:cNvSpPr txBox="1"/>
          <p:nvPr/>
        </p:nvSpPr>
        <p:spPr>
          <a:xfrm>
            <a:off x="755576" y="3652234"/>
            <a:ext cx="2808312" cy="22467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de-DE" sz="1400" dirty="0" smtClean="0"/>
              <a:t>Bananen gehören zum Markt des frischen Obstes</a:t>
            </a:r>
          </a:p>
          <a:p>
            <a:pPr marL="285750" indent="-285750">
              <a:buFont typeface="Arial" panose="020B0604020202020204" pitchFamily="34" charset="0"/>
              <a:buChar char="•"/>
            </a:pPr>
            <a:r>
              <a:rPr lang="de-DE" sz="1400" dirty="0" smtClean="0"/>
              <a:t>Konsumenten planen Budget zum Kauf frischen Obstes ein, nicht speziell für Bananen (Abhängigkeit von Preis und Saison)</a:t>
            </a:r>
          </a:p>
          <a:p>
            <a:pPr marL="285750" indent="-285750">
              <a:buFont typeface="Arial" panose="020B0604020202020204" pitchFamily="34" charset="0"/>
              <a:buChar char="•"/>
            </a:pPr>
            <a:r>
              <a:rPr lang="de-DE" sz="1400" dirty="0" smtClean="0"/>
              <a:t>Keine Einschränkung für Anbieter, das Angebot frischer Früchte auszuweiten</a:t>
            </a:r>
            <a:endParaRPr lang="en-US" sz="1400" dirty="0"/>
          </a:p>
        </p:txBody>
      </p:sp>
      <p:sp>
        <p:nvSpPr>
          <p:cNvPr id="16" name="TextBox 15"/>
          <p:cNvSpPr txBox="1"/>
          <p:nvPr/>
        </p:nvSpPr>
        <p:spPr>
          <a:xfrm>
            <a:off x="3837827" y="3652234"/>
            <a:ext cx="4694613" cy="22467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de-DE" sz="1400" dirty="0" smtClean="0"/>
              <a:t>Separater Bananenmarkt </a:t>
            </a:r>
            <a:br>
              <a:rPr lang="de-DE" sz="1400" dirty="0" smtClean="0"/>
            </a:br>
            <a:r>
              <a:rPr lang="de-DE" sz="1400" dirty="0" smtClean="0"/>
              <a:t>keine Austauschbarkeit von Bananen durch anderes  frisches Obst bei 5-10%igen Preisanstieg</a:t>
            </a:r>
          </a:p>
          <a:p>
            <a:pPr marL="285750" indent="-285750">
              <a:buFont typeface="Wingdings"/>
              <a:buChar char="à"/>
            </a:pPr>
            <a:r>
              <a:rPr lang="de-DE" sz="1400" dirty="0" smtClean="0">
                <a:sym typeface="Wingdings" panose="05000000000000000000" pitchFamily="2" charset="2"/>
              </a:rPr>
              <a:t>Nachfrage für Bananen = unelastisch </a:t>
            </a:r>
          </a:p>
          <a:p>
            <a:pPr marL="285750" indent="-285750">
              <a:buFont typeface="Wingdings"/>
              <a:buChar char="à"/>
            </a:pPr>
            <a:r>
              <a:rPr lang="de-DE" sz="1400" dirty="0" smtClean="0">
                <a:sym typeface="Wingdings" panose="05000000000000000000" pitchFamily="2" charset="2"/>
              </a:rPr>
              <a:t>Ganzjährige Verfügbarkeit von Bananen </a:t>
            </a:r>
          </a:p>
          <a:p>
            <a:pPr marL="285750" indent="-285750">
              <a:buFont typeface="Wingdings"/>
              <a:buChar char="à"/>
            </a:pPr>
            <a:r>
              <a:rPr lang="de-DE" sz="1400" dirty="0" smtClean="0">
                <a:sym typeface="Wingdings" panose="05000000000000000000" pitchFamily="2" charset="2"/>
              </a:rPr>
              <a:t>Bananen = günstigste Früchte</a:t>
            </a:r>
          </a:p>
          <a:p>
            <a:pPr marL="285750" indent="-285750">
              <a:buFont typeface="Arial" panose="020B0604020202020204" pitchFamily="34" charset="0"/>
              <a:buChar char="•"/>
            </a:pPr>
            <a:r>
              <a:rPr lang="de-DE" sz="1400" dirty="0" smtClean="0"/>
              <a:t>Bananenhandel-spezifische Faktoren:</a:t>
            </a:r>
          </a:p>
          <a:p>
            <a:pPr marL="285750" indent="-285750">
              <a:buFont typeface="Wingdings"/>
              <a:buChar char="à"/>
            </a:pPr>
            <a:r>
              <a:rPr lang="de-DE" sz="1400" dirty="0" smtClean="0">
                <a:sym typeface="Wingdings" panose="05000000000000000000" pitchFamily="2" charset="2"/>
              </a:rPr>
              <a:t>Langer Transport von Herkunfts- und Verkaufsort</a:t>
            </a:r>
          </a:p>
          <a:p>
            <a:pPr marL="285750" indent="-285750">
              <a:buFont typeface="Wingdings"/>
              <a:buChar char="à"/>
            </a:pPr>
            <a:r>
              <a:rPr lang="de-DE" sz="1400" dirty="0" smtClean="0">
                <a:sym typeface="Wingdings" panose="05000000000000000000" pitchFamily="2" charset="2"/>
              </a:rPr>
              <a:t>Kühlungstransporte</a:t>
            </a:r>
          </a:p>
          <a:p>
            <a:pPr marL="285750" indent="-285750">
              <a:buFont typeface="Wingdings"/>
              <a:buChar char="à"/>
            </a:pPr>
            <a:r>
              <a:rPr lang="de-DE" sz="1400" dirty="0" smtClean="0">
                <a:sym typeface="Wingdings" panose="05000000000000000000" pitchFamily="2" charset="2"/>
              </a:rPr>
              <a:t>Notwendigkeit von Reifungsdiensten </a:t>
            </a:r>
            <a:endParaRPr lang="en-US" sz="1400" dirty="0"/>
          </a:p>
        </p:txBody>
      </p:sp>
      <p:sp>
        <p:nvSpPr>
          <p:cNvPr id="2051" name="TextBox 2050"/>
          <p:cNvSpPr txBox="1"/>
          <p:nvPr/>
        </p:nvSpPr>
        <p:spPr>
          <a:xfrm rot="1926573">
            <a:off x="6989488" y="5083933"/>
            <a:ext cx="3251507" cy="738664"/>
          </a:xfrm>
          <a:prstGeom prst="rect">
            <a:avLst/>
          </a:prstGeom>
          <a:noFill/>
        </p:spPr>
        <p:txBody>
          <a:bodyPr wrap="square" rtlCol="0">
            <a:spAutoFit/>
          </a:bodyPr>
          <a:lstStyle/>
          <a:p>
            <a:r>
              <a:rPr lang="de-DE" sz="1400" b="1" dirty="0" smtClean="0">
                <a:solidFill>
                  <a:srgbClr val="C00000"/>
                </a:solidFill>
              </a:rPr>
              <a:t>Beurteilungsstandpunkt:</a:t>
            </a:r>
          </a:p>
          <a:p>
            <a:r>
              <a:rPr lang="de-DE" sz="1400" b="1" dirty="0" err="1" smtClean="0">
                <a:solidFill>
                  <a:srgbClr val="C00000"/>
                </a:solidFill>
              </a:rPr>
              <a:t>Nachfragerperspektive</a:t>
            </a:r>
            <a:r>
              <a:rPr lang="de-DE" sz="1400" b="1" dirty="0" smtClean="0">
                <a:solidFill>
                  <a:srgbClr val="C00000"/>
                </a:solidFill>
              </a:rPr>
              <a:t> </a:t>
            </a:r>
          </a:p>
          <a:p>
            <a:r>
              <a:rPr lang="de-DE" sz="1400" b="1" dirty="0" smtClean="0">
                <a:solidFill>
                  <a:srgbClr val="C00000"/>
                </a:solidFill>
                <a:sym typeface="Wingdings" panose="05000000000000000000" pitchFamily="2" charset="2"/>
              </a:rPr>
              <a:t> Einzel- und Großhändler</a:t>
            </a:r>
            <a:endParaRPr lang="en-US" sz="1400" b="1" dirty="0">
              <a:solidFill>
                <a:srgbClr val="C00000"/>
              </a:solidFill>
            </a:endParaRPr>
          </a:p>
        </p:txBody>
      </p:sp>
    </p:spTree>
    <p:extLst>
      <p:ext uri="{BB962C8B-B14F-4D97-AF65-F5344CB8AC3E}">
        <p14:creationId xmlns:p14="http://schemas.microsoft.com/office/powerpoint/2010/main" val="39189106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2"/>
          </p:nvPr>
        </p:nvSpPr>
        <p:spPr/>
        <p:txBody>
          <a:bodyPr/>
          <a:lstStyle/>
          <a:p>
            <a:r>
              <a:rPr lang="en-US" smtClean="0"/>
              <a:t>Dr. Romina Polley</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949044"/>
            <a:ext cx="1593703" cy="1064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5796136" y="843096"/>
            <a:ext cx="2996476" cy="24314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de-DE" sz="1600" b="1" dirty="0" smtClean="0">
                <a:solidFill>
                  <a:schemeClr val="tx1"/>
                </a:solidFill>
              </a:rPr>
              <a:t>Gesamtes EWR-Gebiet als geografischer Markt:</a:t>
            </a:r>
            <a:r>
              <a:rPr lang="de-DE" sz="1200" b="1" dirty="0" smtClean="0">
                <a:solidFill>
                  <a:schemeClr val="tx1"/>
                </a:solidFill>
              </a:rPr>
              <a:t> </a:t>
            </a:r>
          </a:p>
          <a:p>
            <a:pPr marL="285750" indent="-285750">
              <a:buFont typeface="Wingdings" panose="05000000000000000000" pitchFamily="2" charset="2"/>
              <a:buChar char="§"/>
            </a:pPr>
            <a:r>
              <a:rPr lang="de-DE" sz="1200" b="1" dirty="0" smtClean="0">
                <a:solidFill>
                  <a:schemeClr val="tx1"/>
                </a:solidFill>
              </a:rPr>
              <a:t>Gute Erreichbarkeit europäischer Häfen </a:t>
            </a:r>
          </a:p>
          <a:p>
            <a:pPr marL="285750" indent="-285750">
              <a:buFont typeface="Wingdings" panose="05000000000000000000" pitchFamily="2" charset="2"/>
              <a:buChar char="§"/>
            </a:pPr>
            <a:r>
              <a:rPr lang="de-DE" sz="1200" b="1" dirty="0" smtClean="0">
                <a:solidFill>
                  <a:schemeClr val="tx1"/>
                </a:solidFill>
              </a:rPr>
              <a:t>Geringe Transportkosten innerhalb der EWR Staaten</a:t>
            </a:r>
          </a:p>
          <a:p>
            <a:pPr marL="285750" indent="-285750">
              <a:buFont typeface="Wingdings" panose="05000000000000000000" pitchFamily="2" charset="2"/>
              <a:buChar char="§"/>
            </a:pPr>
            <a:r>
              <a:rPr lang="de-DE" sz="1200" b="1" dirty="0" smtClean="0">
                <a:solidFill>
                  <a:schemeClr val="tx1"/>
                </a:solidFill>
                <a:sym typeface="Wingdings" panose="05000000000000000000" pitchFamily="2" charset="2"/>
              </a:rPr>
              <a:t>Effektive Einschränkung durch Handelsströme bei 5-10%iger Preiserhöhung in einem Staat</a:t>
            </a:r>
          </a:p>
          <a:p>
            <a:pPr marL="285750" indent="-285750">
              <a:buFont typeface="Wingdings" panose="05000000000000000000" pitchFamily="2" charset="2"/>
              <a:buChar char="§"/>
            </a:pPr>
            <a:r>
              <a:rPr lang="de-DE" sz="1200" b="1" dirty="0" smtClean="0">
                <a:solidFill>
                  <a:schemeClr val="tx1"/>
                </a:solidFill>
                <a:sym typeface="Wingdings" panose="05000000000000000000" pitchFamily="2" charset="2"/>
              </a:rPr>
              <a:t>Keine Marktzutrittsschranken durch mangelnde Reifezenten, da ausreichend Kapazität </a:t>
            </a:r>
            <a:endParaRPr lang="de-DE" sz="1200" b="1" dirty="0" smtClean="0">
              <a:solidFill>
                <a:schemeClr val="tx1"/>
              </a:solidFill>
            </a:endParaRPr>
          </a:p>
        </p:txBody>
      </p:sp>
      <p:sp>
        <p:nvSpPr>
          <p:cNvPr id="26" name="TextBox 25"/>
          <p:cNvSpPr txBox="1"/>
          <p:nvPr/>
        </p:nvSpPr>
        <p:spPr>
          <a:xfrm>
            <a:off x="5724128" y="3579400"/>
            <a:ext cx="3437902" cy="23698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de-DE" sz="1600" b="1" dirty="0" smtClean="0">
                <a:solidFill>
                  <a:schemeClr val="tx1"/>
                </a:solidFill>
              </a:rPr>
              <a:t>Nationale Märkte </a:t>
            </a:r>
          </a:p>
          <a:p>
            <a:pPr marL="285750" indent="-285750">
              <a:buFont typeface="Wingdings" panose="05000000000000000000" pitchFamily="2" charset="2"/>
              <a:buChar char="§"/>
            </a:pPr>
            <a:r>
              <a:rPr lang="de-DE" sz="1200" b="1" dirty="0" smtClean="0">
                <a:solidFill>
                  <a:schemeClr val="tx1"/>
                </a:solidFill>
              </a:rPr>
              <a:t>National abweichende Unterschiede der Verbraucherpräferenzen hinsichtl. Qualität, Größe, Herkunft und Marke der Bananen </a:t>
            </a:r>
          </a:p>
          <a:p>
            <a:pPr marL="285750" indent="-285750">
              <a:buFont typeface="Wingdings" panose="05000000000000000000" pitchFamily="2" charset="2"/>
              <a:buChar char="§"/>
            </a:pPr>
            <a:r>
              <a:rPr lang="de-DE" sz="1200" b="1" dirty="0" smtClean="0">
                <a:solidFill>
                  <a:schemeClr val="tx1"/>
                </a:solidFill>
              </a:rPr>
              <a:t>Preisunterschiede zwischen Mitgliedstaaten</a:t>
            </a:r>
          </a:p>
          <a:p>
            <a:pPr marL="285750" indent="-285750">
              <a:buFont typeface="Wingdings" panose="05000000000000000000" pitchFamily="2" charset="2"/>
              <a:buChar char="§"/>
            </a:pPr>
            <a:r>
              <a:rPr lang="de-DE" sz="1200" b="1" dirty="0" smtClean="0">
                <a:solidFill>
                  <a:schemeClr val="tx1"/>
                </a:solidFill>
              </a:rPr>
              <a:t>Preiskalkulation auf nationaler Basis </a:t>
            </a:r>
          </a:p>
          <a:p>
            <a:pPr marL="285750" indent="-285750">
              <a:buFont typeface="Wingdings" panose="05000000000000000000" pitchFamily="2" charset="2"/>
              <a:buChar char="§"/>
            </a:pPr>
            <a:r>
              <a:rPr lang="de-DE" sz="1200" b="1" dirty="0" smtClean="0">
                <a:solidFill>
                  <a:schemeClr val="tx1"/>
                </a:solidFill>
              </a:rPr>
              <a:t>Unterschiedliche Preisfestsetzungsstrukturen pro Mitgliedstaat aufgrund kulturell verschiedener Essgewohnheiten </a:t>
            </a:r>
          </a:p>
          <a:p>
            <a:pPr marL="285750" indent="-285750">
              <a:buFont typeface="Wingdings" panose="05000000000000000000" pitchFamily="2" charset="2"/>
              <a:buChar char="§"/>
            </a:pPr>
            <a:r>
              <a:rPr lang="de-DE" sz="1200" b="1" dirty="0" smtClean="0">
                <a:solidFill>
                  <a:schemeClr val="tx1"/>
                </a:solidFill>
              </a:rPr>
              <a:t>Keine flexible Angebotssubstitution, da Businessevaluation mehrere Monate in Anspruch nehmen</a:t>
            </a:r>
          </a:p>
        </p:txBody>
      </p:sp>
      <p:sp>
        <p:nvSpPr>
          <p:cNvPr id="28" name="TextBox 27"/>
          <p:cNvSpPr txBox="1"/>
          <p:nvPr/>
        </p:nvSpPr>
        <p:spPr>
          <a:xfrm>
            <a:off x="2483768" y="548680"/>
            <a:ext cx="4104456" cy="400110"/>
          </a:xfrm>
          <a:prstGeom prst="rect">
            <a:avLst/>
          </a:prstGeom>
          <a:noFill/>
        </p:spPr>
        <p:txBody>
          <a:bodyPr wrap="square" rtlCol="0">
            <a:spAutoFit/>
          </a:bodyPr>
          <a:lstStyle/>
          <a:p>
            <a:pPr algn="ctr"/>
            <a:r>
              <a:rPr lang="de-DE" sz="2000" b="1" u="sng" dirty="0" smtClean="0"/>
              <a:t>Der räumliche Markt </a:t>
            </a:r>
            <a:endParaRPr lang="en-US" sz="2000" b="1" u="sng" dirty="0"/>
          </a:p>
        </p:txBody>
      </p:sp>
      <p:grpSp>
        <p:nvGrpSpPr>
          <p:cNvPr id="2" name="Group 1"/>
          <p:cNvGrpSpPr/>
          <p:nvPr/>
        </p:nvGrpSpPr>
        <p:grpSpPr>
          <a:xfrm>
            <a:off x="-252536" y="548680"/>
            <a:ext cx="8136904" cy="6120680"/>
            <a:chOff x="-252536" y="548680"/>
            <a:chExt cx="8136904" cy="6120680"/>
          </a:xfrm>
        </p:grpSpPr>
        <p:graphicFrame>
          <p:nvGraphicFramePr>
            <p:cNvPr id="11" name="Diagram 10"/>
            <p:cNvGraphicFramePr/>
            <p:nvPr>
              <p:extLst>
                <p:ext uri="{D42A27DB-BD31-4B8C-83A1-F6EECF244321}">
                  <p14:modId xmlns:p14="http://schemas.microsoft.com/office/powerpoint/2010/main" val="1428206741"/>
                </p:ext>
              </p:extLst>
            </p:nvPr>
          </p:nvGraphicFramePr>
          <p:xfrm>
            <a:off x="-252536" y="548680"/>
            <a:ext cx="8136904" cy="6120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5"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95865" y="4293096"/>
              <a:ext cx="944158" cy="652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3515565" y="3933056"/>
              <a:ext cx="1152128" cy="369332"/>
            </a:xfrm>
            <a:prstGeom prst="rect">
              <a:avLst/>
            </a:prstGeom>
            <a:noFill/>
          </p:spPr>
          <p:txBody>
            <a:bodyPr wrap="square" rtlCol="0">
              <a:spAutoFit/>
            </a:bodyPr>
            <a:lstStyle/>
            <a:p>
              <a:r>
                <a:rPr lang="de-DE" b="1" dirty="0" smtClean="0">
                  <a:solidFill>
                    <a:schemeClr val="bg1">
                      <a:lumMod val="95000"/>
                    </a:schemeClr>
                  </a:solidFill>
                  <a:effectLst>
                    <a:outerShdw blurRad="38100" dist="38100" dir="2700000" algn="tl">
                      <a:srgbClr val="000000">
                        <a:alpha val="43137"/>
                      </a:srgbClr>
                    </a:outerShdw>
                  </a:effectLst>
                </a:rPr>
                <a:t>National</a:t>
              </a:r>
              <a:endParaRPr lang="en-US" b="1" dirty="0">
                <a:solidFill>
                  <a:schemeClr val="bg1">
                    <a:lumMod val="95000"/>
                  </a:schemeClr>
                </a:solidFill>
                <a:effectLst>
                  <a:outerShdw blurRad="38100" dist="38100" dir="2700000" algn="tl">
                    <a:srgbClr val="000000">
                      <a:alpha val="43137"/>
                    </a:srgbClr>
                  </a:outerShdw>
                </a:effectLst>
              </a:endParaRPr>
            </a:p>
          </p:txBody>
        </p:sp>
      </p:grpSp>
      <p:sp>
        <p:nvSpPr>
          <p:cNvPr id="23" name="TextBox 22"/>
          <p:cNvSpPr txBox="1"/>
          <p:nvPr/>
        </p:nvSpPr>
        <p:spPr>
          <a:xfrm>
            <a:off x="1115616" y="2073622"/>
            <a:ext cx="1368152" cy="923330"/>
          </a:xfrm>
          <a:prstGeom prst="rect">
            <a:avLst/>
          </a:prstGeom>
          <a:noFill/>
        </p:spPr>
        <p:txBody>
          <a:bodyPr wrap="square" rtlCol="0">
            <a:spAutoFit/>
          </a:bodyPr>
          <a:lstStyle/>
          <a:p>
            <a:r>
              <a:rPr lang="de-DE" b="1" dirty="0" smtClean="0">
                <a:solidFill>
                  <a:schemeClr val="bg1"/>
                </a:solidFill>
                <a:effectLst>
                  <a:outerShdw blurRad="38100" dist="38100" dir="2700000" algn="tl">
                    <a:srgbClr val="000000">
                      <a:alpha val="43137"/>
                    </a:srgbClr>
                  </a:outerShdw>
                </a:effectLst>
              </a:rPr>
              <a:t>EWR-weiter Markt </a:t>
            </a:r>
            <a:endParaRPr lang="en-US" b="1" dirty="0">
              <a:solidFill>
                <a:schemeClr val="bg1"/>
              </a:solidFill>
              <a:effectLst>
                <a:outerShdw blurRad="38100" dist="38100" dir="2700000" algn="tl">
                  <a:srgbClr val="000000">
                    <a:alpha val="43137"/>
                  </a:srgbClr>
                </a:outerShdw>
              </a:effectLst>
            </a:endParaRPr>
          </a:p>
        </p:txBody>
      </p:sp>
      <p:sp>
        <p:nvSpPr>
          <p:cNvPr id="22" name="TextBox 21"/>
          <p:cNvSpPr txBox="1"/>
          <p:nvPr/>
        </p:nvSpPr>
        <p:spPr>
          <a:xfrm>
            <a:off x="2195736" y="4813121"/>
            <a:ext cx="1944216" cy="400110"/>
          </a:xfrm>
          <a:prstGeom prst="rect">
            <a:avLst/>
          </a:prstGeom>
          <a:noFill/>
        </p:spPr>
        <p:txBody>
          <a:bodyPr wrap="square" rtlCol="0">
            <a:spAutoFit/>
          </a:bodyPr>
          <a:lstStyle/>
          <a:p>
            <a:r>
              <a:rPr lang="de-DE" sz="2000" b="1" dirty="0" smtClean="0">
                <a:solidFill>
                  <a:schemeClr val="bg1"/>
                </a:solidFill>
                <a:effectLst>
                  <a:outerShdw blurRad="38100" dist="38100" dir="2700000" algn="tl">
                    <a:srgbClr val="000000">
                      <a:alpha val="43137"/>
                    </a:srgbClr>
                  </a:outerShdw>
                </a:effectLst>
              </a:rPr>
              <a:t>Südeuropa</a:t>
            </a:r>
            <a:endParaRPr lang="en-US" sz="2000" b="1" dirty="0">
              <a:solidFill>
                <a:schemeClr val="bg1"/>
              </a:solidFill>
              <a:effectLst>
                <a:outerShdw blurRad="38100" dist="38100" dir="2700000" algn="tl">
                  <a:srgbClr val="000000">
                    <a:alpha val="43137"/>
                  </a:srgbClr>
                </a:outerShdw>
              </a:effectLst>
            </a:endParaRPr>
          </a:p>
        </p:txBody>
      </p:sp>
      <p:sp>
        <p:nvSpPr>
          <p:cNvPr id="15" name="TextBox 14"/>
          <p:cNvSpPr txBox="1"/>
          <p:nvPr/>
        </p:nvSpPr>
        <p:spPr>
          <a:xfrm>
            <a:off x="3203848" y="2348880"/>
            <a:ext cx="1944216" cy="400110"/>
          </a:xfrm>
          <a:prstGeom prst="rect">
            <a:avLst/>
          </a:prstGeom>
          <a:noFill/>
        </p:spPr>
        <p:txBody>
          <a:bodyPr wrap="square" rtlCol="0">
            <a:spAutoFit/>
          </a:bodyPr>
          <a:lstStyle/>
          <a:p>
            <a:pPr algn="ctr"/>
            <a:r>
              <a:rPr lang="de-DE" sz="2000" b="1" dirty="0" smtClean="0">
                <a:solidFill>
                  <a:schemeClr val="bg1"/>
                </a:solidFill>
                <a:effectLst>
                  <a:outerShdw blurRad="38100" dist="38100" dir="2700000" algn="tl">
                    <a:srgbClr val="000000">
                      <a:alpha val="43137"/>
                    </a:srgbClr>
                  </a:outerShdw>
                </a:effectLst>
              </a:rPr>
              <a:t>Nordeuropa</a:t>
            </a:r>
            <a:endParaRPr lang="en-US" sz="2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46215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175277" y="476672"/>
            <a:ext cx="8663880" cy="5760640"/>
          </a:xfrm>
          <a:ln>
            <a:noFill/>
          </a:ln>
        </p:spPr>
        <p:txBody>
          <a:bodyPr/>
          <a:lstStyle/>
          <a:p>
            <a:pPr marL="285750" lvl="0" indent="-285750">
              <a:buFont typeface="Arial" pitchFamily="34" charset="0"/>
              <a:buChar char="•"/>
            </a:pPr>
            <a:r>
              <a:rPr lang="de-DE" sz="1600" dirty="0" smtClean="0">
                <a:solidFill>
                  <a:prstClr val="black"/>
                </a:solidFill>
              </a:rPr>
              <a:t>Anwendung </a:t>
            </a:r>
            <a:r>
              <a:rPr lang="de-DE" sz="1600" dirty="0">
                <a:solidFill>
                  <a:prstClr val="black"/>
                </a:solidFill>
              </a:rPr>
              <a:t>vorrangig zur </a:t>
            </a:r>
            <a:r>
              <a:rPr lang="de-DE" sz="1600" b="1" dirty="0">
                <a:solidFill>
                  <a:prstClr val="black"/>
                </a:solidFill>
              </a:rPr>
              <a:t>Strukturanalyse</a:t>
            </a:r>
            <a:r>
              <a:rPr lang="de-DE" sz="1600" dirty="0">
                <a:solidFill>
                  <a:prstClr val="black"/>
                </a:solidFill>
              </a:rPr>
              <a:t> (Berechnung von Marktanteilen)</a:t>
            </a:r>
          </a:p>
          <a:p>
            <a:pPr marL="741363" lvl="2" indent="-285750">
              <a:buFont typeface="Wingdings" panose="05000000000000000000" pitchFamily="2" charset="2"/>
              <a:buChar char="§"/>
            </a:pPr>
            <a:r>
              <a:rPr lang="de-DE" sz="1400" dirty="0" smtClean="0">
                <a:solidFill>
                  <a:prstClr val="black"/>
                </a:solidFill>
              </a:rPr>
              <a:t>Bestimmung </a:t>
            </a:r>
            <a:r>
              <a:rPr lang="de-DE" sz="1400" dirty="0">
                <a:solidFill>
                  <a:prstClr val="black"/>
                </a:solidFill>
              </a:rPr>
              <a:t>derjenigen </a:t>
            </a:r>
            <a:r>
              <a:rPr lang="de-DE" sz="1400" dirty="0" smtClean="0">
                <a:solidFill>
                  <a:prstClr val="black"/>
                </a:solidFill>
              </a:rPr>
              <a:t>Geschäftsvorgänge, </a:t>
            </a:r>
            <a:r>
              <a:rPr lang="de-DE" sz="1400" dirty="0">
                <a:solidFill>
                  <a:prstClr val="black"/>
                </a:solidFill>
              </a:rPr>
              <a:t>die dem Markt zuzurechnen sind</a:t>
            </a:r>
          </a:p>
          <a:p>
            <a:pPr marL="741363" lvl="2" indent="-285750">
              <a:buFont typeface="Wingdings" panose="05000000000000000000" pitchFamily="2" charset="2"/>
              <a:buChar char="§"/>
            </a:pPr>
            <a:r>
              <a:rPr lang="de-DE" sz="1400" dirty="0">
                <a:solidFill>
                  <a:prstClr val="black"/>
                </a:solidFill>
              </a:rPr>
              <a:t>Besondere Bedeutung in </a:t>
            </a:r>
            <a:r>
              <a:rPr lang="de-DE" sz="1400" dirty="0" err="1">
                <a:solidFill>
                  <a:prstClr val="black"/>
                </a:solidFill>
              </a:rPr>
              <a:t>Jurisdiktionen</a:t>
            </a:r>
            <a:r>
              <a:rPr lang="de-DE" sz="1400" dirty="0">
                <a:solidFill>
                  <a:prstClr val="black"/>
                </a:solidFill>
              </a:rPr>
              <a:t>, in denen </a:t>
            </a:r>
            <a:r>
              <a:rPr lang="de-DE" sz="1400" b="1" dirty="0" smtClean="0">
                <a:solidFill>
                  <a:prstClr val="black"/>
                </a:solidFill>
              </a:rPr>
              <a:t>Marktanteile</a:t>
            </a:r>
            <a:r>
              <a:rPr lang="de-DE" sz="1400" dirty="0" smtClean="0">
                <a:solidFill>
                  <a:prstClr val="black"/>
                </a:solidFill>
              </a:rPr>
              <a:t> wichtige </a:t>
            </a:r>
            <a:r>
              <a:rPr lang="de-DE" dirty="0">
                <a:solidFill>
                  <a:prstClr val="black"/>
                </a:solidFill>
              </a:rPr>
              <a:t>Rolle bei der fusionskontrollrechtlichen Prüfung spielen</a:t>
            </a:r>
          </a:p>
          <a:p>
            <a:pPr marL="285750" lvl="0" indent="-285750">
              <a:buFont typeface="Arial" pitchFamily="34" charset="0"/>
              <a:buChar char="•"/>
            </a:pPr>
            <a:r>
              <a:rPr lang="de-DE" dirty="0">
                <a:solidFill>
                  <a:prstClr val="black"/>
                </a:solidFill>
              </a:rPr>
              <a:t>Weiterhin: Ermöglicht erste Erfassung bzw. Einschätzung der relevanten wettbewerblichen Kräfte/Interaktionen</a:t>
            </a:r>
          </a:p>
          <a:p>
            <a:pPr marL="741363" lvl="2" indent="-285750">
              <a:buFont typeface="Wingdings" panose="05000000000000000000" pitchFamily="2" charset="2"/>
              <a:buChar char="Ø"/>
            </a:pPr>
            <a:r>
              <a:rPr lang="de-DE" sz="1400" dirty="0">
                <a:solidFill>
                  <a:prstClr val="black"/>
                </a:solidFill>
              </a:rPr>
              <a:t>Im Idealfall führt die Marktabgrenzung zu Marktanteilen, die </a:t>
            </a:r>
            <a:r>
              <a:rPr lang="de-DE" sz="1400" dirty="0" smtClean="0">
                <a:solidFill>
                  <a:prstClr val="black"/>
                </a:solidFill>
              </a:rPr>
              <a:t>Einschätzungen </a:t>
            </a:r>
            <a:r>
              <a:rPr lang="de-DE" sz="1400" dirty="0">
                <a:solidFill>
                  <a:prstClr val="black"/>
                </a:solidFill>
              </a:rPr>
              <a:t>zu Marktmacht und Fusionsauswirkungen </a:t>
            </a:r>
            <a:r>
              <a:rPr lang="de-DE" sz="1400" dirty="0" smtClean="0">
                <a:solidFill>
                  <a:prstClr val="black"/>
                </a:solidFill>
              </a:rPr>
              <a:t>ermöglichen</a:t>
            </a:r>
            <a:endParaRPr lang="de-DE" sz="1400" dirty="0">
              <a:solidFill>
                <a:prstClr val="black"/>
              </a:solidFill>
            </a:endParaRPr>
          </a:p>
          <a:p>
            <a:pPr algn="ctr"/>
            <a:r>
              <a:rPr lang="de-DE" sz="1800" b="1" u="sng" dirty="0">
                <a:solidFill>
                  <a:prstClr val="black"/>
                </a:solidFill>
                <a:latin typeface="+mj-lt"/>
              </a:rPr>
              <a:t>Marktabgrenzung als überflüssige Methode?</a:t>
            </a:r>
          </a:p>
          <a:p>
            <a:pPr marL="574675" lvl="1" indent="-285750">
              <a:buFont typeface="Arial" panose="020B0604020202020204" pitchFamily="34" charset="0"/>
              <a:buChar char="•"/>
            </a:pPr>
            <a:r>
              <a:rPr lang="de-DE" b="1" u="sng" dirty="0"/>
              <a:t>Ausgangsüberlegung</a:t>
            </a:r>
            <a:r>
              <a:rPr lang="de-DE" dirty="0"/>
              <a:t>: Methode überflüssig, wenn die durch diese gewonnene Erkenntnis auch auf einfacherem Wege zu </a:t>
            </a:r>
            <a:r>
              <a:rPr lang="de-DE" dirty="0" smtClean="0"/>
              <a:t>erlangen sind</a:t>
            </a:r>
            <a:endParaRPr lang="de-DE" dirty="0"/>
          </a:p>
          <a:p>
            <a:pPr marL="1657350" lvl="3" indent="-285750">
              <a:buFont typeface="Wingdings" panose="05000000000000000000" pitchFamily="2" charset="2"/>
              <a:buChar char="§"/>
            </a:pPr>
            <a:r>
              <a:rPr lang="de-DE" sz="1400" dirty="0"/>
              <a:t>Letztlich geht es um die (ökonomische) </a:t>
            </a:r>
            <a:r>
              <a:rPr lang="de-DE" sz="1400" b="1" dirty="0"/>
              <a:t>Effizienz</a:t>
            </a:r>
            <a:r>
              <a:rPr lang="de-DE" sz="1400" dirty="0"/>
              <a:t> einer </a:t>
            </a:r>
            <a:r>
              <a:rPr lang="de-DE" sz="1400" dirty="0" smtClean="0"/>
              <a:t>Methode </a:t>
            </a:r>
            <a:r>
              <a:rPr lang="de-DE" sz="1400" dirty="0" smtClean="0">
                <a:sym typeface="Wingdings" panose="05000000000000000000" pitchFamily="2" charset="2"/>
              </a:rPr>
              <a:t> </a:t>
            </a:r>
            <a:r>
              <a:rPr lang="de-DE" sz="1400" dirty="0" smtClean="0"/>
              <a:t>Verhältnis </a:t>
            </a:r>
            <a:r>
              <a:rPr lang="de-DE" sz="1400" dirty="0"/>
              <a:t>von Input (notwendige Daten, Aufwand, Dauer) zu Output (Validität und Aussagegehalt der gewonnen Ergebnisse)</a:t>
            </a:r>
          </a:p>
          <a:p>
            <a:pPr lvl="0"/>
            <a:endParaRPr lang="de-DE" dirty="0" smtClean="0">
              <a:solidFill>
                <a:prstClr val="black"/>
              </a:solidFill>
              <a:sym typeface="Wingdings" panose="05000000000000000000" pitchFamily="2" charset="2"/>
            </a:endParaRPr>
          </a:p>
          <a:p>
            <a:pPr lvl="0"/>
            <a:endParaRPr lang="de-DE" dirty="0" smtClean="0">
              <a:solidFill>
                <a:prstClr val="black"/>
              </a:solidFill>
              <a:sym typeface="Wingdings" panose="05000000000000000000" pitchFamily="2" charset="2"/>
            </a:endParaRPr>
          </a:p>
          <a:p>
            <a:pPr lvl="0"/>
            <a:endParaRPr lang="de-DE" dirty="0" smtClean="0">
              <a:solidFill>
                <a:prstClr val="black"/>
              </a:solidFill>
              <a:sym typeface="Wingdings" panose="05000000000000000000" pitchFamily="2" charset="2"/>
            </a:endParaRPr>
          </a:p>
          <a:p>
            <a:pPr lvl="0"/>
            <a:endParaRPr lang="de-DE" dirty="0" smtClean="0">
              <a:solidFill>
                <a:prstClr val="black"/>
              </a:solidFill>
              <a:sym typeface="Wingdings" panose="05000000000000000000" pitchFamily="2" charset="2"/>
            </a:endParaRPr>
          </a:p>
          <a:p>
            <a:pPr lvl="0"/>
            <a:endParaRPr lang="de-DE" dirty="0" smtClean="0">
              <a:solidFill>
                <a:prstClr val="black"/>
              </a:solidFill>
              <a:sym typeface="Wingdings" panose="05000000000000000000" pitchFamily="2" charset="2"/>
            </a:endParaRPr>
          </a:p>
          <a:p>
            <a:pPr lvl="0"/>
            <a:endParaRPr lang="de-DE" dirty="0">
              <a:solidFill>
                <a:prstClr val="black"/>
              </a:solidFill>
              <a:sym typeface="Wingdings" panose="05000000000000000000" pitchFamily="2" charset="2"/>
            </a:endParaRPr>
          </a:p>
          <a:p>
            <a:pPr lvl="0"/>
            <a:endParaRPr lang="de-DE" dirty="0" smtClean="0">
              <a:solidFill>
                <a:prstClr val="black"/>
              </a:solidFill>
              <a:sym typeface="Wingdings" panose="05000000000000000000" pitchFamily="2" charset="2"/>
            </a:endParaRPr>
          </a:p>
          <a:p>
            <a:pPr lvl="0"/>
            <a:endParaRPr lang="de-DE" dirty="0">
              <a:solidFill>
                <a:prstClr val="black"/>
              </a:solidFill>
              <a:sym typeface="Wingdings" panose="05000000000000000000" pitchFamily="2" charset="2"/>
            </a:endParaRPr>
          </a:p>
          <a:p>
            <a:pPr lvl="0"/>
            <a:endParaRPr lang="de-DE" dirty="0" smtClean="0">
              <a:solidFill>
                <a:prstClr val="black"/>
              </a:solidFill>
              <a:sym typeface="Wingdings" panose="05000000000000000000" pitchFamily="2" charset="2"/>
            </a:endParaRPr>
          </a:p>
          <a:p>
            <a:pPr lvl="0"/>
            <a:endParaRPr lang="de-DE" dirty="0">
              <a:solidFill>
                <a:prstClr val="black"/>
              </a:solidFill>
              <a:sym typeface="Wingdings" panose="05000000000000000000" pitchFamily="2" charset="2"/>
            </a:endParaRPr>
          </a:p>
          <a:p>
            <a:pPr lvl="0"/>
            <a:endParaRPr lang="de-DE" dirty="0" smtClean="0">
              <a:solidFill>
                <a:prstClr val="black"/>
              </a:solidFill>
              <a:sym typeface="Wingdings" panose="05000000000000000000" pitchFamily="2" charset="2"/>
            </a:endParaRPr>
          </a:p>
          <a:p>
            <a:pPr lvl="0"/>
            <a:endParaRPr lang="de-DE" dirty="0">
              <a:solidFill>
                <a:prstClr val="black"/>
              </a:solidFill>
              <a:sym typeface="Wingdings" panose="05000000000000000000" pitchFamily="2" charset="2"/>
            </a:endParaRPr>
          </a:p>
          <a:p>
            <a:pPr lvl="0"/>
            <a:endParaRPr lang="de-DE" dirty="0" smtClean="0">
              <a:solidFill>
                <a:prstClr val="black"/>
              </a:solidFill>
              <a:sym typeface="Wingdings" panose="05000000000000000000" pitchFamily="2" charset="2"/>
            </a:endParaRPr>
          </a:p>
          <a:p>
            <a:pPr lvl="0"/>
            <a:endParaRPr lang="de-DE" dirty="0">
              <a:solidFill>
                <a:prstClr val="black"/>
              </a:solidFill>
              <a:sym typeface="Wingdings" panose="05000000000000000000" pitchFamily="2" charset="2"/>
            </a:endParaRPr>
          </a:p>
          <a:p>
            <a:pPr lvl="0"/>
            <a:endParaRPr lang="de-DE" dirty="0">
              <a:solidFill>
                <a:prstClr val="black"/>
              </a:solidFill>
            </a:endParaRPr>
          </a:p>
          <a:p>
            <a:pPr lvl="0" algn="ctr"/>
            <a:endParaRPr lang="de-DE" sz="1800" u="sng" dirty="0">
              <a:solidFill>
                <a:prstClr val="black"/>
              </a:solidFill>
              <a:sym typeface="Wingdings" panose="05000000000000000000" pitchFamily="2" charset="2"/>
            </a:endParaRPr>
          </a:p>
          <a:p>
            <a:pPr lvl="0" algn="ctr"/>
            <a:endParaRPr lang="de-DE" sz="1800" u="sng" dirty="0">
              <a:solidFill>
                <a:prstClr val="black"/>
              </a:solidFill>
              <a:sym typeface="Wingdings" panose="05000000000000000000" pitchFamily="2" charset="2"/>
            </a:endParaRPr>
          </a:p>
          <a:p>
            <a:pPr lvl="0" algn="ctr"/>
            <a:endParaRPr lang="de-DE" sz="1800" u="sng" dirty="0">
              <a:solidFill>
                <a:prstClr val="black"/>
              </a:solidFill>
              <a:sym typeface="Wingdings" panose="05000000000000000000" pitchFamily="2" charset="2"/>
            </a:endParaRPr>
          </a:p>
          <a:p>
            <a:pPr lvl="0" algn="ctr"/>
            <a:endParaRPr lang="de-DE" sz="1800" u="sng" dirty="0">
              <a:solidFill>
                <a:prstClr val="black"/>
              </a:solidFill>
              <a:sym typeface="Wingdings" panose="05000000000000000000" pitchFamily="2" charset="2"/>
            </a:endParaRPr>
          </a:p>
          <a:p>
            <a:endParaRPr lang="en-US" dirty="0"/>
          </a:p>
        </p:txBody>
      </p:sp>
      <p:sp>
        <p:nvSpPr>
          <p:cNvPr id="6" name="Footer Placeholder 5"/>
          <p:cNvSpPr>
            <a:spLocks noGrp="1"/>
          </p:cNvSpPr>
          <p:nvPr>
            <p:ph type="ftr" sz="quarter" idx="14"/>
          </p:nvPr>
        </p:nvSpPr>
        <p:spPr/>
        <p:txBody>
          <a:bodyPr/>
          <a:lstStyle/>
          <a:p>
            <a:r>
              <a:rPr lang="en-US" smtClean="0"/>
              <a:t>Dr. Romina Polley</a:t>
            </a:r>
            <a:endParaRPr lang="en-US" dirty="0"/>
          </a:p>
        </p:txBody>
      </p:sp>
      <p:sp>
        <p:nvSpPr>
          <p:cNvPr id="5" name="Content Placeholder 7"/>
          <p:cNvSpPr>
            <a:spLocks noGrp="1"/>
          </p:cNvSpPr>
          <p:nvPr>
            <p:ph sz="quarter" idx="12"/>
          </p:nvPr>
        </p:nvSpPr>
        <p:spPr>
          <a:xfrm>
            <a:off x="251520" y="3861048"/>
            <a:ext cx="8640960" cy="2304256"/>
          </a:xfrm>
        </p:spPr>
        <p:style>
          <a:lnRef idx="1">
            <a:schemeClr val="accent3"/>
          </a:lnRef>
          <a:fillRef idx="2">
            <a:schemeClr val="accent3"/>
          </a:fillRef>
          <a:effectRef idx="1">
            <a:schemeClr val="accent3"/>
          </a:effectRef>
          <a:fontRef idx="minor">
            <a:schemeClr val="dk1"/>
          </a:fontRef>
        </p:style>
        <p:txBody>
          <a:bodyPr/>
          <a:lstStyle/>
          <a:p>
            <a:pPr algn="ctr"/>
            <a:r>
              <a:rPr lang="de-DE" sz="1800" b="1" u="sng" dirty="0"/>
              <a:t>A</a:t>
            </a:r>
            <a:r>
              <a:rPr lang="de-DE" sz="1800" b="1" u="sng" dirty="0" smtClean="0"/>
              <a:t>ngestrebte Erkenntnisse?</a:t>
            </a:r>
            <a:endParaRPr lang="de-DE" sz="1600" b="1" u="sng" dirty="0" smtClean="0"/>
          </a:p>
          <a:p>
            <a:pPr marL="285750" indent="-285750">
              <a:buFont typeface="Arial" panose="020B0604020202020204" pitchFamily="34" charset="0"/>
              <a:buChar char="•"/>
            </a:pPr>
            <a:r>
              <a:rPr lang="de-DE" sz="1600" b="1" u="sng" dirty="0" smtClean="0"/>
              <a:t>Bestimmung der wettbewerblichen Auswirkungen einer Fusion </a:t>
            </a:r>
            <a:r>
              <a:rPr lang="de-DE" sz="1600" dirty="0" smtClean="0"/>
              <a:t>– drohen negative Effekte auf Wettbewerb als Institution (freies Spiel der Marktkräfte)</a:t>
            </a:r>
            <a:endParaRPr lang="de-DE" sz="1600" i="1" dirty="0" smtClean="0"/>
          </a:p>
          <a:p>
            <a:pPr marL="574675" lvl="1" indent="-285750">
              <a:buFont typeface="Wingdings" panose="05000000000000000000" pitchFamily="2" charset="2"/>
              <a:buChar char="§"/>
            </a:pPr>
            <a:r>
              <a:rPr lang="de-DE" dirty="0" smtClean="0"/>
              <a:t>Gefahr (-), wenn beteiligte Unternehmen nach der Fusion effektiven Wettbewerbskräften ausgesetzt sind </a:t>
            </a:r>
          </a:p>
          <a:p>
            <a:pPr marL="574675" lvl="1" indent="-285750">
              <a:buFont typeface="Wingdings" panose="05000000000000000000" pitchFamily="2" charset="2"/>
              <a:buChar char="§"/>
            </a:pPr>
            <a:r>
              <a:rPr lang="de-DE" dirty="0" smtClean="0"/>
              <a:t>Es geht also um die Bestimmung des </a:t>
            </a:r>
            <a:r>
              <a:rPr lang="de-DE" b="1" u="sng" dirty="0"/>
              <a:t>Verhaltensspielraum</a:t>
            </a:r>
            <a:r>
              <a:rPr lang="de-DE" dirty="0"/>
              <a:t>s der fusionierenden Unternehmen </a:t>
            </a:r>
            <a:endParaRPr lang="de-DE" dirty="0" smtClean="0"/>
          </a:p>
          <a:p>
            <a:pPr marL="285750" indent="-285750">
              <a:buFont typeface="Arial" panose="020B0604020202020204" pitchFamily="34" charset="0"/>
              <a:buChar char="•"/>
            </a:pPr>
            <a:r>
              <a:rPr lang="de-DE" sz="1600" dirty="0" smtClean="0"/>
              <a:t>Insb.: Untersuchung der Auswirkungen auf den Preis </a:t>
            </a:r>
            <a:r>
              <a:rPr lang="de-DE" sz="1600" dirty="0" smtClean="0">
                <a:sym typeface="Wingdings" panose="05000000000000000000" pitchFamily="2" charset="2"/>
              </a:rPr>
              <a:t> Ermittlung des Preissetzungsspielraums</a:t>
            </a:r>
          </a:p>
          <a:p>
            <a:pPr marL="574675" lvl="1" indent="-285750">
              <a:buFont typeface="Wingdings" panose="05000000000000000000" pitchFamily="2" charset="2"/>
              <a:buChar char="§"/>
            </a:pPr>
            <a:r>
              <a:rPr lang="de-DE" dirty="0" smtClean="0">
                <a:sym typeface="Wingdings" panose="05000000000000000000" pitchFamily="2" charset="2"/>
              </a:rPr>
              <a:t>Auswirkungen von Preisänderungen hängt von den </a:t>
            </a:r>
            <a:r>
              <a:rPr lang="de-DE" b="1" u="sng" dirty="0" smtClean="0">
                <a:sym typeface="Wingdings" panose="05000000000000000000" pitchFamily="2" charset="2"/>
              </a:rPr>
              <a:t>Substitutionsmöglichkeiten</a:t>
            </a:r>
            <a:r>
              <a:rPr lang="de-DE" dirty="0" smtClean="0">
                <a:sym typeface="Wingdings" panose="05000000000000000000" pitchFamily="2" charset="2"/>
              </a:rPr>
              <a:t> ab</a:t>
            </a:r>
            <a:endParaRPr lang="de-DE" dirty="0" smtClean="0"/>
          </a:p>
        </p:txBody>
      </p:sp>
    </p:spTree>
    <p:extLst>
      <p:ext uri="{BB962C8B-B14F-4D97-AF65-F5344CB8AC3E}">
        <p14:creationId xmlns:p14="http://schemas.microsoft.com/office/powerpoint/2010/main" val="3566605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4"/>
          </p:nvPr>
        </p:nvSpPr>
        <p:spPr/>
        <p:txBody>
          <a:bodyPr/>
          <a:lstStyle/>
          <a:p>
            <a:r>
              <a:rPr lang="en-US" smtClean="0"/>
              <a:t>Dr. Romina Polley</a:t>
            </a:r>
            <a:endParaRPr lang="en-US" dirty="0"/>
          </a:p>
        </p:txBody>
      </p:sp>
      <p:sp>
        <p:nvSpPr>
          <p:cNvPr id="7" name="Content Placeholder 7"/>
          <p:cNvSpPr>
            <a:spLocks noGrp="1"/>
          </p:cNvSpPr>
          <p:nvPr>
            <p:ph sz="quarter" idx="12"/>
          </p:nvPr>
        </p:nvSpPr>
        <p:spPr>
          <a:xfrm>
            <a:off x="251520" y="927304"/>
            <a:ext cx="4251960" cy="5454024"/>
          </a:xfrm>
        </p:spPr>
        <p:style>
          <a:lnRef idx="1">
            <a:schemeClr val="accent3"/>
          </a:lnRef>
          <a:fillRef idx="2">
            <a:schemeClr val="accent3"/>
          </a:fillRef>
          <a:effectRef idx="1">
            <a:schemeClr val="accent3"/>
          </a:effectRef>
          <a:fontRef idx="minor">
            <a:schemeClr val="dk1"/>
          </a:fontRef>
        </p:style>
        <p:txBody>
          <a:bodyPr/>
          <a:lstStyle/>
          <a:p>
            <a:r>
              <a:rPr lang="de-DE" sz="1600" b="1" u="sng" dirty="0" smtClean="0"/>
              <a:t>Unmittelbare Auswirkungs- bzw. Effektanalyse als effektivere Methode?</a:t>
            </a:r>
          </a:p>
          <a:p>
            <a:pPr marL="285750" indent="-285750">
              <a:buFont typeface="Arial" panose="020B0604020202020204" pitchFamily="34" charset="0"/>
              <a:buChar char="•"/>
            </a:pPr>
            <a:r>
              <a:rPr lang="de-DE" sz="1600" dirty="0" smtClean="0"/>
              <a:t>Ermittlung der Substitution durch Rückgriff auf </a:t>
            </a:r>
            <a:r>
              <a:rPr lang="de-DE" sz="1600" b="1" u="sng" dirty="0" smtClean="0"/>
              <a:t>ökonomische Methoden</a:t>
            </a:r>
          </a:p>
          <a:p>
            <a:pPr marL="285750" indent="-285750">
              <a:buFont typeface="Arial" panose="020B0604020202020204" pitchFamily="34" charset="0"/>
              <a:buChar char="•"/>
            </a:pPr>
            <a:endParaRPr lang="de-DE" sz="1600" b="1" u="sng" dirty="0" smtClean="0"/>
          </a:p>
          <a:p>
            <a:pPr marL="285750" indent="-285750">
              <a:buFont typeface="Arial" panose="020B0604020202020204" pitchFamily="34" charset="0"/>
              <a:buChar char="•"/>
            </a:pPr>
            <a:r>
              <a:rPr lang="de-DE" sz="1600" b="1" u="sng" dirty="0" smtClean="0"/>
              <a:t>Empirische Methoden</a:t>
            </a:r>
          </a:p>
          <a:p>
            <a:pPr marL="574675" lvl="1" indent="-285750">
              <a:buFont typeface="Arial" panose="020B0604020202020204" pitchFamily="34" charset="0"/>
              <a:buChar char="•"/>
            </a:pPr>
            <a:r>
              <a:rPr lang="de-DE" dirty="0" smtClean="0"/>
              <a:t>Schlussfolgerung aus Daten vor der Fusion auf Verhalten nach der Fusion (Empirie gestützte  Prognose)</a:t>
            </a:r>
            <a:endParaRPr lang="de-DE" sz="1600" b="1" u="sng" dirty="0" smtClean="0"/>
          </a:p>
          <a:p>
            <a:pPr marL="285750" indent="-285750">
              <a:buFont typeface="Arial" panose="020B0604020202020204" pitchFamily="34" charset="0"/>
              <a:buChar char="•"/>
            </a:pPr>
            <a:r>
              <a:rPr lang="de-DE" sz="1600" b="1" u="sng" dirty="0" smtClean="0"/>
              <a:t>Quantitative Methoden</a:t>
            </a:r>
          </a:p>
          <a:p>
            <a:pPr marL="574675" lvl="1" indent="-285750">
              <a:buFont typeface="Arial" panose="020B0604020202020204" pitchFamily="34" charset="0"/>
              <a:buChar char="•"/>
            </a:pPr>
            <a:r>
              <a:rPr lang="de-DE" dirty="0" smtClean="0"/>
              <a:t>Ermöglichen wesentlich präzisere Aussagen</a:t>
            </a:r>
          </a:p>
          <a:p>
            <a:pPr marL="574675" lvl="1" indent="-285750">
              <a:buFont typeface="Arial" panose="020B0604020202020204" pitchFamily="34" charset="0"/>
              <a:buChar char="•"/>
            </a:pPr>
            <a:r>
              <a:rPr lang="de-DE" dirty="0" smtClean="0"/>
              <a:t>Hilfe zur Interpretation und Verifizierung qualitativer Daten sowie Ergebnisse</a:t>
            </a:r>
          </a:p>
          <a:p>
            <a:pPr marL="574675" lvl="1" indent="-285750">
              <a:buFont typeface="Arial" panose="020B0604020202020204" pitchFamily="34" charset="0"/>
              <a:buChar char="•"/>
            </a:pPr>
            <a:r>
              <a:rPr lang="de-DE" dirty="0" smtClean="0"/>
              <a:t>Große Menge an Daten erforderlich</a:t>
            </a:r>
          </a:p>
          <a:p>
            <a:pPr marL="574675" lvl="1" indent="-285750">
              <a:buFont typeface="Arial" panose="020B0604020202020204" pitchFamily="34" charset="0"/>
              <a:buChar char="•"/>
            </a:pPr>
            <a:r>
              <a:rPr lang="de-DE" b="1" u="sng" dirty="0" err="1" smtClean="0"/>
              <a:t>Upward</a:t>
            </a:r>
            <a:r>
              <a:rPr lang="de-DE" b="1" u="sng" dirty="0" smtClean="0"/>
              <a:t> </a:t>
            </a:r>
            <a:r>
              <a:rPr lang="de-DE" b="1" u="sng" dirty="0" err="1" smtClean="0"/>
              <a:t>Pricing</a:t>
            </a:r>
            <a:r>
              <a:rPr lang="de-DE" b="1" u="sng" dirty="0" smtClean="0"/>
              <a:t> </a:t>
            </a:r>
            <a:r>
              <a:rPr lang="de-DE" b="1" u="sng" dirty="0" err="1" smtClean="0"/>
              <a:t>Pressure</a:t>
            </a:r>
            <a:r>
              <a:rPr lang="de-DE" b="1" u="sng" dirty="0" smtClean="0"/>
              <a:t> Index (UPP) </a:t>
            </a:r>
          </a:p>
          <a:p>
            <a:pPr marL="574675" lvl="1" indent="-285750">
              <a:buFont typeface="Arial" panose="020B0604020202020204" pitchFamily="34" charset="0"/>
              <a:buChar char="•"/>
            </a:pPr>
            <a:r>
              <a:rPr lang="de-DE" b="1" u="sng" dirty="0" smtClean="0"/>
              <a:t>GUPPI (</a:t>
            </a:r>
            <a:r>
              <a:rPr lang="de-DE" b="1" u="sng" dirty="0" err="1" smtClean="0"/>
              <a:t>Gross</a:t>
            </a:r>
            <a:r>
              <a:rPr lang="de-DE" b="1" u="sng" dirty="0" smtClean="0"/>
              <a:t> </a:t>
            </a:r>
            <a:r>
              <a:rPr lang="de-DE" b="1" u="sng" dirty="0" err="1" smtClean="0"/>
              <a:t>Upward</a:t>
            </a:r>
            <a:r>
              <a:rPr lang="de-DE" b="1" u="sng" dirty="0" smtClean="0"/>
              <a:t> </a:t>
            </a:r>
            <a:r>
              <a:rPr lang="de-DE" b="1" u="sng" dirty="0" err="1" smtClean="0"/>
              <a:t>Pricing</a:t>
            </a:r>
            <a:r>
              <a:rPr lang="de-DE" b="1" u="sng" dirty="0" smtClean="0"/>
              <a:t> </a:t>
            </a:r>
            <a:r>
              <a:rPr lang="de-DE" b="1" u="sng" dirty="0" err="1" smtClean="0"/>
              <a:t>Pressure</a:t>
            </a:r>
            <a:r>
              <a:rPr lang="de-DE" b="1" u="sng" dirty="0" smtClean="0"/>
              <a:t> Index)</a:t>
            </a:r>
          </a:p>
          <a:p>
            <a:pPr marL="741363" lvl="2" indent="-285750">
              <a:buFont typeface="Arial" panose="020B0604020202020204" pitchFamily="34" charset="0"/>
              <a:buChar char="•"/>
            </a:pPr>
            <a:r>
              <a:rPr lang="de-DE" dirty="0" smtClean="0"/>
              <a:t>ähnlicher Test ohne die Berücksichtigung von </a:t>
            </a:r>
            <a:r>
              <a:rPr lang="de-DE" dirty="0" err="1" smtClean="0"/>
              <a:t>Effizienzen</a:t>
            </a:r>
            <a:endParaRPr lang="de-DE" b="1" u="sng" dirty="0" smtClean="0"/>
          </a:p>
          <a:p>
            <a:pPr marL="574675" lvl="1" indent="-285750">
              <a:buFont typeface="Arial" panose="020B0604020202020204" pitchFamily="34" charset="0"/>
              <a:buChar char="•"/>
            </a:pPr>
            <a:endParaRPr lang="de-DE" b="1" u="sng" dirty="0" smtClean="0"/>
          </a:p>
          <a:p>
            <a:pPr marL="914400" lvl="3" indent="-285750">
              <a:buFont typeface="Wingdings" panose="05000000000000000000" pitchFamily="2" charset="2"/>
              <a:buChar char="§"/>
            </a:pPr>
            <a:endParaRPr lang="de-DE" sz="1300" dirty="0"/>
          </a:p>
        </p:txBody>
      </p:sp>
      <p:sp>
        <p:nvSpPr>
          <p:cNvPr id="8" name="Content Placeholder 8"/>
          <p:cNvSpPr>
            <a:spLocks noGrp="1"/>
          </p:cNvSpPr>
          <p:nvPr>
            <p:ph sz="quarter" idx="11"/>
          </p:nvPr>
        </p:nvSpPr>
        <p:spPr>
          <a:xfrm>
            <a:off x="4572000" y="927304"/>
            <a:ext cx="4251960" cy="5454024"/>
          </a:xfrm>
        </p:spPr>
        <p:style>
          <a:lnRef idx="1">
            <a:schemeClr val="accent3"/>
          </a:lnRef>
          <a:fillRef idx="2">
            <a:schemeClr val="accent3"/>
          </a:fillRef>
          <a:effectRef idx="1">
            <a:schemeClr val="accent3"/>
          </a:effectRef>
          <a:fontRef idx="minor">
            <a:schemeClr val="dk1"/>
          </a:fontRef>
        </p:style>
        <p:txBody>
          <a:bodyPr/>
          <a:lstStyle/>
          <a:p>
            <a:r>
              <a:rPr lang="de-DE" b="1" u="sng" dirty="0" smtClean="0"/>
              <a:t>Ggf. gewisse methodische Vorzüge einer unmittelbaren Effektanalyse - </a:t>
            </a:r>
            <a:r>
              <a:rPr lang="en-US" b="1" u="sng" dirty="0" smtClean="0"/>
              <a:t>These: </a:t>
            </a:r>
            <a:r>
              <a:rPr lang="en-US" b="1" u="sng" dirty="0" err="1" smtClean="0"/>
              <a:t>Effektanalyse</a:t>
            </a:r>
            <a:r>
              <a:rPr lang="en-US" b="1" u="sng" dirty="0" smtClean="0"/>
              <a:t> </a:t>
            </a:r>
            <a:r>
              <a:rPr lang="en-US" b="1" u="sng" dirty="0" err="1" smtClean="0"/>
              <a:t>benötigt</a:t>
            </a:r>
            <a:r>
              <a:rPr lang="en-US" b="1" u="sng" dirty="0"/>
              <a:t> </a:t>
            </a:r>
            <a:r>
              <a:rPr lang="en-US" b="1" u="sng" dirty="0" err="1" smtClean="0"/>
              <a:t>weniger</a:t>
            </a:r>
            <a:r>
              <a:rPr lang="en-US" b="1" u="sng" dirty="0" smtClean="0"/>
              <a:t> </a:t>
            </a:r>
            <a:r>
              <a:rPr lang="en-US" b="1" u="sng" dirty="0" err="1" smtClean="0"/>
              <a:t>Daten</a:t>
            </a:r>
            <a:r>
              <a:rPr lang="en-US" b="1" u="sng" dirty="0" smtClean="0"/>
              <a:t> + </a:t>
            </a:r>
            <a:r>
              <a:rPr lang="en-US" b="1" u="sng" dirty="0" err="1" smtClean="0"/>
              <a:t>aussagekräftiger</a:t>
            </a:r>
            <a:r>
              <a:rPr lang="en-US" b="1" u="sng" dirty="0" smtClean="0"/>
              <a:t> </a:t>
            </a:r>
            <a:r>
              <a:rPr lang="en-US" b="1" u="sng" dirty="0" err="1" smtClean="0"/>
              <a:t>als</a:t>
            </a:r>
            <a:r>
              <a:rPr lang="en-US" b="1" u="sng" dirty="0" smtClean="0"/>
              <a:t> </a:t>
            </a:r>
            <a:r>
              <a:rPr lang="en-US" b="1" u="sng" dirty="0" err="1" smtClean="0"/>
              <a:t>Marktanteile</a:t>
            </a:r>
            <a:endParaRPr lang="en-US" b="1" u="sng" dirty="0" smtClean="0"/>
          </a:p>
          <a:p>
            <a:pPr marL="574675" lvl="1" indent="-285750">
              <a:buFont typeface="Wingdings" panose="05000000000000000000" pitchFamily="2" charset="2"/>
              <a:buChar char="§"/>
            </a:pPr>
            <a:r>
              <a:rPr lang="de-DE" dirty="0" smtClean="0"/>
              <a:t>Im </a:t>
            </a:r>
            <a:r>
              <a:rPr lang="de-DE" dirty="0"/>
              <a:t>Idealfall brauchen wir für Effektanalyse nur </a:t>
            </a:r>
            <a:r>
              <a:rPr lang="de-DE" dirty="0" smtClean="0"/>
              <a:t>Daten (Preise</a:t>
            </a:r>
            <a:r>
              <a:rPr lang="de-DE" dirty="0"/>
              <a:t>, Mengen, Veränderungen relativer </a:t>
            </a:r>
            <a:r>
              <a:rPr lang="de-DE" dirty="0" smtClean="0"/>
              <a:t>Kosten, Infos über Preissetzungsverhalten</a:t>
            </a:r>
            <a:r>
              <a:rPr lang="de-DE" dirty="0"/>
              <a:t>) für </a:t>
            </a:r>
            <a:r>
              <a:rPr lang="de-DE" dirty="0" smtClean="0"/>
              <a:t>die fusionierenden Unternehmen</a:t>
            </a:r>
          </a:p>
          <a:p>
            <a:pPr marL="574675" lvl="1" indent="-285750">
              <a:buFont typeface="Wingdings" panose="05000000000000000000" pitchFamily="2" charset="2"/>
              <a:buChar char="§"/>
            </a:pPr>
            <a:r>
              <a:rPr lang="de-DE" dirty="0"/>
              <a:t>Für Marktdefinition brauchen wir diese Daten </a:t>
            </a:r>
            <a:r>
              <a:rPr lang="de-DE" dirty="0" smtClean="0"/>
              <a:t>von allen </a:t>
            </a:r>
            <a:r>
              <a:rPr lang="de-DE" dirty="0"/>
              <a:t>potentiellen </a:t>
            </a:r>
            <a:r>
              <a:rPr lang="de-DE" dirty="0" smtClean="0"/>
              <a:t>Marktteilnehmern</a:t>
            </a:r>
            <a:endParaRPr lang="en-US" dirty="0" smtClean="0"/>
          </a:p>
          <a:p>
            <a:pPr marL="285750" indent="-285750">
              <a:buFont typeface="Arial" panose="020B0604020202020204" pitchFamily="34" charset="0"/>
              <a:buChar char="•"/>
            </a:pPr>
            <a:r>
              <a:rPr lang="en-US" sz="1600" b="1" u="sng" dirty="0" err="1" smtClean="0"/>
              <a:t>Aber</a:t>
            </a:r>
            <a:r>
              <a:rPr lang="en-US" sz="1600" b="1" u="sng" dirty="0" smtClean="0"/>
              <a:t>: </a:t>
            </a:r>
            <a:r>
              <a:rPr lang="en-US" sz="1600" b="1" u="sng" dirty="0" err="1" smtClean="0"/>
              <a:t>Wertentscheidung</a:t>
            </a:r>
            <a:r>
              <a:rPr lang="en-US" sz="1600" b="1" u="sng" dirty="0" smtClean="0"/>
              <a:t> des </a:t>
            </a:r>
            <a:r>
              <a:rPr lang="en-US" sz="1600" b="1" u="sng" dirty="0" err="1" smtClean="0"/>
              <a:t>Gesetzgebers</a:t>
            </a:r>
            <a:endParaRPr lang="en-US" sz="1600" b="1" u="sng" dirty="0"/>
          </a:p>
          <a:p>
            <a:pPr marL="285750" indent="-285750">
              <a:buFont typeface="Arial" panose="020B0604020202020204" pitchFamily="34" charset="0"/>
              <a:buChar char="•"/>
            </a:pPr>
            <a:r>
              <a:rPr lang="de-DE" dirty="0" smtClean="0"/>
              <a:t>FKVO knüpft mit dem </a:t>
            </a:r>
            <a:r>
              <a:rPr lang="de-DE" dirty="0"/>
              <a:t>Regelbeispiel </a:t>
            </a:r>
            <a:r>
              <a:rPr lang="de-DE" dirty="0" smtClean="0"/>
              <a:t>Marktbeherrschung an Konzept </a:t>
            </a:r>
            <a:r>
              <a:rPr lang="de-DE" dirty="0"/>
              <a:t>der Marktabgrenzung an</a:t>
            </a:r>
            <a:r>
              <a:rPr lang="de-DE" dirty="0" smtClean="0"/>
              <a:t>.</a:t>
            </a:r>
          </a:p>
          <a:p>
            <a:pPr marL="574675" lvl="1" indent="-285750">
              <a:buFont typeface="Arial" panose="020B0604020202020204" pitchFamily="34" charset="0"/>
              <a:buChar char="•"/>
            </a:pPr>
            <a:r>
              <a:rPr lang="de-DE" dirty="0" smtClean="0">
                <a:sym typeface="Wingdings" panose="05000000000000000000" pitchFamily="2" charset="2"/>
              </a:rPr>
              <a:t>Im Anwendungsbereich des GWB muss dies mit Blick auf den eindeutigen Willen des Gesetzgebers erst recht gelten </a:t>
            </a:r>
            <a:r>
              <a:rPr lang="de-DE" b="1" i="1" dirty="0" smtClean="0">
                <a:sym typeface="Wingdings" panose="05000000000000000000" pitchFamily="2" charset="2"/>
              </a:rPr>
              <a:t>„Der </a:t>
            </a:r>
            <a:r>
              <a:rPr lang="de-DE" b="1" i="1" dirty="0">
                <a:sym typeface="Wingdings" panose="05000000000000000000" pitchFamily="2" charset="2"/>
              </a:rPr>
              <a:t>Begriff Marktbeherrschung hebt also immer auf einen bestimmten Markt </a:t>
            </a:r>
            <a:r>
              <a:rPr lang="de-DE" b="1" i="1" dirty="0" smtClean="0">
                <a:sym typeface="Wingdings" panose="05000000000000000000" pitchFamily="2" charset="2"/>
              </a:rPr>
              <a:t>ab“ </a:t>
            </a:r>
            <a:r>
              <a:rPr lang="de-DE" dirty="0" smtClean="0">
                <a:sym typeface="Wingdings" panose="05000000000000000000" pitchFamily="2" charset="2"/>
              </a:rPr>
              <a:t>(BT-</a:t>
            </a:r>
            <a:r>
              <a:rPr lang="de-DE" dirty="0" err="1" smtClean="0">
                <a:sym typeface="Wingdings" panose="05000000000000000000" pitchFamily="2" charset="2"/>
              </a:rPr>
              <a:t>Drks</a:t>
            </a:r>
            <a:r>
              <a:rPr lang="de-DE" dirty="0">
                <a:sym typeface="Wingdings" panose="05000000000000000000" pitchFamily="2" charset="2"/>
              </a:rPr>
              <a:t>. 6/2520 S. 29) </a:t>
            </a:r>
            <a:endParaRPr lang="de-DE" dirty="0" smtClean="0">
              <a:sym typeface="Wingdings" panose="05000000000000000000" pitchFamily="2" charset="2"/>
            </a:endParaRPr>
          </a:p>
          <a:p>
            <a:pPr marL="285750" indent="-285750">
              <a:buFont typeface="Arial" panose="020B0604020202020204" pitchFamily="34" charset="0"/>
              <a:buChar char="•"/>
            </a:pPr>
            <a:r>
              <a:rPr lang="de-DE" dirty="0" err="1" smtClean="0">
                <a:sym typeface="Wingdings" panose="05000000000000000000" pitchFamily="2" charset="2"/>
              </a:rPr>
              <a:t>iÜ</a:t>
            </a:r>
            <a:r>
              <a:rPr lang="de-DE" dirty="0" smtClean="0">
                <a:sym typeface="Wingdings" panose="05000000000000000000" pitchFamily="2" charset="2"/>
              </a:rPr>
              <a:t> bietet die Marktabgrenzung einen sinnvollen Rahmen für die wettbewerbliche Beurteilung</a:t>
            </a:r>
          </a:p>
          <a:p>
            <a:pPr marL="285750" indent="-285750">
              <a:buFont typeface="Arial" panose="020B0604020202020204" pitchFamily="34" charset="0"/>
              <a:buChar char="•"/>
            </a:pPr>
            <a:r>
              <a:rPr lang="de-DE" dirty="0" smtClean="0">
                <a:sym typeface="Wingdings" panose="05000000000000000000" pitchFamily="2" charset="2"/>
              </a:rPr>
              <a:t>ist ohne ökonomische Analysen möglich</a:t>
            </a:r>
          </a:p>
          <a:p>
            <a:endParaRPr lang="de-DE" dirty="0" smtClean="0">
              <a:sym typeface="Wingdings" panose="05000000000000000000" pitchFamily="2" charset="2"/>
            </a:endParaRPr>
          </a:p>
          <a:p>
            <a:pPr marL="285750" indent="-285750">
              <a:buFont typeface="Arial" panose="020B0604020202020204" pitchFamily="34" charset="0"/>
              <a:buChar char="•"/>
            </a:pPr>
            <a:endParaRPr lang="de-DE" dirty="0" smtClean="0"/>
          </a:p>
          <a:p>
            <a:r>
              <a:rPr lang="de-DE" dirty="0"/>
              <a:t>	</a:t>
            </a:r>
            <a:endParaRPr lang="de-DE" dirty="0" smtClean="0"/>
          </a:p>
          <a:p>
            <a:pPr marL="285750" indent="-285750">
              <a:buFont typeface="Arial" panose="020B0604020202020204" pitchFamily="34" charset="0"/>
              <a:buChar char="•"/>
            </a:pPr>
            <a:endParaRPr lang="de-DE" dirty="0" smtClean="0"/>
          </a:p>
          <a:p>
            <a:r>
              <a:rPr lang="de-DE" dirty="0"/>
              <a:t> </a:t>
            </a:r>
            <a:r>
              <a:rPr lang="de-DE" dirty="0" smtClean="0"/>
              <a:t>      </a:t>
            </a:r>
            <a:br>
              <a:rPr lang="de-DE" dirty="0" smtClean="0"/>
            </a:br>
            <a:r>
              <a:rPr lang="de-DE" dirty="0" smtClean="0"/>
              <a:t> </a:t>
            </a:r>
          </a:p>
          <a:p>
            <a:endParaRPr lang="de-DE" dirty="0" smtClean="0"/>
          </a:p>
          <a:p>
            <a:pPr marL="285750" indent="-285750">
              <a:buFont typeface="Arial" panose="020B0604020202020204" pitchFamily="34" charset="0"/>
              <a:buChar char="•"/>
            </a:pPr>
            <a:endParaRPr lang="de-DE" dirty="0" smtClean="0"/>
          </a:p>
          <a:p>
            <a:pPr marL="285750" indent="-285750">
              <a:buFont typeface="Arial" panose="020B0604020202020204" pitchFamily="34" charset="0"/>
              <a:buChar char="•"/>
            </a:pPr>
            <a:endParaRPr lang="de-DE" dirty="0" smtClean="0"/>
          </a:p>
          <a:p>
            <a:pPr marL="285750" indent="-285750">
              <a:buFont typeface="Arial" panose="020B0604020202020204" pitchFamily="34" charset="0"/>
              <a:buChar char="•"/>
            </a:pPr>
            <a:endParaRPr lang="de-DE" dirty="0" smtClean="0"/>
          </a:p>
          <a:p>
            <a:pPr marL="285750" indent="-285750">
              <a:buFont typeface="Arial" panose="020B0604020202020204" pitchFamily="34" charset="0"/>
              <a:buChar char="•"/>
            </a:pPr>
            <a:endParaRPr lang="de-DE" dirty="0" smtClean="0"/>
          </a:p>
          <a:p>
            <a:pPr marL="285750" indent="-285750">
              <a:buFont typeface="Arial" panose="020B0604020202020204" pitchFamily="34" charset="0"/>
              <a:buChar char="•"/>
            </a:pPr>
            <a:endParaRPr lang="de-DE" dirty="0" smtClean="0"/>
          </a:p>
          <a:p>
            <a:pPr marL="285750" indent="-285750">
              <a:buFont typeface="Arial" panose="020B0604020202020204" pitchFamily="34" charset="0"/>
              <a:buChar char="•"/>
            </a:pPr>
            <a:endParaRPr lang="en-US" dirty="0"/>
          </a:p>
        </p:txBody>
      </p:sp>
      <p:sp>
        <p:nvSpPr>
          <p:cNvPr id="2" name="Rectangle 1"/>
          <p:cNvSpPr/>
          <p:nvPr/>
        </p:nvSpPr>
        <p:spPr>
          <a:xfrm>
            <a:off x="395536" y="188640"/>
            <a:ext cx="8640960" cy="677108"/>
          </a:xfrm>
          <a:prstGeom prst="rect">
            <a:avLst/>
          </a:prstGeom>
        </p:spPr>
        <p:txBody>
          <a:bodyPr wrap="square">
            <a:spAutoFit/>
          </a:bodyPr>
          <a:lstStyle/>
          <a:p>
            <a:pPr lvl="0" algn="ctr"/>
            <a:endParaRPr lang="de-DE" b="1" u="sng" dirty="0">
              <a:solidFill>
                <a:prstClr val="black"/>
              </a:solidFill>
              <a:latin typeface="Arial Rounded MT Bold" panose="020F0704030504030204" pitchFamily="34" charset="0"/>
            </a:endParaRPr>
          </a:p>
          <a:p>
            <a:pPr lvl="0" algn="ctr"/>
            <a:r>
              <a:rPr lang="de-DE" sz="2000" b="1" u="sng" dirty="0" smtClean="0">
                <a:solidFill>
                  <a:prstClr val="black"/>
                </a:solidFill>
                <a:latin typeface="+mj-lt"/>
              </a:rPr>
              <a:t>Marktabgrenzung als überflüssige Methode?</a:t>
            </a:r>
            <a:endParaRPr lang="de-DE" sz="2000" b="1" u="sng" dirty="0">
              <a:solidFill>
                <a:prstClr val="black"/>
              </a:solidFill>
              <a:latin typeface="+mj-lt"/>
            </a:endParaRPr>
          </a:p>
        </p:txBody>
      </p:sp>
    </p:spTree>
    <p:extLst>
      <p:ext uri="{BB962C8B-B14F-4D97-AF65-F5344CB8AC3E}">
        <p14:creationId xmlns:p14="http://schemas.microsoft.com/office/powerpoint/2010/main" val="4138752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r="5824"/>
          <a:stretch/>
        </p:blipFill>
        <p:spPr>
          <a:xfrm>
            <a:off x="179512" y="3471801"/>
            <a:ext cx="1111771" cy="1178479"/>
          </a:xfrm>
          <a:prstGeom prst="rect">
            <a:avLst/>
          </a:prstGeom>
        </p:spPr>
      </p:pic>
      <p:sp>
        <p:nvSpPr>
          <p:cNvPr id="4" name="Content Placeholder 3"/>
          <p:cNvSpPr>
            <a:spLocks noGrp="1"/>
          </p:cNvSpPr>
          <p:nvPr>
            <p:ph sz="quarter" idx="12"/>
          </p:nvPr>
        </p:nvSpPr>
        <p:spPr>
          <a:xfrm>
            <a:off x="323528" y="2996952"/>
            <a:ext cx="8712968" cy="1951112"/>
          </a:xfrm>
        </p:spPr>
        <p:txBody>
          <a:bodyPr/>
          <a:lstStyle/>
          <a:p>
            <a:pPr algn="ctr"/>
            <a:r>
              <a:rPr lang="de-DE" sz="1800" b="1" u="sng" dirty="0" smtClean="0"/>
              <a:t>Begriffliche Abgrenzung</a:t>
            </a:r>
          </a:p>
          <a:p>
            <a:r>
              <a:rPr lang="de-DE" sz="1600" dirty="0" smtClean="0"/>
              <a:t> </a:t>
            </a:r>
            <a:endParaRPr lang="en-US" sz="1600" dirty="0"/>
          </a:p>
        </p:txBody>
      </p:sp>
      <p:sp>
        <p:nvSpPr>
          <p:cNvPr id="5" name="Footer Placeholder 4"/>
          <p:cNvSpPr>
            <a:spLocks noGrp="1"/>
          </p:cNvSpPr>
          <p:nvPr>
            <p:ph type="ftr" sz="quarter" idx="13"/>
          </p:nvPr>
        </p:nvSpPr>
        <p:spPr/>
        <p:txBody>
          <a:bodyPr/>
          <a:lstStyle/>
          <a:p>
            <a:r>
              <a:rPr lang="en-US" smtClean="0"/>
              <a:t>Dr. Romina Polley</a:t>
            </a:r>
            <a:endParaRPr lang="en-US" dirty="0"/>
          </a:p>
        </p:txBody>
      </p:sp>
      <p:sp>
        <p:nvSpPr>
          <p:cNvPr id="7" name="TextBox 6"/>
          <p:cNvSpPr txBox="1"/>
          <p:nvPr/>
        </p:nvSpPr>
        <p:spPr>
          <a:xfrm>
            <a:off x="1450783" y="3429000"/>
            <a:ext cx="7610400" cy="1031051"/>
          </a:xfrm>
          <a:prstGeom prst="rect">
            <a:avLst/>
          </a:prstGeom>
          <a:ln w="28575">
            <a:solidFill>
              <a:srgbClr val="C0000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de-DE" sz="1600" b="1" i="1" dirty="0" smtClean="0">
                <a:solidFill>
                  <a:prstClr val="black"/>
                </a:solidFill>
              </a:rPr>
              <a:t>Relevante Märkte</a:t>
            </a:r>
            <a:r>
              <a:rPr lang="de-DE" sz="1600" dirty="0" smtClean="0">
                <a:solidFill>
                  <a:prstClr val="black"/>
                </a:solidFill>
              </a:rPr>
              <a:t>: </a:t>
            </a:r>
            <a:r>
              <a:rPr lang="de-DE" sz="1500" dirty="0" smtClean="0">
                <a:solidFill>
                  <a:prstClr val="black"/>
                </a:solidFill>
              </a:rPr>
              <a:t>Märkte, auf denen die Zusammenschlussparteien tätig sind, und die der 	                               </a:t>
            </a:r>
            <a:br>
              <a:rPr lang="de-DE" sz="1500" dirty="0" smtClean="0">
                <a:solidFill>
                  <a:prstClr val="black"/>
                </a:solidFill>
              </a:rPr>
            </a:br>
            <a:r>
              <a:rPr lang="de-DE" sz="1500" dirty="0" smtClean="0">
                <a:solidFill>
                  <a:prstClr val="black"/>
                </a:solidFill>
              </a:rPr>
              <a:t>                                  wettbewerblichen Würdigung zugrunde gelegt werden. </a:t>
            </a:r>
          </a:p>
          <a:p>
            <a:r>
              <a:rPr lang="de-DE" sz="1500" dirty="0" smtClean="0">
                <a:solidFill>
                  <a:prstClr val="black"/>
                </a:solidFill>
                <a:sym typeface="Wingdings"/>
              </a:rPr>
              <a:t> Ergebnis der Marktabgrenzung</a:t>
            </a:r>
            <a:endParaRPr lang="de-DE" sz="1500" dirty="0" smtClean="0">
              <a:solidFill>
                <a:prstClr val="black"/>
              </a:solidFill>
            </a:endParaRPr>
          </a:p>
          <a:p>
            <a:endParaRPr lang="en-US" sz="1500" dirty="0">
              <a:solidFill>
                <a:prstClr val="black"/>
              </a:solidFill>
            </a:endParaRPr>
          </a:p>
        </p:txBody>
      </p:sp>
      <p:sp>
        <p:nvSpPr>
          <p:cNvPr id="8" name="TextBox 7"/>
          <p:cNvSpPr txBox="1"/>
          <p:nvPr/>
        </p:nvSpPr>
        <p:spPr>
          <a:xfrm>
            <a:off x="1448264" y="4272280"/>
            <a:ext cx="7610772" cy="1492716"/>
          </a:xfrm>
          <a:prstGeom prst="rect">
            <a:avLst/>
          </a:prstGeom>
          <a:ln w="28575">
            <a:solidFill>
              <a:srgbClr val="C0000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marL="285750" indent="-285750">
              <a:buFont typeface="Arial" panose="020B0604020202020204" pitchFamily="34" charset="0"/>
              <a:buChar char="•"/>
            </a:pPr>
            <a:r>
              <a:rPr lang="de-DE" sz="1600" dirty="0" smtClean="0">
                <a:solidFill>
                  <a:prstClr val="black"/>
                </a:solidFill>
              </a:rPr>
              <a:t>Davon zu unterscheiden sind die</a:t>
            </a:r>
            <a:r>
              <a:rPr lang="de-DE" sz="1600" dirty="0">
                <a:solidFill>
                  <a:prstClr val="black"/>
                </a:solidFill>
              </a:rPr>
              <a:t> </a:t>
            </a:r>
            <a:r>
              <a:rPr lang="de-DE" sz="1600" b="1" i="1" dirty="0" smtClean="0">
                <a:solidFill>
                  <a:prstClr val="black"/>
                </a:solidFill>
              </a:rPr>
              <a:t>Betroffenen Märkte</a:t>
            </a:r>
            <a:r>
              <a:rPr lang="de-DE" sz="1600" dirty="0" smtClean="0">
                <a:solidFill>
                  <a:prstClr val="black"/>
                </a:solidFill>
              </a:rPr>
              <a:t>: </a:t>
            </a:r>
          </a:p>
          <a:p>
            <a:r>
              <a:rPr lang="de-DE" sz="1500" dirty="0" smtClean="0">
                <a:solidFill>
                  <a:prstClr val="black"/>
                </a:solidFill>
              </a:rPr>
              <a:t>die </a:t>
            </a:r>
            <a:r>
              <a:rPr lang="de-DE" sz="1500" dirty="0">
                <a:solidFill>
                  <a:prstClr val="black"/>
                </a:solidFill>
              </a:rPr>
              <a:t>relevanten Märkte, auf denen der Zusammenschluss eine </a:t>
            </a:r>
            <a:r>
              <a:rPr lang="de-DE" sz="1500" b="1" dirty="0">
                <a:solidFill>
                  <a:prstClr val="black"/>
                </a:solidFill>
              </a:rPr>
              <a:t>bestimmte Schwelle </a:t>
            </a:r>
            <a:r>
              <a:rPr lang="de-DE" sz="1500" dirty="0">
                <a:solidFill>
                  <a:prstClr val="black"/>
                </a:solidFill>
              </a:rPr>
              <a:t>(vgl. </a:t>
            </a:r>
            <a:r>
              <a:rPr lang="de-DE" sz="1500" dirty="0" smtClean="0">
                <a:solidFill>
                  <a:prstClr val="black"/>
                </a:solidFill>
              </a:rPr>
              <a:t>          Formblatt</a:t>
            </a:r>
            <a:r>
              <a:rPr lang="de-DE" sz="1500" dirty="0">
                <a:solidFill>
                  <a:prstClr val="black"/>
                </a:solidFill>
              </a:rPr>
              <a:t> CO, Abschn. 6, Ziff. III) </a:t>
            </a:r>
            <a:r>
              <a:rPr lang="de-DE" sz="1500" b="1" dirty="0">
                <a:solidFill>
                  <a:prstClr val="black"/>
                </a:solidFill>
              </a:rPr>
              <a:t>überschreitet </a:t>
            </a:r>
            <a:r>
              <a:rPr lang="de-DE" sz="1500" dirty="0">
                <a:solidFill>
                  <a:prstClr val="black"/>
                </a:solidFill>
              </a:rPr>
              <a:t>und daher Wettbewerbsprobleme nicht von </a:t>
            </a:r>
            <a:r>
              <a:rPr lang="de-DE" sz="1500" dirty="0" smtClean="0">
                <a:solidFill>
                  <a:prstClr val="black"/>
                </a:solidFill>
              </a:rPr>
              <a:t>vornherein </a:t>
            </a:r>
            <a:r>
              <a:rPr lang="de-DE" sz="1500" dirty="0">
                <a:solidFill>
                  <a:prstClr val="black"/>
                </a:solidFill>
              </a:rPr>
              <a:t>ausgeschlossen werden </a:t>
            </a:r>
            <a:r>
              <a:rPr lang="de-DE" sz="1500" dirty="0" smtClean="0">
                <a:solidFill>
                  <a:prstClr val="black"/>
                </a:solidFill>
              </a:rPr>
              <a:t>können.</a:t>
            </a:r>
          </a:p>
          <a:p>
            <a:pPr marL="285750" indent="-285750">
              <a:buFont typeface="Arial" panose="020B0604020202020204" pitchFamily="34" charset="0"/>
              <a:buChar char="•"/>
            </a:pPr>
            <a:r>
              <a:rPr lang="de-DE" sz="1500" dirty="0" smtClean="0">
                <a:solidFill>
                  <a:prstClr val="black"/>
                </a:solidFill>
              </a:rPr>
              <a:t>Schwelle </a:t>
            </a:r>
            <a:r>
              <a:rPr lang="de-DE" sz="1500" dirty="0">
                <a:solidFill>
                  <a:prstClr val="black"/>
                </a:solidFill>
              </a:rPr>
              <a:t>liegt </a:t>
            </a:r>
            <a:r>
              <a:rPr lang="de-DE" sz="1500" dirty="0" smtClean="0">
                <a:solidFill>
                  <a:prstClr val="black"/>
                </a:solidFill>
              </a:rPr>
              <a:t>bei </a:t>
            </a:r>
            <a:r>
              <a:rPr lang="de-DE" sz="1500" dirty="0">
                <a:solidFill>
                  <a:prstClr val="black"/>
                </a:solidFill>
              </a:rPr>
              <a:t>20 %</a:t>
            </a:r>
            <a:r>
              <a:rPr lang="de-DE" sz="1500" dirty="0" smtClean="0">
                <a:solidFill>
                  <a:prstClr val="black"/>
                </a:solidFill>
              </a:rPr>
              <a:t> </a:t>
            </a:r>
            <a:r>
              <a:rPr lang="de-DE" sz="1500" dirty="0">
                <a:solidFill>
                  <a:prstClr val="black"/>
                </a:solidFill>
              </a:rPr>
              <a:t>für horizontale Überschneidungen und bei 30 %</a:t>
            </a:r>
            <a:r>
              <a:rPr lang="de-DE" sz="1500" dirty="0" smtClean="0">
                <a:solidFill>
                  <a:prstClr val="black"/>
                </a:solidFill>
              </a:rPr>
              <a:t> </a:t>
            </a:r>
            <a:r>
              <a:rPr lang="de-DE" sz="1500" dirty="0">
                <a:solidFill>
                  <a:prstClr val="black"/>
                </a:solidFill>
              </a:rPr>
              <a:t>für vertikale </a:t>
            </a:r>
            <a:r>
              <a:rPr lang="de-DE" sz="1500" dirty="0" smtClean="0">
                <a:solidFill>
                  <a:prstClr val="black"/>
                </a:solidFill>
              </a:rPr>
              <a:t>und </a:t>
            </a:r>
            <a:r>
              <a:rPr lang="de-DE" sz="1500" dirty="0" err="1" smtClean="0">
                <a:solidFill>
                  <a:prstClr val="black"/>
                </a:solidFill>
              </a:rPr>
              <a:t>konglomerate</a:t>
            </a:r>
            <a:r>
              <a:rPr lang="de-DE" sz="1500" dirty="0" smtClean="0">
                <a:solidFill>
                  <a:prstClr val="black"/>
                </a:solidFill>
              </a:rPr>
              <a:t> </a:t>
            </a:r>
            <a:r>
              <a:rPr lang="de-DE" sz="1500" dirty="0">
                <a:solidFill>
                  <a:prstClr val="black"/>
                </a:solidFill>
              </a:rPr>
              <a:t>Beziehungen.</a:t>
            </a:r>
            <a:endParaRPr lang="en-US" sz="1500" dirty="0">
              <a:solidFill>
                <a:prstClr val="black"/>
              </a:solidFill>
            </a:endParaRPr>
          </a:p>
        </p:txBody>
      </p:sp>
      <p:sp>
        <p:nvSpPr>
          <p:cNvPr id="10" name="Right Arrow 9"/>
          <p:cNvSpPr/>
          <p:nvPr/>
        </p:nvSpPr>
        <p:spPr>
          <a:xfrm>
            <a:off x="251520" y="88242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Box 12"/>
          <p:cNvSpPr txBox="1"/>
          <p:nvPr/>
        </p:nvSpPr>
        <p:spPr>
          <a:xfrm>
            <a:off x="1475656" y="692696"/>
            <a:ext cx="7560840" cy="2123658"/>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marL="285750" indent="-285750">
              <a:buFont typeface="Arial" panose="020B0604020202020204" pitchFamily="34" charset="0"/>
              <a:buChar char="•"/>
            </a:pPr>
            <a:r>
              <a:rPr lang="de-DE" dirty="0" smtClean="0"/>
              <a:t>Methodik der Marktabgrenzung stellt auch weiterhin </a:t>
            </a:r>
            <a:r>
              <a:rPr lang="de-DE" b="1" u="sng" dirty="0" smtClean="0"/>
              <a:t>Ausgangspunkt</a:t>
            </a:r>
            <a:r>
              <a:rPr lang="de-DE" dirty="0" smtClean="0"/>
              <a:t> der Analyse dar </a:t>
            </a:r>
            <a:r>
              <a:rPr lang="de-DE" dirty="0" smtClean="0">
                <a:sym typeface="Wingdings" panose="05000000000000000000" pitchFamily="2" charset="2"/>
              </a:rPr>
              <a:t>– sinnvoller Analyserahmen</a:t>
            </a:r>
            <a:endParaRPr lang="de-DE" dirty="0" smtClean="0"/>
          </a:p>
          <a:p>
            <a:pPr marL="1657350" lvl="3" indent="-285750">
              <a:buFont typeface="Wingdings" panose="05000000000000000000" pitchFamily="2" charset="2"/>
              <a:buChar char="v"/>
            </a:pPr>
            <a:r>
              <a:rPr lang="en-US" sz="1400" i="1" dirty="0" smtClean="0"/>
              <a:t>„</a:t>
            </a:r>
            <a:r>
              <a:rPr lang="en-US" sz="1400" i="1" dirty="0"/>
              <a:t>Evidence of competitive effects can inform market definition, just as market definition can be informative regarding competitive effects</a:t>
            </a:r>
            <a:r>
              <a:rPr lang="en-US" sz="1400" i="1" dirty="0" smtClean="0"/>
              <a:t>.“ </a:t>
            </a:r>
            <a:r>
              <a:rPr lang="en-US" sz="1400" dirty="0" smtClean="0"/>
              <a:t>(</a:t>
            </a:r>
            <a:r>
              <a:rPr lang="en-US" sz="1400" dirty="0"/>
              <a:t>US-Horizontal Merger Guidelines 2010, Nr. </a:t>
            </a:r>
            <a:r>
              <a:rPr lang="en-US" sz="1400" dirty="0" smtClean="0"/>
              <a:t>4</a:t>
            </a:r>
            <a:r>
              <a:rPr lang="en-US" sz="1400" dirty="0"/>
              <a:t>)</a:t>
            </a:r>
            <a:endParaRPr lang="de-DE" sz="1400" dirty="0"/>
          </a:p>
          <a:p>
            <a:pPr marL="285750" indent="-285750">
              <a:buFont typeface="Arial" panose="020B0604020202020204" pitchFamily="34" charset="0"/>
              <a:buChar char="•"/>
            </a:pPr>
            <a:r>
              <a:rPr lang="de-DE" dirty="0" err="1"/>
              <a:t>iRd</a:t>
            </a:r>
            <a:r>
              <a:rPr lang="de-DE" dirty="0"/>
              <a:t> wettbewerblichen Analysen lassen sich dann </a:t>
            </a:r>
            <a:r>
              <a:rPr lang="de-DE" dirty="0" smtClean="0"/>
              <a:t>ökonomische Analysemethoden verwenden um so dem </a:t>
            </a:r>
            <a:r>
              <a:rPr lang="de-DE" b="1" i="1" dirty="0" err="1" smtClean="0"/>
              <a:t>effects</a:t>
            </a:r>
            <a:r>
              <a:rPr lang="de-DE" b="1" i="1" dirty="0" smtClean="0"/>
              <a:t> </a:t>
            </a:r>
            <a:r>
              <a:rPr lang="de-DE" b="1" i="1" dirty="0" err="1" smtClean="0"/>
              <a:t>based</a:t>
            </a:r>
            <a:r>
              <a:rPr lang="de-DE" b="1" i="1" dirty="0" smtClean="0"/>
              <a:t>-approach </a:t>
            </a:r>
            <a:r>
              <a:rPr lang="de-DE" dirty="0" smtClean="0"/>
              <a:t>Rechnung zu tragen</a:t>
            </a:r>
            <a:endParaRPr lang="de-DE" dirty="0"/>
          </a:p>
        </p:txBody>
      </p:sp>
    </p:spTree>
    <p:extLst>
      <p:ext uri="{BB962C8B-B14F-4D97-AF65-F5344CB8AC3E}">
        <p14:creationId xmlns:p14="http://schemas.microsoft.com/office/powerpoint/2010/main" val="1568874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e-DE" sz="2000" b="1" u="sng" dirty="0" smtClean="0"/>
              <a:t>Vorgehensweise der Kommission bei der Marktabgrenzung</a:t>
            </a:r>
            <a:endParaRPr lang="en-US" sz="2000" b="1" u="sng" dirty="0"/>
          </a:p>
        </p:txBody>
      </p:sp>
      <p:sp>
        <p:nvSpPr>
          <p:cNvPr id="5" name="Footer Placeholder 4"/>
          <p:cNvSpPr>
            <a:spLocks noGrp="1"/>
          </p:cNvSpPr>
          <p:nvPr>
            <p:ph type="ftr" sz="quarter" idx="12"/>
          </p:nvPr>
        </p:nvSpPr>
        <p:spPr/>
        <p:txBody>
          <a:bodyPr/>
          <a:lstStyle/>
          <a:p>
            <a:r>
              <a:rPr lang="en-US" smtClean="0"/>
              <a:t>Dr. Romina Polley</a:t>
            </a:r>
            <a:endParaRPr lang="en-US" dirty="0"/>
          </a:p>
        </p:txBody>
      </p:sp>
      <p:sp>
        <p:nvSpPr>
          <p:cNvPr id="7" name="TextBox 6"/>
          <p:cNvSpPr txBox="1"/>
          <p:nvPr/>
        </p:nvSpPr>
        <p:spPr>
          <a:xfrm>
            <a:off x="143000" y="2636912"/>
            <a:ext cx="8821488" cy="769441"/>
          </a:xfrm>
          <a:prstGeom prst="rect">
            <a:avLst/>
          </a:prstGeom>
          <a:noFill/>
        </p:spPr>
        <p:txBody>
          <a:bodyPr wrap="square" rtlCol="0">
            <a:spAutoFit/>
          </a:bodyPr>
          <a:lstStyle/>
          <a:p>
            <a:endParaRPr lang="de-DE" sz="800" dirty="0" smtClean="0">
              <a:solidFill>
                <a:prstClr val="black"/>
              </a:solidFill>
              <a:sym typeface="Wingdings" panose="05000000000000000000" pitchFamily="2" charset="2"/>
            </a:endParaRPr>
          </a:p>
          <a:p>
            <a:pPr algn="just"/>
            <a:endParaRPr lang="de-DE" sz="1400" dirty="0" smtClean="0">
              <a:solidFill>
                <a:prstClr val="black"/>
              </a:solidFill>
            </a:endParaRPr>
          </a:p>
          <a:p>
            <a:pPr marL="285750" indent="-285750" algn="just">
              <a:buFont typeface="Arial" panose="020B0604020202020204" pitchFamily="34" charset="0"/>
              <a:buChar char="•"/>
            </a:pPr>
            <a:endParaRPr lang="de-DE" sz="400" dirty="0" smtClean="0">
              <a:solidFill>
                <a:prstClr val="black"/>
              </a:solidFill>
            </a:endParaRPr>
          </a:p>
          <a:p>
            <a:endParaRPr lang="en-US" u="sng" dirty="0">
              <a:solidFill>
                <a:prstClr val="black"/>
              </a:solidFill>
            </a:endParaRPr>
          </a:p>
        </p:txBody>
      </p:sp>
      <p:pic>
        <p:nvPicPr>
          <p:cNvPr id="4" name="Content Placeholder 3"/>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1019556" y="2062035"/>
            <a:ext cx="7104888" cy="3575304"/>
          </a:xfrm>
        </p:spPr>
      </p:pic>
    </p:spTree>
    <p:extLst>
      <p:ext uri="{BB962C8B-B14F-4D97-AF65-F5344CB8AC3E}">
        <p14:creationId xmlns:p14="http://schemas.microsoft.com/office/powerpoint/2010/main" val="2275589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e-DE" sz="2000" b="1" u="sng" dirty="0" smtClean="0"/>
              <a:t>Vorgehensweise der Kommission bei der Marktabgrenzung</a:t>
            </a:r>
            <a:endParaRPr lang="en-US" sz="2000" b="1" u="sng" dirty="0"/>
          </a:p>
        </p:txBody>
      </p:sp>
      <p:sp>
        <p:nvSpPr>
          <p:cNvPr id="3" name="Content Placeholder 2"/>
          <p:cNvSpPr>
            <a:spLocks noGrp="1"/>
          </p:cNvSpPr>
          <p:nvPr>
            <p:ph sz="quarter" idx="11"/>
          </p:nvPr>
        </p:nvSpPr>
        <p:spPr>
          <a:xfrm>
            <a:off x="269268" y="1196752"/>
            <a:ext cx="8640960" cy="720080"/>
          </a:xfrm>
        </p:spPr>
        <p:txBody>
          <a:bodyPr/>
          <a:lstStyle/>
          <a:p>
            <a:pPr marL="346075" lvl="4" indent="0" algn="ctr">
              <a:buNone/>
            </a:pPr>
            <a:r>
              <a:rPr lang="de-DE" sz="1800" b="1" u="sng" dirty="0" smtClean="0">
                <a:latin typeface="+mj-lt"/>
              </a:rPr>
              <a:t>Definition des relevanten Marktes</a:t>
            </a:r>
          </a:p>
          <a:p>
            <a:pPr marL="346075" lvl="4" indent="0">
              <a:buNone/>
            </a:pPr>
            <a:endParaRPr lang="de-DE" sz="1600" dirty="0" smtClean="0">
              <a:latin typeface="+mn-lt"/>
            </a:endParaRPr>
          </a:p>
          <a:p>
            <a:pPr marL="688975" lvl="4" indent="-342900" algn="ctr">
              <a:buFont typeface="+mj-lt"/>
              <a:buAutoNum type="arabicParenBoth" startAt="3"/>
            </a:pPr>
            <a:endParaRPr lang="de-DE" sz="1800" b="1" u="sng" dirty="0" smtClean="0">
              <a:latin typeface="Arial Rounded MT Bold" panose="020F0704030504030204" pitchFamily="34" charset="0"/>
            </a:endParaRPr>
          </a:p>
          <a:p>
            <a:pPr marL="688975" lvl="4" indent="-342900" algn="ctr">
              <a:buFont typeface="+mj-lt"/>
              <a:buAutoNum type="arabicParenBoth" startAt="3"/>
            </a:pPr>
            <a:endParaRPr lang="de-DE" sz="1800" b="1" u="sng" dirty="0">
              <a:latin typeface="Arial Rounded MT Bold" panose="020F0704030504030204" pitchFamily="34" charset="0"/>
            </a:endParaRPr>
          </a:p>
          <a:p>
            <a:pPr marL="688975" lvl="4" indent="-342900" algn="ctr">
              <a:buFont typeface="+mj-lt"/>
              <a:buAutoNum type="arabicParenBoth" startAt="3"/>
            </a:pPr>
            <a:endParaRPr lang="de-DE" sz="1800" b="1" u="sng" dirty="0" smtClean="0">
              <a:latin typeface="Arial Rounded MT Bold" panose="020F0704030504030204" pitchFamily="34" charset="0"/>
            </a:endParaRPr>
          </a:p>
          <a:p>
            <a:pPr marL="688975" lvl="4" indent="-342900" algn="ctr">
              <a:buFont typeface="+mj-lt"/>
              <a:buAutoNum type="arabicParenBoth" startAt="3"/>
            </a:pPr>
            <a:endParaRPr lang="de-DE" sz="1800" b="1" u="sng" dirty="0">
              <a:latin typeface="Arial Rounded MT Bold" panose="020F0704030504030204" pitchFamily="34" charset="0"/>
            </a:endParaRPr>
          </a:p>
          <a:p>
            <a:pPr marL="688975" lvl="4" indent="-342900" algn="ctr">
              <a:buFont typeface="+mj-lt"/>
              <a:buAutoNum type="arabicParenBoth" startAt="3"/>
            </a:pPr>
            <a:endParaRPr lang="de-DE" sz="1800" b="1" u="sng" dirty="0" smtClean="0">
              <a:latin typeface="Arial Rounded MT Bold" panose="020F0704030504030204" pitchFamily="34" charset="0"/>
            </a:endParaRPr>
          </a:p>
          <a:p>
            <a:pPr marL="346075" lvl="4" indent="0" algn="ctr">
              <a:buNone/>
            </a:pPr>
            <a:endParaRPr lang="de-DE" sz="1800" b="1" u="sng" dirty="0" smtClean="0">
              <a:latin typeface="Arial Rounded MT Bold" panose="020F0704030504030204" pitchFamily="34" charset="0"/>
            </a:endParaRPr>
          </a:p>
          <a:p>
            <a:pPr marL="346075" lvl="4" indent="0" algn="ctr">
              <a:buNone/>
            </a:pPr>
            <a:endParaRPr lang="de-DE" sz="1800" b="1" u="sng" dirty="0">
              <a:latin typeface="+mj-lt"/>
            </a:endParaRPr>
          </a:p>
          <a:p>
            <a:pPr marL="346075" lvl="4" indent="0" algn="ctr">
              <a:buNone/>
            </a:pPr>
            <a:r>
              <a:rPr lang="de-DE" sz="1800" b="1" u="sng" dirty="0" smtClean="0">
                <a:latin typeface="+mj-lt"/>
              </a:rPr>
              <a:t>Quellen zur Bestimmung des relevanten Markt im  Einzelfall</a:t>
            </a:r>
            <a:endParaRPr lang="de-DE" sz="1800" b="1" u="sng" dirty="0">
              <a:latin typeface="+mj-lt"/>
            </a:endParaRPr>
          </a:p>
          <a:p>
            <a:pPr marL="631825" lvl="4" indent="-285750">
              <a:buFont typeface="Arial" pitchFamily="34" charset="0"/>
              <a:buChar char="•"/>
            </a:pPr>
            <a:endParaRPr lang="de-DE" sz="1400" dirty="0" smtClean="0"/>
          </a:p>
        </p:txBody>
      </p:sp>
      <p:sp>
        <p:nvSpPr>
          <p:cNvPr id="5" name="Footer Placeholder 4"/>
          <p:cNvSpPr>
            <a:spLocks noGrp="1"/>
          </p:cNvSpPr>
          <p:nvPr>
            <p:ph type="ftr" sz="quarter" idx="13"/>
          </p:nvPr>
        </p:nvSpPr>
        <p:spPr/>
        <p:txBody>
          <a:bodyPr/>
          <a:lstStyle/>
          <a:p>
            <a:r>
              <a:rPr lang="en-US" smtClean="0"/>
              <a:t>Dr. Romina Polley</a:t>
            </a:r>
            <a:endParaRPr lang="en-US" dirty="0"/>
          </a:p>
        </p:txBody>
      </p:sp>
      <p:sp>
        <p:nvSpPr>
          <p:cNvPr id="7" name="TextBox 6"/>
          <p:cNvSpPr txBox="1"/>
          <p:nvPr/>
        </p:nvSpPr>
        <p:spPr>
          <a:xfrm>
            <a:off x="143000" y="2636912"/>
            <a:ext cx="8821488" cy="769441"/>
          </a:xfrm>
          <a:prstGeom prst="rect">
            <a:avLst/>
          </a:prstGeom>
          <a:noFill/>
        </p:spPr>
        <p:txBody>
          <a:bodyPr wrap="square" rtlCol="0">
            <a:spAutoFit/>
          </a:bodyPr>
          <a:lstStyle/>
          <a:p>
            <a:endParaRPr lang="de-DE" sz="800" dirty="0" smtClean="0">
              <a:solidFill>
                <a:prstClr val="black"/>
              </a:solidFill>
              <a:sym typeface="Wingdings" panose="05000000000000000000" pitchFamily="2" charset="2"/>
            </a:endParaRPr>
          </a:p>
          <a:p>
            <a:pPr algn="just"/>
            <a:endParaRPr lang="de-DE" sz="1400" dirty="0" smtClean="0">
              <a:solidFill>
                <a:prstClr val="black"/>
              </a:solidFill>
            </a:endParaRPr>
          </a:p>
          <a:p>
            <a:pPr marL="285750" indent="-285750" algn="just">
              <a:buFont typeface="Arial" panose="020B0604020202020204" pitchFamily="34" charset="0"/>
              <a:buChar char="•"/>
            </a:pPr>
            <a:endParaRPr lang="de-DE" sz="400" dirty="0" smtClean="0">
              <a:solidFill>
                <a:prstClr val="black"/>
              </a:solidFill>
            </a:endParaRPr>
          </a:p>
          <a:p>
            <a:endParaRPr lang="en-US" u="sng" dirty="0">
              <a:solidFill>
                <a:prstClr val="black"/>
              </a:solidFill>
            </a:endParaRPr>
          </a:p>
        </p:txBody>
      </p:sp>
      <p:sp>
        <p:nvSpPr>
          <p:cNvPr id="8" name="Rectangle 7"/>
          <p:cNvSpPr/>
          <p:nvPr/>
        </p:nvSpPr>
        <p:spPr>
          <a:xfrm>
            <a:off x="215008" y="1988840"/>
            <a:ext cx="8749480" cy="36004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de-DE" sz="1500" dirty="0">
                <a:solidFill>
                  <a:prstClr val="black"/>
                </a:solidFill>
              </a:rPr>
              <a:t>Der relevante Markt </a:t>
            </a:r>
            <a:r>
              <a:rPr lang="de-DE" sz="1500" dirty="0" smtClean="0">
                <a:solidFill>
                  <a:prstClr val="black"/>
                </a:solidFill>
              </a:rPr>
              <a:t>beinhaltet </a:t>
            </a:r>
            <a:r>
              <a:rPr lang="de-DE" sz="1500" dirty="0">
                <a:solidFill>
                  <a:prstClr val="black"/>
                </a:solidFill>
              </a:rPr>
              <a:t>den sachlich und den räumlich relevanten Markt, die wie folgt definiert werden: </a:t>
            </a:r>
          </a:p>
        </p:txBody>
      </p:sp>
      <p:sp>
        <p:nvSpPr>
          <p:cNvPr id="9" name="Rectangle 8"/>
          <p:cNvSpPr/>
          <p:nvPr/>
        </p:nvSpPr>
        <p:spPr>
          <a:xfrm>
            <a:off x="5111552" y="2564904"/>
            <a:ext cx="3024336" cy="172819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prstClr val="black"/>
                </a:solidFill>
              </a:rPr>
              <a:t>Der </a:t>
            </a:r>
            <a:r>
              <a:rPr lang="de-DE" sz="1600" b="1" u="sng" dirty="0">
                <a:solidFill>
                  <a:prstClr val="black"/>
                </a:solidFill>
              </a:rPr>
              <a:t>geografisch </a:t>
            </a:r>
            <a:r>
              <a:rPr lang="de-DE" sz="1600" b="1" u="sng" dirty="0" smtClean="0">
                <a:solidFill>
                  <a:prstClr val="black"/>
                </a:solidFill>
              </a:rPr>
              <a:t>relevante </a:t>
            </a:r>
            <a:r>
              <a:rPr lang="de-DE" sz="1600" b="1" u="sng" dirty="0">
                <a:solidFill>
                  <a:prstClr val="black"/>
                </a:solidFill>
              </a:rPr>
              <a:t>Markt </a:t>
            </a:r>
            <a:r>
              <a:rPr lang="de-DE" sz="1400" dirty="0">
                <a:solidFill>
                  <a:prstClr val="black"/>
                </a:solidFill>
              </a:rPr>
              <a:t>umfasst das Gebiet, in dem die beteiligten Unternehmen die relevanten Produkte oder Dienstleistungen </a:t>
            </a:r>
            <a:r>
              <a:rPr lang="de-DE" sz="1400" dirty="0" smtClean="0">
                <a:solidFill>
                  <a:prstClr val="black"/>
                </a:solidFill>
              </a:rPr>
              <a:t>anbieten, </a:t>
            </a:r>
            <a:r>
              <a:rPr lang="de-DE" sz="1400" dirty="0">
                <a:solidFill>
                  <a:prstClr val="black"/>
                </a:solidFill>
              </a:rPr>
              <a:t>und in dem die Wettbewerbsbedingungen hinreichend homogen sind.</a:t>
            </a:r>
          </a:p>
        </p:txBody>
      </p:sp>
      <p:sp>
        <p:nvSpPr>
          <p:cNvPr id="10" name="Rectangle 9"/>
          <p:cNvSpPr/>
          <p:nvPr/>
        </p:nvSpPr>
        <p:spPr>
          <a:xfrm>
            <a:off x="251520" y="2564904"/>
            <a:ext cx="3915452" cy="172819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prstClr val="black"/>
                </a:solidFill>
              </a:rPr>
              <a:t>Der </a:t>
            </a:r>
            <a:r>
              <a:rPr lang="de-DE" sz="1600" b="1" u="sng" dirty="0">
                <a:solidFill>
                  <a:prstClr val="black"/>
                </a:solidFill>
              </a:rPr>
              <a:t>sachlich </a:t>
            </a:r>
            <a:r>
              <a:rPr lang="de-DE" sz="1600" b="1" u="sng" dirty="0" smtClean="0">
                <a:solidFill>
                  <a:prstClr val="black"/>
                </a:solidFill>
              </a:rPr>
              <a:t>relevante </a:t>
            </a:r>
            <a:r>
              <a:rPr lang="de-DE" sz="1600" b="1" u="sng" dirty="0">
                <a:solidFill>
                  <a:prstClr val="black"/>
                </a:solidFill>
              </a:rPr>
              <a:t>Produktmarkt </a:t>
            </a:r>
            <a:r>
              <a:rPr lang="de-DE" sz="1400" dirty="0">
                <a:solidFill>
                  <a:prstClr val="black"/>
                </a:solidFill>
              </a:rPr>
              <a:t>umfasst sämtliche Erzeugnisse und/oder Dienstleistungen, die von den Verbrauchern hinsichtlich ihrer Eigenschaften, Preise und ihres vorgesehenen Verwendungszwecks als austauschbar oder substituierbar angesehen werden</a:t>
            </a:r>
          </a:p>
        </p:txBody>
      </p:sp>
      <p:graphicFrame>
        <p:nvGraphicFramePr>
          <p:cNvPr id="6" name="Table 5"/>
          <p:cNvGraphicFramePr>
            <a:graphicFrameLocks noGrp="1"/>
          </p:cNvGraphicFramePr>
          <p:nvPr>
            <p:extLst>
              <p:ext uri="{D42A27DB-BD31-4B8C-83A1-F6EECF244321}">
                <p14:modId xmlns:p14="http://schemas.microsoft.com/office/powerpoint/2010/main" val="886878431"/>
              </p:ext>
            </p:extLst>
          </p:nvPr>
        </p:nvGraphicFramePr>
        <p:xfrm>
          <a:off x="448690" y="4653137"/>
          <a:ext cx="8208912" cy="1570946"/>
        </p:xfrm>
        <a:graphic>
          <a:graphicData uri="http://schemas.openxmlformats.org/drawingml/2006/table">
            <a:tbl>
              <a:tblPr firstRow="1" bandRow="1">
                <a:tableStyleId>{5C22544A-7EE6-4342-B048-85BDC9FD1C3A}</a:tableStyleId>
              </a:tblPr>
              <a:tblGrid>
                <a:gridCol w="2736304"/>
                <a:gridCol w="2736304"/>
                <a:gridCol w="2736304"/>
              </a:tblGrid>
              <a:tr h="548066">
                <a:tc>
                  <a:txBody>
                    <a:bodyPr/>
                    <a:lstStyle/>
                    <a:p>
                      <a:pPr algn="ctr"/>
                      <a:r>
                        <a:rPr lang="de-DE" sz="1400" dirty="0" smtClean="0"/>
                        <a:t>Informationen aus der Anmeldung</a:t>
                      </a:r>
                    </a:p>
                    <a:p>
                      <a:pPr algn="ctr"/>
                      <a:r>
                        <a:rPr lang="de-DE" sz="1400" baseline="0" dirty="0" smtClean="0"/>
                        <a:t>(Sicht der Zusammenschlussparteien) </a:t>
                      </a:r>
                      <a:endParaRPr lang="de-DE" sz="1400" dirty="0"/>
                    </a:p>
                  </a:txBody>
                  <a:tcPr/>
                </a:tc>
                <a:tc>
                  <a:txBody>
                    <a:bodyPr/>
                    <a:lstStyle/>
                    <a:p>
                      <a:pPr algn="ctr"/>
                      <a:r>
                        <a:rPr lang="de-DE" sz="1400" dirty="0" smtClean="0"/>
                        <a:t>Befragungen anderer Marktteilnehmer</a:t>
                      </a:r>
                      <a:r>
                        <a:rPr lang="de-DE" sz="1400" baseline="0" dirty="0" smtClean="0"/>
                        <a:t> (Wettbewerber, Kunden, Lieferanten)</a:t>
                      </a:r>
                      <a:endParaRPr lang="de-DE" sz="1400" dirty="0"/>
                    </a:p>
                  </a:txBody>
                  <a:tcPr/>
                </a:tc>
                <a:tc>
                  <a:txBody>
                    <a:bodyPr/>
                    <a:lstStyle/>
                    <a:p>
                      <a:r>
                        <a:rPr lang="de-DE" sz="1400" dirty="0" smtClean="0"/>
                        <a:t>Interne Dokumente (insb. aus der Zeit vor Planung des Zusammenschlusses )</a:t>
                      </a:r>
                      <a:endParaRPr lang="de-DE" sz="1400" dirty="0"/>
                    </a:p>
                  </a:txBody>
                  <a:tcPr/>
                </a:tc>
              </a:tr>
              <a:tr h="626066">
                <a:tc>
                  <a:txBody>
                    <a:bodyPr/>
                    <a:lstStyle/>
                    <a:p>
                      <a:r>
                        <a:rPr lang="de-DE" sz="1400" dirty="0" smtClean="0"/>
                        <a:t>Ökonomische</a:t>
                      </a:r>
                      <a:r>
                        <a:rPr lang="de-DE" sz="1400" baseline="0" dirty="0" smtClean="0"/>
                        <a:t> Gutachten</a:t>
                      </a:r>
                      <a:endParaRPr lang="de-DE" sz="1400" dirty="0"/>
                    </a:p>
                  </a:txBody>
                  <a:tcPr/>
                </a:tc>
                <a:tc>
                  <a:txBody>
                    <a:bodyPr/>
                    <a:lstStyle/>
                    <a:p>
                      <a:r>
                        <a:rPr lang="de-DE" sz="1400" dirty="0" err="1" smtClean="0"/>
                        <a:t>iE</a:t>
                      </a:r>
                      <a:r>
                        <a:rPr lang="de-DE" sz="1400" dirty="0" smtClean="0"/>
                        <a:t> wertende Gesamtschau</a:t>
                      </a:r>
                      <a:r>
                        <a:rPr lang="de-DE" sz="1400" baseline="0" dirty="0" smtClean="0"/>
                        <a:t> </a:t>
                      </a:r>
                      <a:endParaRPr lang="de-DE" sz="1400" dirty="0"/>
                    </a:p>
                  </a:txBody>
                  <a:tcPr/>
                </a:tc>
                <a:tc>
                  <a:txBody>
                    <a:bodyPr/>
                    <a:lstStyle/>
                    <a:p>
                      <a:r>
                        <a:rPr lang="de-DE" sz="1400" dirty="0" smtClean="0"/>
                        <a:t>Wenn</a:t>
                      </a:r>
                      <a:r>
                        <a:rPr lang="de-DE" sz="1400" baseline="0" dirty="0" smtClean="0"/>
                        <a:t> möglich lässt DG COMP Definition dahinstehen</a:t>
                      </a:r>
                      <a:endParaRPr lang="de-DE" sz="1400" dirty="0"/>
                    </a:p>
                  </a:txBody>
                  <a:tcPr/>
                </a:tc>
              </a:tr>
            </a:tbl>
          </a:graphicData>
        </a:graphic>
      </p:graphicFrame>
    </p:spTree>
    <p:extLst>
      <p:ext uri="{BB962C8B-B14F-4D97-AF65-F5344CB8AC3E}">
        <p14:creationId xmlns:p14="http://schemas.microsoft.com/office/powerpoint/2010/main" val="1502350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e-DE" sz="2000" b="1" u="sng" dirty="0" smtClean="0"/>
              <a:t>Schritt 1: Austauschbarkeit nach Eigenschaften, Verwendungszweck und Preis (Substitutionskonzept)</a:t>
            </a:r>
            <a:endParaRPr lang="de-DE" sz="2000" b="1" u="sng" dirty="0"/>
          </a:p>
        </p:txBody>
      </p:sp>
      <p:graphicFrame>
        <p:nvGraphicFramePr>
          <p:cNvPr id="6" name="Content Placeholder 5"/>
          <p:cNvGraphicFramePr>
            <a:graphicFrameLocks noGrp="1"/>
          </p:cNvGraphicFramePr>
          <p:nvPr>
            <p:ph sz="quarter" idx="11"/>
            <p:extLst>
              <p:ext uri="{D42A27DB-BD31-4B8C-83A1-F6EECF244321}">
                <p14:modId xmlns:p14="http://schemas.microsoft.com/office/powerpoint/2010/main" val="1433910892"/>
              </p:ext>
            </p:extLst>
          </p:nvPr>
        </p:nvGraphicFramePr>
        <p:xfrm>
          <a:off x="228600" y="1619250"/>
          <a:ext cx="4343400" cy="46900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3"/>
          <p:cNvSpPr>
            <a:spLocks noGrp="1"/>
          </p:cNvSpPr>
          <p:nvPr>
            <p:ph sz="quarter" idx="12"/>
          </p:nvPr>
        </p:nvSpPr>
        <p:spPr/>
        <p:txBody>
          <a:bodyPr/>
          <a:lstStyle/>
          <a:p>
            <a:pPr marL="285750" indent="-285750">
              <a:buFont typeface="Arial" panose="020B0604020202020204" pitchFamily="34" charset="0"/>
              <a:buChar char="•"/>
            </a:pPr>
            <a:r>
              <a:rPr lang="de-DE" sz="1600" dirty="0" smtClean="0"/>
              <a:t>Substituierbarkeit setzt nicht voraus, dass sich die Leistungen (etwa technisch) besonders ähneln</a:t>
            </a:r>
          </a:p>
          <a:p>
            <a:pPr marL="285750" indent="-285750">
              <a:buFont typeface="Arial" panose="020B0604020202020204" pitchFamily="34" charset="0"/>
              <a:buChar char="•"/>
            </a:pPr>
            <a:r>
              <a:rPr lang="de-DE" sz="1600" dirty="0" smtClean="0"/>
              <a:t>Maßgeblich vielmehr: </a:t>
            </a:r>
            <a:r>
              <a:rPr lang="de-DE" sz="1600" b="1" u="sng" dirty="0" smtClean="0"/>
              <a:t>Austauschbarkeit aufgrund der 3 Parameter</a:t>
            </a:r>
            <a:r>
              <a:rPr lang="de-DE" sz="1600" dirty="0" smtClean="0"/>
              <a:t> Eigenschaften Verwendungszweck und Preis</a:t>
            </a:r>
          </a:p>
          <a:p>
            <a:pPr marL="285750" indent="-285750">
              <a:buFont typeface="Arial" panose="020B0604020202020204" pitchFamily="34" charset="0"/>
              <a:buChar char="•"/>
            </a:pPr>
            <a:r>
              <a:rPr lang="de-DE" sz="1600" dirty="0" smtClean="0"/>
              <a:t>Objektive Betrachtung regelmäßig noch nicht ausreichend zur abschließenden Marktabgrenzung</a:t>
            </a:r>
          </a:p>
          <a:p>
            <a:pPr marL="741363" lvl="2" indent="-285750">
              <a:buFont typeface="Arial" panose="020B0604020202020204" pitchFamily="34" charset="0"/>
              <a:buChar char="•"/>
            </a:pPr>
            <a:r>
              <a:rPr lang="de-DE" sz="1400" dirty="0" smtClean="0"/>
              <a:t>Würde an </a:t>
            </a:r>
            <a:r>
              <a:rPr lang="de-DE" sz="1400" dirty="0"/>
              <a:t>den realen Markt- und Wettbewerbsverhältnissen vorbeigehen</a:t>
            </a:r>
          </a:p>
          <a:p>
            <a:pPr marL="741363" lvl="2" indent="-285750">
              <a:buFont typeface="Arial" panose="020B0604020202020204" pitchFamily="34" charset="0"/>
              <a:buChar char="•"/>
            </a:pPr>
            <a:r>
              <a:rPr lang="de-DE" sz="1400" dirty="0" smtClean="0"/>
              <a:t>Bsp.: </a:t>
            </a:r>
            <a:r>
              <a:rPr lang="de-DE" sz="1400" dirty="0" err="1" smtClean="0"/>
              <a:t>Kom</a:t>
            </a:r>
            <a:r>
              <a:rPr lang="de-DE" sz="1400" dirty="0" smtClean="0"/>
              <a:t>. </a:t>
            </a:r>
            <a:r>
              <a:rPr lang="de-DE" sz="1400" dirty="0"/>
              <a:t>u</a:t>
            </a:r>
            <a:r>
              <a:rPr lang="de-DE" sz="1400" dirty="0" smtClean="0"/>
              <a:t>nterteilt Produktmarkt </a:t>
            </a:r>
            <a:r>
              <a:rPr lang="de-DE" sz="1400" dirty="0"/>
              <a:t>für (objektiv identische) Kfz-Teile in einen Erstausstatter- und einen Ersatzteil- bzw. </a:t>
            </a:r>
            <a:r>
              <a:rPr lang="de-DE" sz="1400" dirty="0" smtClean="0"/>
              <a:t>Anschlussmarkt</a:t>
            </a:r>
          </a:p>
          <a:p>
            <a:pPr marL="285750" indent="-285750">
              <a:buFont typeface="Arial" panose="020B0604020202020204" pitchFamily="34" charset="0"/>
              <a:buChar char="•"/>
            </a:pPr>
            <a:r>
              <a:rPr lang="de-DE" sz="1600" dirty="0" smtClean="0"/>
              <a:t>Verwendungsmöglichkeiten:</a:t>
            </a:r>
          </a:p>
          <a:p>
            <a:pPr marL="741363" lvl="2" indent="-285750">
              <a:buFont typeface="Arial" panose="020B0604020202020204" pitchFamily="34" charset="0"/>
              <a:buChar char="•"/>
            </a:pPr>
            <a:r>
              <a:rPr lang="de-DE" sz="1400" dirty="0" err="1" smtClean="0"/>
              <a:t>Kom</a:t>
            </a:r>
            <a:r>
              <a:rPr lang="de-DE" sz="1400" dirty="0" smtClean="0"/>
              <a:t>. </a:t>
            </a:r>
            <a:r>
              <a:rPr lang="de-DE" sz="1400" dirty="0"/>
              <a:t>u</a:t>
            </a:r>
            <a:r>
              <a:rPr lang="de-DE" sz="1400" dirty="0" smtClean="0"/>
              <a:t>nterteilt </a:t>
            </a:r>
            <a:r>
              <a:rPr lang="de-DE" sz="1400" dirty="0"/>
              <a:t>etwa bei </a:t>
            </a:r>
            <a:r>
              <a:rPr lang="de-DE" sz="1400" dirty="0" smtClean="0"/>
              <a:t>Waren anhand </a:t>
            </a:r>
            <a:r>
              <a:rPr lang="de-DE" sz="1400" dirty="0"/>
              <a:t>der Kriterien </a:t>
            </a:r>
            <a:r>
              <a:rPr lang="de-DE" sz="1400" dirty="0" smtClean="0"/>
              <a:t>privat/geschäftlich </a:t>
            </a:r>
            <a:endParaRPr lang="de-DE" sz="1400" dirty="0"/>
          </a:p>
        </p:txBody>
      </p:sp>
      <p:sp>
        <p:nvSpPr>
          <p:cNvPr id="5" name="Footer Placeholder 4"/>
          <p:cNvSpPr>
            <a:spLocks noGrp="1"/>
          </p:cNvSpPr>
          <p:nvPr>
            <p:ph type="ftr" sz="quarter" idx="13"/>
          </p:nvPr>
        </p:nvSpPr>
        <p:spPr/>
        <p:txBody>
          <a:bodyPr/>
          <a:lstStyle/>
          <a:p>
            <a:r>
              <a:rPr lang="en-US" smtClean="0"/>
              <a:t>Dr. Romina Polley</a:t>
            </a:r>
            <a:endParaRPr lang="en-US" dirty="0"/>
          </a:p>
        </p:txBody>
      </p:sp>
    </p:spTree>
    <p:extLst>
      <p:ext uri="{BB962C8B-B14F-4D97-AF65-F5344CB8AC3E}">
        <p14:creationId xmlns:p14="http://schemas.microsoft.com/office/powerpoint/2010/main" val="590838267"/>
      </p:ext>
    </p:extLst>
  </p:cSld>
  <p:clrMapOvr>
    <a:masterClrMapping/>
  </p:clrMapOvr>
</p:sld>
</file>

<file path=ppt/theme/theme1.xml><?xml version="1.0" encoding="utf-8"?>
<a:theme xmlns:a="http://schemas.openxmlformats.org/drawingml/2006/main" name="CG Standard Widescreen 2016">
  <a:themeElements>
    <a:clrScheme name="CG - 2">
      <a:dk1>
        <a:sysClr val="windowText" lastClr="000000"/>
      </a:dk1>
      <a:lt1>
        <a:sysClr val="window" lastClr="FFFFFF"/>
      </a:lt1>
      <a:dk2>
        <a:srgbClr val="000000"/>
      </a:dk2>
      <a:lt2>
        <a:srgbClr val="FFFFFF"/>
      </a:lt2>
      <a:accent1>
        <a:srgbClr val="96D2FA"/>
      </a:accent1>
      <a:accent2>
        <a:srgbClr val="FF9A9B"/>
      </a:accent2>
      <a:accent3>
        <a:srgbClr val="FAE678"/>
      </a:accent3>
      <a:accent4>
        <a:srgbClr val="B4B4B4"/>
      </a:accent4>
      <a:accent5>
        <a:srgbClr val="D7F0FA"/>
      </a:accent5>
      <a:accent6>
        <a:srgbClr val="32D700"/>
      </a:accent6>
      <a:hlink>
        <a:srgbClr val="000000"/>
      </a:hlink>
      <a:folHlink>
        <a:srgbClr val="828282"/>
      </a:folHlink>
    </a:clrScheme>
    <a:fontScheme name="CG Font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G Body - Standard">
  <a:themeElements>
    <a:clrScheme name="Custom 1">
      <a:dk1>
        <a:sysClr val="windowText" lastClr="000000"/>
      </a:dk1>
      <a:lt1>
        <a:srgbClr val="FFFFFF"/>
      </a:lt1>
      <a:dk2>
        <a:srgbClr val="000000"/>
      </a:dk2>
      <a:lt2>
        <a:srgbClr val="FFFFFF"/>
      </a:lt2>
      <a:accent1>
        <a:srgbClr val="68ABFF"/>
      </a:accent1>
      <a:accent2>
        <a:srgbClr val="FF6361"/>
      </a:accent2>
      <a:accent3>
        <a:srgbClr val="FCC300"/>
      </a:accent3>
      <a:accent4>
        <a:srgbClr val="828282"/>
      </a:accent4>
      <a:accent5>
        <a:srgbClr val="D7F0FA"/>
      </a:accent5>
      <a:accent6>
        <a:srgbClr val="32D700"/>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G US Standard 2016">
  <a:themeElements>
    <a:clrScheme name="CG - 2">
      <a:dk1>
        <a:sysClr val="windowText" lastClr="000000"/>
      </a:dk1>
      <a:lt1>
        <a:sysClr val="window" lastClr="FFFFFF"/>
      </a:lt1>
      <a:dk2>
        <a:srgbClr val="000000"/>
      </a:dk2>
      <a:lt2>
        <a:srgbClr val="FFFFFF"/>
      </a:lt2>
      <a:accent1>
        <a:srgbClr val="96D2FA"/>
      </a:accent1>
      <a:accent2>
        <a:srgbClr val="FF9A9B"/>
      </a:accent2>
      <a:accent3>
        <a:srgbClr val="FAE678"/>
      </a:accent3>
      <a:accent4>
        <a:srgbClr val="B4B4B4"/>
      </a:accent4>
      <a:accent5>
        <a:srgbClr val="D7F0FA"/>
      </a:accent5>
      <a:accent6>
        <a:srgbClr val="32D700"/>
      </a:accent6>
      <a:hlink>
        <a:srgbClr val="000000"/>
      </a:hlink>
      <a:folHlink>
        <a:srgbClr val="828282"/>
      </a:folHlink>
    </a:clrScheme>
    <a:fontScheme name="CG Font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G Body - Standard">
  <a:themeElements>
    <a:clrScheme name="Custom 1">
      <a:dk1>
        <a:sysClr val="windowText" lastClr="000000"/>
      </a:dk1>
      <a:lt1>
        <a:srgbClr val="FFFFFF"/>
      </a:lt1>
      <a:dk2>
        <a:srgbClr val="000000"/>
      </a:dk2>
      <a:lt2>
        <a:srgbClr val="FFFFFF"/>
      </a:lt2>
      <a:accent1>
        <a:srgbClr val="68ABFF"/>
      </a:accent1>
      <a:accent2>
        <a:srgbClr val="FF6361"/>
      </a:accent2>
      <a:accent3>
        <a:srgbClr val="FCC300"/>
      </a:accent3>
      <a:accent4>
        <a:srgbClr val="828282"/>
      </a:accent4>
      <a:accent5>
        <a:srgbClr val="D7F0FA"/>
      </a:accent5>
      <a:accent6>
        <a:srgbClr val="32D700"/>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G A4 Standard 2016">
  <a:themeElements>
    <a:clrScheme name="CG - 2">
      <a:dk1>
        <a:sysClr val="windowText" lastClr="000000"/>
      </a:dk1>
      <a:lt1>
        <a:sysClr val="window" lastClr="FFFFFF"/>
      </a:lt1>
      <a:dk2>
        <a:srgbClr val="000000"/>
      </a:dk2>
      <a:lt2>
        <a:srgbClr val="FFFFFF"/>
      </a:lt2>
      <a:accent1>
        <a:srgbClr val="96D2FA"/>
      </a:accent1>
      <a:accent2>
        <a:srgbClr val="FF9A9B"/>
      </a:accent2>
      <a:accent3>
        <a:srgbClr val="FAE678"/>
      </a:accent3>
      <a:accent4>
        <a:srgbClr val="B4B4B4"/>
      </a:accent4>
      <a:accent5>
        <a:srgbClr val="D7F0FA"/>
      </a:accent5>
      <a:accent6>
        <a:srgbClr val="32D700"/>
      </a:accent6>
      <a:hlink>
        <a:srgbClr val="000000"/>
      </a:hlink>
      <a:folHlink>
        <a:srgbClr val="828282"/>
      </a:folHlink>
    </a:clrScheme>
    <a:fontScheme name="CG Font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CG Body - Standard">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CG Body - Standard">
  <a:themeElements>
    <a:clrScheme name="Custom 1">
      <a:dk1>
        <a:sysClr val="windowText" lastClr="000000"/>
      </a:dk1>
      <a:lt1>
        <a:srgbClr val="FFFFFF"/>
      </a:lt1>
      <a:dk2>
        <a:srgbClr val="000000"/>
      </a:dk2>
      <a:lt2>
        <a:srgbClr val="FFFFFF"/>
      </a:lt2>
      <a:accent1>
        <a:srgbClr val="68ABFF"/>
      </a:accent1>
      <a:accent2>
        <a:srgbClr val="FF6361"/>
      </a:accent2>
      <a:accent3>
        <a:srgbClr val="FCC300"/>
      </a:accent3>
      <a:accent4>
        <a:srgbClr val="828282"/>
      </a:accent4>
      <a:accent5>
        <a:srgbClr val="D7F0FA"/>
      </a:accent5>
      <a:accent6>
        <a:srgbClr val="32D700"/>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CG Standard Widescreen 2016</Template>
  <TotalTime>218</TotalTime>
  <Words>2886</Words>
  <Application>Microsoft Office PowerPoint</Application>
  <PresentationFormat>On-screen Show (4:3)</PresentationFormat>
  <Paragraphs>452</Paragraphs>
  <Slides>31</Slides>
  <Notes>1</Notes>
  <HiddenSlides>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31</vt:i4>
      </vt:variant>
    </vt:vector>
  </HeadingPairs>
  <TitlesOfParts>
    <vt:vector size="48" baseType="lpstr">
      <vt:lpstr>Arial</vt:lpstr>
      <vt:lpstr>Arial Rounded MT Bold</vt:lpstr>
      <vt:lpstr>Calibri</vt:lpstr>
      <vt:lpstr>Courier New</vt:lpstr>
      <vt:lpstr>Franklin Gothic Book</vt:lpstr>
      <vt:lpstr>Lucida Grande</vt:lpstr>
      <vt:lpstr>Times</vt:lpstr>
      <vt:lpstr>Times New Roman</vt:lpstr>
      <vt:lpstr>Wingdings</vt:lpstr>
      <vt:lpstr>Wingdings 2</vt:lpstr>
      <vt:lpstr>CG Standard Widescreen 2016</vt:lpstr>
      <vt:lpstr>CG Body - Standard</vt:lpstr>
      <vt:lpstr>CG US Standard 2016</vt:lpstr>
      <vt:lpstr>1_CG Body - Standard</vt:lpstr>
      <vt:lpstr>CG A4 Standard 2016</vt:lpstr>
      <vt:lpstr>2_CG Body - Standard</vt:lpstr>
      <vt:lpstr>3_CG Body - Standard</vt:lpstr>
      <vt:lpstr>Vorlesungseinheit 5 – 29.5.2017 </vt:lpstr>
      <vt:lpstr>Gliederung Einheit 5 Marktabgrenzung</vt:lpstr>
      <vt:lpstr>PowerPoint Presentation</vt:lpstr>
      <vt:lpstr>PowerPoint Presentation</vt:lpstr>
      <vt:lpstr>PowerPoint Presentation</vt:lpstr>
      <vt:lpstr>PowerPoint Presentation</vt:lpstr>
      <vt:lpstr>Vorgehensweise der Kommission bei der Marktabgrenzung</vt:lpstr>
      <vt:lpstr>Vorgehensweise der Kommission bei der Marktabgrenzung</vt:lpstr>
      <vt:lpstr>Schritt 1: Austauschbarkeit nach Eigenschaften, Verwendungszweck und Preis (Substitutionskonzept)</vt:lpstr>
      <vt:lpstr>Schritt 1: Austauschbarkeit nach Eigenschaften, Verwendungszweck und Preis  Nachfragesubstitution</vt:lpstr>
      <vt:lpstr>Bsp.: Markt für abgefülltes Brunnenwasser  (COMP/M.190 „Nestlé/“) </vt:lpstr>
      <vt:lpstr>Schritt 2: Wechselmöglichkeiten der Kunden</vt:lpstr>
      <vt:lpstr>Quantitative Methoden</vt:lpstr>
      <vt:lpstr>Die (Kreuz)-Preiselastizität (SSNIP-Test)</vt:lpstr>
      <vt:lpstr>Die (Kreuz)-Preiselastizität (SSNIP-Test)</vt:lpstr>
      <vt:lpstr>Angebotssubstituierbarkeit</vt:lpstr>
      <vt:lpstr>Marktabgrenzung unter dem Einfluss von E-Commerce- Case COMP/M.5721-„Otto/Primondo“ v. 16. Oktober 2010</vt:lpstr>
      <vt:lpstr>Sachliche Marktabgrenzung –  Einheitlicher Markt für Distanzhandel? </vt:lpstr>
      <vt:lpstr>Sachliche Marktabgrenzung –  Austauschbarkeit von Online- und Offline-Angeboten </vt:lpstr>
      <vt:lpstr>Sachliche Marktabgrenzung –  Austauschbarkeit von Online- und Offline-Angeboten </vt:lpstr>
      <vt:lpstr>Sachliche Marktabgrenzung –  Austauschbarkeit von Online- und Offline-Angeboten </vt:lpstr>
      <vt:lpstr>Geografische Marktabgrenzung </vt:lpstr>
      <vt:lpstr>Studie für EU Kommission zur Effizienz ihrer  geografischen Marktabgrenzung (2016)</vt:lpstr>
      <vt:lpstr>PowerPoint Presentation</vt:lpstr>
      <vt:lpstr>  Vorgehensweise iRd Homogenitätsprüfung </vt:lpstr>
      <vt:lpstr>Wettbewerbsbedingungen im Absatzgebiet der beteiligten Unternehmen </vt:lpstr>
      <vt:lpstr>PowerPoint Presentation</vt:lpstr>
      <vt:lpstr>PowerPoint Presentation</vt:lpstr>
      <vt:lpstr> Chiquita/Fyffes-Entscheidung der Kommission (3.Oktober 2014)</vt:lpstr>
      <vt:lpstr>Der sachlich relevante Markt </vt:lpstr>
      <vt:lpstr>PowerPoint Presentation</vt:lpstr>
    </vt:vector>
  </TitlesOfParts>
  <Company>CGSH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Vorlesungseinheit (4) – 31.10.2016</dc:title>
  <dc:creator>CGSH</dc:creator>
  <cp:lastModifiedBy>CGSH</cp:lastModifiedBy>
  <cp:revision>329</cp:revision>
  <cp:lastPrinted>2016-11-10T11:50:17Z</cp:lastPrinted>
  <dcterms:created xsi:type="dcterms:W3CDTF">2016-08-18T08:03:06Z</dcterms:created>
  <dcterms:modified xsi:type="dcterms:W3CDTF">2017-05-26T09:18:28Z</dcterms:modified>
</cp:coreProperties>
</file>