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55" r:id="rId1"/>
    <p:sldMasterId id="2147483756" r:id="rId2"/>
  </p:sldMasterIdLst>
  <p:notesMasterIdLst>
    <p:notesMasterId r:id="rId41"/>
  </p:notesMasterIdLst>
  <p:handoutMasterIdLst>
    <p:handoutMasterId r:id="rId42"/>
  </p:handoutMasterIdLst>
  <p:sldIdLst>
    <p:sldId id="257" r:id="rId3"/>
    <p:sldId id="298" r:id="rId4"/>
    <p:sldId id="300" r:id="rId5"/>
    <p:sldId id="260" r:id="rId6"/>
    <p:sldId id="261" r:id="rId7"/>
    <p:sldId id="299" r:id="rId8"/>
    <p:sldId id="262" r:id="rId9"/>
    <p:sldId id="263" r:id="rId10"/>
    <p:sldId id="264" r:id="rId11"/>
    <p:sldId id="322" r:id="rId12"/>
    <p:sldId id="297" r:id="rId13"/>
    <p:sldId id="265" r:id="rId14"/>
    <p:sldId id="267" r:id="rId15"/>
    <p:sldId id="269" r:id="rId16"/>
    <p:sldId id="272" r:id="rId17"/>
    <p:sldId id="273" r:id="rId18"/>
    <p:sldId id="29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5" r:id="rId32"/>
    <p:sldId id="314" r:id="rId33"/>
    <p:sldId id="317" r:id="rId34"/>
    <p:sldId id="318" r:id="rId35"/>
    <p:sldId id="319" r:id="rId36"/>
    <p:sldId id="320" r:id="rId37"/>
    <p:sldId id="321" r:id="rId38"/>
    <p:sldId id="290" r:id="rId39"/>
    <p:sldId id="292" r:id="rId40"/>
  </p:sldIdLst>
  <p:sldSz cx="9144000" cy="6858000" type="screen4x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87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6" autoAdjust="0"/>
    <p:restoredTop sz="94631" autoAdjust="0"/>
  </p:normalViewPr>
  <p:slideViewPr>
    <p:cSldViewPr snapToGrid="0" snapToObjects="1">
      <p:cViewPr varScale="1">
        <p:scale>
          <a:sx n="128" d="100"/>
          <a:sy n="128" d="100"/>
        </p:scale>
        <p:origin x="2760" y="120"/>
      </p:cViewPr>
      <p:guideLst>
        <p:guide orient="horz" pos="2160"/>
        <p:guide pos="2880"/>
        <p:guide orient="horz" pos="873"/>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77" d="100"/>
          <a:sy n="77" d="100"/>
        </p:scale>
        <p:origin x="334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24C2DE-F352-4DC6-B3E4-D4C4773A88DB}" type="doc">
      <dgm:prSet loTypeId="urn:microsoft.com/office/officeart/2008/layout/SquareAccentList" loCatId="list" qsTypeId="urn:microsoft.com/office/officeart/2005/8/quickstyle/simple4" qsCatId="simple" csTypeId="urn:microsoft.com/office/officeart/2005/8/colors/accent1_2" csCatId="accent1" phldr="1"/>
      <dgm:spPr/>
      <dgm:t>
        <a:bodyPr/>
        <a:lstStyle/>
        <a:p>
          <a:endParaRPr lang="de-DE"/>
        </a:p>
      </dgm:t>
    </dgm:pt>
    <dgm:pt modelId="{5E5ECA44-045F-443F-8BA7-019EBF242E51}">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800" u="sng" dirty="0" smtClean="0">
              <a:latin typeface="Times New Roman" panose="02020603050405020304" pitchFamily="18" charset="0"/>
              <a:cs typeface="Times New Roman" panose="02020603050405020304" pitchFamily="18" charset="0"/>
            </a:rPr>
            <a:t>I. Anwendbarkeit</a:t>
          </a:r>
          <a:endParaRPr lang="de-DE" sz="1800" u="sng" dirty="0">
            <a:latin typeface="Times New Roman" panose="02020603050405020304" pitchFamily="18" charset="0"/>
            <a:cs typeface="Times New Roman" panose="02020603050405020304" pitchFamily="18" charset="0"/>
          </a:endParaRPr>
        </a:p>
      </dgm:t>
    </dgm:pt>
    <dgm:pt modelId="{06965798-C9C5-45B5-A716-8838700E7604}" type="parTrans" cxnId="{1264C292-2FEC-405F-8432-22C02DE52E82}">
      <dgm:prSet/>
      <dgm:spPr/>
      <dgm:t>
        <a:bodyPr/>
        <a:lstStyle/>
        <a:p>
          <a:endParaRPr lang="de-DE"/>
        </a:p>
      </dgm:t>
    </dgm:pt>
    <dgm:pt modelId="{A53889DA-C6AE-4867-B828-50E5A6780B9A}" type="sibTrans" cxnId="{1264C292-2FEC-405F-8432-22C02DE52E82}">
      <dgm:prSet/>
      <dgm:spPr/>
      <dgm:t>
        <a:bodyPr/>
        <a:lstStyle/>
        <a:p>
          <a:endParaRPr lang="de-DE"/>
        </a:p>
      </dgm:t>
    </dgm:pt>
    <dgm:pt modelId="{129F6781-6A74-4815-825C-71E3D0A1F153}">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200" b="1" dirty="0" smtClean="0">
              <a:latin typeface="Times New Roman" panose="02020603050405020304" pitchFamily="18" charset="0"/>
              <a:cs typeface="Times New Roman" panose="02020603050405020304" pitchFamily="18" charset="0"/>
            </a:rPr>
            <a:t>1. Marktabgrenzung</a:t>
          </a:r>
          <a:endParaRPr lang="de-DE" sz="1200" b="1" dirty="0">
            <a:latin typeface="Times New Roman" panose="02020603050405020304" pitchFamily="18" charset="0"/>
            <a:cs typeface="Times New Roman" panose="02020603050405020304" pitchFamily="18" charset="0"/>
          </a:endParaRPr>
        </a:p>
      </dgm:t>
    </dgm:pt>
    <dgm:pt modelId="{637CF593-FD3A-4B4F-8B59-C4F0A048F770}" type="parTrans" cxnId="{089FF728-57A0-4242-8F39-BB9B762AFD36}">
      <dgm:prSet/>
      <dgm:spPr/>
      <dgm:t>
        <a:bodyPr/>
        <a:lstStyle/>
        <a:p>
          <a:endParaRPr lang="de-DE"/>
        </a:p>
      </dgm:t>
    </dgm:pt>
    <dgm:pt modelId="{73CC242E-ACD2-48BD-8486-9548FB88C7D4}" type="sibTrans" cxnId="{089FF728-57A0-4242-8F39-BB9B762AFD36}">
      <dgm:prSet/>
      <dgm:spPr/>
      <dgm:t>
        <a:bodyPr/>
        <a:lstStyle/>
        <a:p>
          <a:endParaRPr lang="de-DE"/>
        </a:p>
      </dgm:t>
    </dgm:pt>
    <dgm:pt modelId="{9211A7C7-312D-4D1B-9512-1EF51F73DC56}">
      <dgm:prSet phldrT="[Text]">
        <dgm:style>
          <a:lnRef idx="1">
            <a:schemeClr val="accent1"/>
          </a:lnRef>
          <a:fillRef idx="2">
            <a:schemeClr val="accent1"/>
          </a:fillRef>
          <a:effectRef idx="1">
            <a:schemeClr val="accent1"/>
          </a:effectRef>
          <a:fontRef idx="minor">
            <a:schemeClr val="dk1"/>
          </a:fontRef>
        </dgm:style>
      </dgm:prSet>
      <dgm:spPr/>
      <dgm:t>
        <a:bodyPr/>
        <a:lstStyle/>
        <a:p>
          <a:pPr algn="l"/>
          <a:endParaRPr lang="de-DE" sz="500" dirty="0"/>
        </a:p>
      </dgm:t>
    </dgm:pt>
    <dgm:pt modelId="{250DA840-CBDC-4F7B-BF73-2647D6B053E9}" type="parTrans" cxnId="{4276BD3A-EEB1-400B-A680-848C52EF0C88}">
      <dgm:prSet/>
      <dgm:spPr/>
      <dgm:t>
        <a:bodyPr/>
        <a:lstStyle/>
        <a:p>
          <a:endParaRPr lang="de-DE"/>
        </a:p>
      </dgm:t>
    </dgm:pt>
    <dgm:pt modelId="{82F68E7C-2A4C-4BAE-8920-A6E7D792F8EE}" type="sibTrans" cxnId="{4276BD3A-EEB1-400B-A680-848C52EF0C88}">
      <dgm:prSet/>
      <dgm:spPr/>
      <dgm:t>
        <a:bodyPr/>
        <a:lstStyle/>
        <a:p>
          <a:endParaRPr lang="de-DE"/>
        </a:p>
      </dgm:t>
    </dgm:pt>
    <dgm:pt modelId="{359960BF-710F-401E-A0CC-32FE769E050E}">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800" u="sng" dirty="0" smtClean="0">
              <a:latin typeface="Times New Roman" panose="02020603050405020304" pitchFamily="18" charset="0"/>
              <a:cs typeface="Times New Roman" panose="02020603050405020304" pitchFamily="18" charset="0"/>
            </a:rPr>
            <a:t>III. Eingreifkriterien (materielle FK)</a:t>
          </a:r>
          <a:endParaRPr lang="de-DE" sz="1800" u="sng" dirty="0">
            <a:latin typeface="Times New Roman" panose="02020603050405020304" pitchFamily="18" charset="0"/>
            <a:cs typeface="Times New Roman" panose="02020603050405020304" pitchFamily="18" charset="0"/>
          </a:endParaRPr>
        </a:p>
      </dgm:t>
    </dgm:pt>
    <dgm:pt modelId="{B492C66B-0C3A-4745-88EF-F10D50D79D1C}" type="parTrans" cxnId="{F4EB7B3B-5363-42F5-BEFB-B3E7E11A19D3}">
      <dgm:prSet/>
      <dgm:spPr/>
      <dgm:t>
        <a:bodyPr/>
        <a:lstStyle/>
        <a:p>
          <a:endParaRPr lang="de-DE"/>
        </a:p>
      </dgm:t>
    </dgm:pt>
    <dgm:pt modelId="{983B100E-4249-43F8-9EEC-1FCE3BD58E42}" type="sibTrans" cxnId="{F4EB7B3B-5363-42F5-BEFB-B3E7E11A19D3}">
      <dgm:prSet/>
      <dgm:spPr/>
      <dgm:t>
        <a:bodyPr/>
        <a:lstStyle/>
        <a:p>
          <a:endParaRPr lang="de-DE"/>
        </a:p>
      </dgm:t>
    </dgm:pt>
    <dgm:pt modelId="{D8CDC2F0-8BE0-4C58-B8A9-90075F35D3B4}">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800" u="sng" dirty="0" smtClean="0">
              <a:latin typeface="Times New Roman" panose="02020603050405020304" pitchFamily="18" charset="0"/>
              <a:cs typeface="Times New Roman" panose="02020603050405020304" pitchFamily="18" charset="0"/>
            </a:rPr>
            <a:t>II. Aufgreifkriterien (formelle FK)</a:t>
          </a:r>
          <a:endParaRPr lang="de-DE" sz="1800" u="sng" dirty="0">
            <a:latin typeface="Times New Roman" panose="02020603050405020304" pitchFamily="18" charset="0"/>
            <a:cs typeface="Times New Roman" panose="02020603050405020304" pitchFamily="18" charset="0"/>
          </a:endParaRPr>
        </a:p>
      </dgm:t>
    </dgm:pt>
    <dgm:pt modelId="{9885C55D-9525-4D02-83EB-93B0C9F250D6}" type="parTrans" cxnId="{110EAA48-32BD-4D66-ABE8-66804AE9690B}">
      <dgm:prSet/>
      <dgm:spPr/>
      <dgm:t>
        <a:bodyPr/>
        <a:lstStyle/>
        <a:p>
          <a:endParaRPr lang="de-DE"/>
        </a:p>
      </dgm:t>
    </dgm:pt>
    <dgm:pt modelId="{C763C170-3A68-490E-805C-AF54A22E2BF3}" type="sibTrans" cxnId="{110EAA48-32BD-4D66-ABE8-66804AE9690B}">
      <dgm:prSet/>
      <dgm:spPr/>
      <dgm:t>
        <a:bodyPr/>
        <a:lstStyle/>
        <a:p>
          <a:endParaRPr lang="de-DE"/>
        </a:p>
      </dgm:t>
    </dgm:pt>
    <dgm:pt modelId="{2BE73659-2D2B-41CF-B6ED-7B2734517D0D}">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200" b="1" u="none" dirty="0" smtClean="0">
              <a:latin typeface="Times New Roman" panose="02020603050405020304" pitchFamily="18" charset="0"/>
              <a:cs typeface="Times New Roman" panose="02020603050405020304" pitchFamily="18" charset="0"/>
            </a:rPr>
            <a:t>1. Anwendungsbereich im Verhältnis zum GWB (</a:t>
          </a:r>
          <a:r>
            <a:rPr lang="de-DE" sz="1200" b="1" u="none" dirty="0" err="1" smtClean="0">
              <a:latin typeface="Times New Roman" panose="02020603050405020304" pitchFamily="18" charset="0"/>
              <a:cs typeface="Times New Roman" panose="02020603050405020304" pitchFamily="18" charset="0"/>
            </a:rPr>
            <a:t>One</a:t>
          </a:r>
          <a:r>
            <a:rPr lang="de-DE" sz="1200" b="1" u="none" dirty="0" smtClean="0">
              <a:latin typeface="Times New Roman" panose="02020603050405020304" pitchFamily="18" charset="0"/>
              <a:cs typeface="Times New Roman" panose="02020603050405020304" pitchFamily="18" charset="0"/>
            </a:rPr>
            <a:t>-</a:t>
          </a:r>
          <a:r>
            <a:rPr lang="de-DE" sz="1200" b="1" u="none" dirty="0" err="1" smtClean="0">
              <a:latin typeface="Times New Roman" panose="02020603050405020304" pitchFamily="18" charset="0"/>
              <a:cs typeface="Times New Roman" panose="02020603050405020304" pitchFamily="18" charset="0"/>
            </a:rPr>
            <a:t>stop</a:t>
          </a:r>
          <a:r>
            <a:rPr lang="de-DE" sz="1200" b="1" u="none" dirty="0" smtClean="0">
              <a:latin typeface="Times New Roman" panose="02020603050405020304" pitchFamily="18" charset="0"/>
              <a:cs typeface="Times New Roman" panose="02020603050405020304" pitchFamily="18" charset="0"/>
            </a:rPr>
            <a:t>-shop-Prinzip)</a:t>
          </a:r>
          <a:endParaRPr lang="de-DE" sz="1200" b="1" u="none" dirty="0">
            <a:latin typeface="Times New Roman" panose="02020603050405020304" pitchFamily="18" charset="0"/>
            <a:cs typeface="Times New Roman" panose="02020603050405020304" pitchFamily="18" charset="0"/>
          </a:endParaRPr>
        </a:p>
      </dgm:t>
    </dgm:pt>
    <dgm:pt modelId="{05E1DEB1-1C89-4F5F-B56A-3FB769B5E537}" type="parTrans" cxnId="{852055FD-7F68-4FA0-9EE6-C9429069BF0D}">
      <dgm:prSet/>
      <dgm:spPr/>
      <dgm:t>
        <a:bodyPr/>
        <a:lstStyle/>
        <a:p>
          <a:endParaRPr lang="de-DE"/>
        </a:p>
      </dgm:t>
    </dgm:pt>
    <dgm:pt modelId="{029A73A1-3725-48F6-AF7C-F28FA4F26776}" type="sibTrans" cxnId="{852055FD-7F68-4FA0-9EE6-C9429069BF0D}">
      <dgm:prSet/>
      <dgm:spPr/>
      <dgm:t>
        <a:bodyPr/>
        <a:lstStyle/>
        <a:p>
          <a:endParaRPr lang="de-DE"/>
        </a:p>
      </dgm:t>
    </dgm:pt>
    <dgm:pt modelId="{B5645B74-5419-4463-A0A0-8D391B490C7D}">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200" b="1" u="none" dirty="0" smtClean="0">
              <a:latin typeface="Times New Roman" panose="02020603050405020304" pitchFamily="18" charset="0"/>
              <a:cs typeface="Times New Roman" panose="02020603050405020304" pitchFamily="18" charset="0"/>
            </a:rPr>
            <a:t>1. Vorliegen eines Zusammenschlusses </a:t>
          </a:r>
          <a:br>
            <a:rPr lang="de-DE" sz="1200" b="1" u="none" dirty="0" smtClean="0">
              <a:latin typeface="Times New Roman" panose="02020603050405020304" pitchFamily="18" charset="0"/>
              <a:cs typeface="Times New Roman" panose="02020603050405020304" pitchFamily="18" charset="0"/>
            </a:rPr>
          </a:br>
          <a:r>
            <a:rPr lang="de-DE" sz="1200" b="1" u="none" dirty="0" err="1" smtClean="0">
              <a:latin typeface="Times New Roman" panose="02020603050405020304" pitchFamily="18" charset="0"/>
              <a:cs typeface="Times New Roman" panose="02020603050405020304" pitchFamily="18" charset="0"/>
            </a:rPr>
            <a:t>iSd</a:t>
          </a:r>
          <a:r>
            <a:rPr lang="de-DE" sz="1200" b="1" u="none" dirty="0" smtClean="0">
              <a:latin typeface="Times New Roman" panose="02020603050405020304" pitchFamily="18" charset="0"/>
              <a:cs typeface="Times New Roman" panose="02020603050405020304" pitchFamily="18" charset="0"/>
            </a:rPr>
            <a:t> FKVO</a:t>
          </a:r>
          <a:endParaRPr lang="de-DE" sz="1200" b="1" u="none" dirty="0">
            <a:latin typeface="Times New Roman" panose="02020603050405020304" pitchFamily="18" charset="0"/>
            <a:cs typeface="Times New Roman" panose="02020603050405020304" pitchFamily="18" charset="0"/>
          </a:endParaRPr>
        </a:p>
      </dgm:t>
    </dgm:pt>
    <dgm:pt modelId="{816857E2-99F3-443D-8272-64F85B6200A7}" type="parTrans" cxnId="{0CFDAB6D-19F0-4BC5-910A-798CB06ABF25}">
      <dgm:prSet/>
      <dgm:spPr/>
      <dgm:t>
        <a:bodyPr/>
        <a:lstStyle/>
        <a:p>
          <a:endParaRPr lang="de-DE"/>
        </a:p>
      </dgm:t>
    </dgm:pt>
    <dgm:pt modelId="{62CCD0FC-C853-4D70-8FDB-C7DFEDB760DF}" type="sibTrans" cxnId="{0CFDAB6D-19F0-4BC5-910A-798CB06ABF25}">
      <dgm:prSet/>
      <dgm:spPr/>
      <dgm:t>
        <a:bodyPr/>
        <a:lstStyle/>
        <a:p>
          <a:endParaRPr lang="de-DE"/>
        </a:p>
      </dgm:t>
    </dgm:pt>
    <dgm:pt modelId="{8001A0B6-36D8-4A9A-AC4A-DD180409EDEB}">
      <dgm:prSet phldrT="[Text]" custT="1">
        <dgm:style>
          <a:lnRef idx="1">
            <a:schemeClr val="accent1"/>
          </a:lnRef>
          <a:fillRef idx="2">
            <a:schemeClr val="accent1"/>
          </a:fillRef>
          <a:effectRef idx="1">
            <a:schemeClr val="accent1"/>
          </a:effectRef>
          <a:fontRef idx="minor">
            <a:schemeClr val="dk1"/>
          </a:fontRef>
        </dgm:style>
      </dgm:prSet>
      <dgm:spPr/>
      <dgm:t>
        <a:bodyPr anchor="t"/>
        <a:lstStyle/>
        <a:p>
          <a:pPr algn="l"/>
          <a:r>
            <a:rPr lang="de-DE" sz="800" b="1" u="sng" dirty="0" smtClean="0">
              <a:latin typeface="Times New Roman" panose="02020603050405020304" pitchFamily="18" charset="0"/>
              <a:cs typeface="Times New Roman" panose="02020603050405020304" pitchFamily="18" charset="0"/>
            </a:rPr>
            <a:t>a) Zusammen-</a:t>
          </a:r>
          <a:br>
            <a:rPr lang="de-DE" sz="800" b="1" u="sng" dirty="0" smtClean="0">
              <a:latin typeface="Times New Roman" panose="02020603050405020304" pitchFamily="18" charset="0"/>
              <a:cs typeface="Times New Roman" panose="02020603050405020304" pitchFamily="18" charset="0"/>
            </a:rPr>
          </a:br>
          <a:r>
            <a:rPr lang="de-DE" sz="800" b="1" u="sng" dirty="0" err="1" smtClean="0">
              <a:latin typeface="Times New Roman" panose="02020603050405020304" pitchFamily="18" charset="0"/>
              <a:cs typeface="Times New Roman" panose="02020603050405020304" pitchFamily="18" charset="0"/>
            </a:rPr>
            <a:t>schlussTb</a:t>
          </a:r>
          <a:r>
            <a:rPr lang="de-DE" sz="800" b="1" u="sng" dirty="0" smtClean="0">
              <a:latin typeface="Times New Roman" panose="02020603050405020304" pitchFamily="18" charset="0"/>
              <a:cs typeface="Times New Roman" panose="02020603050405020304" pitchFamily="18" charset="0"/>
            </a:rPr>
            <a:t> nach Art. 3 Abs. </a:t>
          </a:r>
        </a:p>
        <a:p>
          <a:pPr algn="just"/>
          <a:r>
            <a:rPr lang="de-DE" sz="800" b="1" u="none" dirty="0" smtClean="0">
              <a:latin typeface="Times New Roman" panose="02020603050405020304" pitchFamily="18" charset="0"/>
              <a:cs typeface="Times New Roman" panose="02020603050405020304" pitchFamily="18" charset="0"/>
            </a:rPr>
            <a:t>Unternehmensbegriff</a:t>
          </a:r>
        </a:p>
        <a:p>
          <a:pPr algn="l"/>
          <a:r>
            <a:rPr lang="de-DE" sz="800" b="1" u="none" dirty="0" smtClean="0">
              <a:latin typeface="Times New Roman" panose="02020603050405020304" pitchFamily="18" charset="0"/>
              <a:cs typeface="Times New Roman" panose="02020603050405020304" pitchFamily="18" charset="0"/>
            </a:rPr>
            <a:t>Fusion (Buchst. a)</a:t>
          </a:r>
        </a:p>
        <a:p>
          <a:pPr algn="l"/>
          <a:r>
            <a:rPr lang="de-DE" sz="800" b="0" u="none" dirty="0" smtClean="0">
              <a:latin typeface="Arial Narrow" panose="020B0606020202030204" pitchFamily="34" charset="0"/>
            </a:rPr>
            <a:t>Kontrollerwerb (Buchst. b)</a:t>
          </a:r>
          <a:endParaRPr lang="de-DE" sz="800" b="0" u="sng" dirty="0">
            <a:latin typeface="Arial Narrow" panose="020B0606020202030204" pitchFamily="34" charset="0"/>
          </a:endParaRPr>
        </a:p>
      </dgm:t>
    </dgm:pt>
    <dgm:pt modelId="{86E14412-B963-44D2-89CF-BD4051CDC727}" type="parTrans" cxnId="{70AF2828-D92E-47AB-9F73-A6EB566ADA70}">
      <dgm:prSet/>
      <dgm:spPr/>
      <dgm:t>
        <a:bodyPr/>
        <a:lstStyle/>
        <a:p>
          <a:endParaRPr lang="de-DE"/>
        </a:p>
      </dgm:t>
    </dgm:pt>
    <dgm:pt modelId="{AA292DE2-B1A4-4068-83DD-B3196E141F9C}" type="sibTrans" cxnId="{70AF2828-D92E-47AB-9F73-A6EB566ADA70}">
      <dgm:prSet/>
      <dgm:spPr/>
      <dgm:t>
        <a:bodyPr/>
        <a:lstStyle/>
        <a:p>
          <a:endParaRPr lang="de-DE"/>
        </a:p>
      </dgm:t>
    </dgm:pt>
    <dgm:pt modelId="{4993BADC-5E64-402F-A9AA-21B4CE7A52CF}">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u="sng" dirty="0" smtClean="0">
              <a:latin typeface="Times New Roman" panose="02020603050405020304" pitchFamily="18" charset="0"/>
              <a:cs typeface="Times New Roman" panose="02020603050405020304" pitchFamily="18" charset="0"/>
            </a:rPr>
            <a:t>b) Keine Ausnahme nach Art. 3 Abs. 5</a:t>
          </a:r>
          <a:endParaRPr lang="de-DE" sz="1000" b="1" u="sng" dirty="0">
            <a:latin typeface="Times New Roman" panose="02020603050405020304" pitchFamily="18" charset="0"/>
            <a:cs typeface="Times New Roman" panose="02020603050405020304" pitchFamily="18" charset="0"/>
          </a:endParaRPr>
        </a:p>
      </dgm:t>
    </dgm:pt>
    <dgm:pt modelId="{F48F60D9-566C-47DA-B66C-DF14713FD615}" type="parTrans" cxnId="{C0914A27-4E44-42F0-A10D-D72D618B630B}">
      <dgm:prSet/>
      <dgm:spPr/>
      <dgm:t>
        <a:bodyPr/>
        <a:lstStyle/>
        <a:p>
          <a:endParaRPr lang="de-DE"/>
        </a:p>
      </dgm:t>
    </dgm:pt>
    <dgm:pt modelId="{CECC9996-8018-4AAA-A8C2-FD5F5EEF1688}" type="sibTrans" cxnId="{C0914A27-4E44-42F0-A10D-D72D618B630B}">
      <dgm:prSet/>
      <dgm:spPr/>
      <dgm:t>
        <a:bodyPr/>
        <a:lstStyle/>
        <a:p>
          <a:endParaRPr lang="de-DE"/>
        </a:p>
      </dgm:t>
    </dgm:pt>
    <dgm:pt modelId="{C83B6B8D-774F-4E2B-B74C-8C394444F2CB}">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200" b="1" u="sng" dirty="0" smtClean="0">
              <a:latin typeface="Times New Roman" panose="02020603050405020304" pitchFamily="18" charset="0"/>
              <a:cs typeface="Times New Roman" panose="02020603050405020304" pitchFamily="18" charset="0"/>
            </a:rPr>
            <a:t>2. Gemeinschaftsweite Bedeutung nach Art. 1</a:t>
          </a:r>
          <a:endParaRPr lang="de-DE" sz="1200" b="1" u="sng" dirty="0">
            <a:latin typeface="Times New Roman" panose="02020603050405020304" pitchFamily="18" charset="0"/>
            <a:cs typeface="Times New Roman" panose="02020603050405020304" pitchFamily="18" charset="0"/>
          </a:endParaRPr>
        </a:p>
      </dgm:t>
    </dgm:pt>
    <dgm:pt modelId="{A5041F53-8D55-42A7-B1DF-AB92CAF704E0}" type="parTrans" cxnId="{9A25698A-E85F-4F4B-BE42-B48E959E2D89}">
      <dgm:prSet/>
      <dgm:spPr/>
      <dgm:t>
        <a:bodyPr/>
        <a:lstStyle/>
        <a:p>
          <a:endParaRPr lang="de-DE"/>
        </a:p>
      </dgm:t>
    </dgm:pt>
    <dgm:pt modelId="{444EDB11-A975-44D0-B5CC-CF20BC581E69}" type="sibTrans" cxnId="{9A25698A-E85F-4F4B-BE42-B48E959E2D89}">
      <dgm:prSet/>
      <dgm:spPr/>
      <dgm:t>
        <a:bodyPr/>
        <a:lstStyle/>
        <a:p>
          <a:endParaRPr lang="de-DE"/>
        </a:p>
      </dgm:t>
    </dgm:pt>
    <dgm:pt modelId="{CC274DEA-492E-4BF7-8772-A4D3C74EED2B}">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u="sng" dirty="0" smtClean="0">
              <a:latin typeface="Times New Roman" panose="02020603050405020304" pitchFamily="18" charset="0"/>
              <a:cs typeface="Times New Roman" panose="02020603050405020304" pitchFamily="18" charset="0"/>
            </a:rPr>
            <a:t>a) Bestimmung der „beteiligten Unternehmen“</a:t>
          </a:r>
          <a:endParaRPr lang="de-DE" sz="1000" b="1" u="sng" dirty="0">
            <a:latin typeface="Times New Roman" panose="02020603050405020304" pitchFamily="18" charset="0"/>
            <a:cs typeface="Times New Roman" panose="02020603050405020304" pitchFamily="18" charset="0"/>
          </a:endParaRPr>
        </a:p>
      </dgm:t>
    </dgm:pt>
    <dgm:pt modelId="{496EFA30-5A72-4615-B920-354455A0DD23}" type="parTrans" cxnId="{05BD69DE-6A83-4887-8A30-FB7131E7F15B}">
      <dgm:prSet/>
      <dgm:spPr/>
      <dgm:t>
        <a:bodyPr/>
        <a:lstStyle/>
        <a:p>
          <a:endParaRPr lang="de-DE"/>
        </a:p>
      </dgm:t>
    </dgm:pt>
    <dgm:pt modelId="{DC65BC77-2363-45DF-93FE-B380719A2E29}" type="sibTrans" cxnId="{05BD69DE-6A83-4887-8A30-FB7131E7F15B}">
      <dgm:prSet/>
      <dgm:spPr/>
      <dgm:t>
        <a:bodyPr/>
        <a:lstStyle/>
        <a:p>
          <a:endParaRPr lang="de-DE"/>
        </a:p>
      </dgm:t>
    </dgm:pt>
    <dgm:pt modelId="{E75FA05A-17EC-4C6A-9FF8-1BE30F8F0EDF}">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u="sng" dirty="0" smtClean="0">
              <a:latin typeface="Times New Roman" panose="02020603050405020304" pitchFamily="18" charset="0"/>
              <a:cs typeface="Times New Roman" panose="02020603050405020304" pitchFamily="18" charset="0"/>
            </a:rPr>
            <a:t>b) Umsatzberechnung nach Maßgabe des Art. 5</a:t>
          </a:r>
          <a:endParaRPr lang="de-DE" sz="1000" b="1" u="sng" dirty="0">
            <a:latin typeface="Times New Roman" panose="02020603050405020304" pitchFamily="18" charset="0"/>
            <a:cs typeface="Times New Roman" panose="02020603050405020304" pitchFamily="18" charset="0"/>
          </a:endParaRPr>
        </a:p>
      </dgm:t>
    </dgm:pt>
    <dgm:pt modelId="{F8221D21-E791-4F3A-B24D-291FE2FBCE2E}" type="parTrans" cxnId="{3480AE80-049D-46CB-B812-7E0388D7A550}">
      <dgm:prSet/>
      <dgm:spPr/>
      <dgm:t>
        <a:bodyPr/>
        <a:lstStyle/>
        <a:p>
          <a:endParaRPr lang="de-DE"/>
        </a:p>
      </dgm:t>
    </dgm:pt>
    <dgm:pt modelId="{9711AA69-0D16-4E25-AF53-5283CA91264B}" type="sibTrans" cxnId="{3480AE80-049D-46CB-B812-7E0388D7A550}">
      <dgm:prSet/>
      <dgm:spPr/>
      <dgm:t>
        <a:bodyPr/>
        <a:lstStyle/>
        <a:p>
          <a:endParaRPr lang="de-DE"/>
        </a:p>
      </dgm:t>
    </dgm:pt>
    <dgm:pt modelId="{8131F95D-1779-4389-8B46-535C289FE17F}">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u="sng" dirty="0" smtClean="0">
              <a:latin typeface="Times New Roman" panose="02020603050405020304" pitchFamily="18" charset="0"/>
              <a:cs typeface="Times New Roman" panose="02020603050405020304" pitchFamily="18" charset="0"/>
            </a:rPr>
            <a:t>c) Prüfung der Umsatzschwellen nach Art. 1</a:t>
          </a:r>
          <a:endParaRPr lang="de-DE" sz="1000" b="1" u="sng" dirty="0">
            <a:latin typeface="Times New Roman" panose="02020603050405020304" pitchFamily="18" charset="0"/>
            <a:cs typeface="Times New Roman" panose="02020603050405020304" pitchFamily="18" charset="0"/>
          </a:endParaRPr>
        </a:p>
      </dgm:t>
    </dgm:pt>
    <dgm:pt modelId="{7C5EC863-66BA-42E6-8080-86CFF456F753}" type="parTrans" cxnId="{5C68F572-C9A4-47D6-A82E-A253429912E4}">
      <dgm:prSet/>
      <dgm:spPr/>
      <dgm:t>
        <a:bodyPr/>
        <a:lstStyle/>
        <a:p>
          <a:endParaRPr lang="de-DE"/>
        </a:p>
      </dgm:t>
    </dgm:pt>
    <dgm:pt modelId="{05BD49CE-7B7A-423D-B352-9F5E87553520}" type="sibTrans" cxnId="{5C68F572-C9A4-47D6-A82E-A253429912E4}">
      <dgm:prSet/>
      <dgm:spPr/>
      <dgm:t>
        <a:bodyPr/>
        <a:lstStyle/>
        <a:p>
          <a:endParaRPr lang="de-DE"/>
        </a:p>
      </dgm:t>
    </dgm:pt>
    <dgm:pt modelId="{5FB86D5E-0B6D-41B5-B0B7-BDF934218975}">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200" b="1" dirty="0" smtClean="0">
              <a:latin typeface="Times New Roman" panose="02020603050405020304" pitchFamily="18" charset="0"/>
              <a:cs typeface="Times New Roman" panose="02020603050405020304" pitchFamily="18" charset="0"/>
            </a:rPr>
            <a:t>2. Anwendungsbereich im Verhältnis zu Drittstaaten (Bestimmung des territorialen Anwendungsbereich mittels des Auswirkungsprinzips)</a:t>
          </a:r>
          <a:endParaRPr lang="de-DE" sz="1200" b="1" u="sng" dirty="0">
            <a:latin typeface="Times New Roman" panose="02020603050405020304" pitchFamily="18" charset="0"/>
            <a:cs typeface="Times New Roman" panose="02020603050405020304" pitchFamily="18" charset="0"/>
          </a:endParaRPr>
        </a:p>
      </dgm:t>
    </dgm:pt>
    <dgm:pt modelId="{B0E456A3-994F-426A-8833-861EB0E92918}" type="parTrans" cxnId="{9759EF6C-A2F6-4658-BC5F-2B8B31D06BAB}">
      <dgm:prSet/>
      <dgm:spPr/>
      <dgm:t>
        <a:bodyPr/>
        <a:lstStyle/>
        <a:p>
          <a:endParaRPr lang="de-DE"/>
        </a:p>
      </dgm:t>
    </dgm:pt>
    <dgm:pt modelId="{ABFEB99A-AEC6-4208-B541-6BA5CD45BD02}" type="sibTrans" cxnId="{9759EF6C-A2F6-4658-BC5F-2B8B31D06BAB}">
      <dgm:prSet/>
      <dgm:spPr/>
      <dgm:t>
        <a:bodyPr/>
        <a:lstStyle/>
        <a:p>
          <a:endParaRPr lang="de-DE"/>
        </a:p>
      </dgm:t>
    </dgm:pt>
    <dgm:pt modelId="{A59F8F3B-6F45-420D-A2B4-69776F1A610C}">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de-DE" sz="1200" b="1" dirty="0" smtClean="0">
              <a:latin typeface="Times New Roman" panose="02020603050405020304" pitchFamily="18" charset="0"/>
              <a:cs typeface="Times New Roman" panose="02020603050405020304" pitchFamily="18" charset="0"/>
            </a:rPr>
            <a:t>2. Wettbewerbliche Beurteilung</a:t>
          </a:r>
          <a:endParaRPr lang="de-DE" sz="1200" b="1" dirty="0">
            <a:latin typeface="Times New Roman" panose="02020603050405020304" pitchFamily="18" charset="0"/>
            <a:cs typeface="Times New Roman" panose="02020603050405020304" pitchFamily="18" charset="0"/>
          </a:endParaRPr>
        </a:p>
      </dgm:t>
    </dgm:pt>
    <dgm:pt modelId="{9E9A3443-46FF-43A0-AF82-50585975C152}" type="parTrans" cxnId="{65AB7DEA-6407-4CC5-BC81-0FA13B29020F}">
      <dgm:prSet/>
      <dgm:spPr/>
      <dgm:t>
        <a:bodyPr/>
        <a:lstStyle/>
        <a:p>
          <a:endParaRPr lang="de-DE"/>
        </a:p>
      </dgm:t>
    </dgm:pt>
    <dgm:pt modelId="{5C789C67-4275-448B-B7E8-101366E8CA99}" type="sibTrans" cxnId="{65AB7DEA-6407-4CC5-BC81-0FA13B29020F}">
      <dgm:prSet/>
      <dgm:spPr/>
      <dgm:t>
        <a:bodyPr/>
        <a:lstStyle/>
        <a:p>
          <a:endParaRPr lang="de-DE"/>
        </a:p>
      </dgm:t>
    </dgm:pt>
    <dgm:pt modelId="{1CB3D810-8255-4E0C-8F15-5EBD0776DAE5}">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900" b="1" u="sng" dirty="0" smtClean="0">
              <a:latin typeface="Times New Roman" panose="02020603050405020304" pitchFamily="18" charset="0"/>
              <a:cs typeface="Times New Roman" panose="02020603050405020304" pitchFamily="18" charset="0"/>
            </a:rPr>
            <a:t>a) Erhebliche Behinderung wirksamen Wettbewerbs</a:t>
          </a:r>
          <a:endParaRPr lang="de-DE" sz="900" b="1" u="sng" dirty="0">
            <a:latin typeface="Times New Roman" panose="02020603050405020304" pitchFamily="18" charset="0"/>
            <a:cs typeface="Times New Roman" panose="02020603050405020304" pitchFamily="18" charset="0"/>
          </a:endParaRPr>
        </a:p>
      </dgm:t>
    </dgm:pt>
    <dgm:pt modelId="{2F7F578E-5B91-4EF4-A552-D9A133A6C793}" type="parTrans" cxnId="{B5EBABFC-8AA0-4C84-81E9-152EAAD11781}">
      <dgm:prSet/>
      <dgm:spPr/>
      <dgm:t>
        <a:bodyPr/>
        <a:lstStyle/>
        <a:p>
          <a:endParaRPr lang="de-DE"/>
        </a:p>
      </dgm:t>
    </dgm:pt>
    <dgm:pt modelId="{3FE7E7CF-AF49-478A-99A9-A90F37D08FF9}" type="sibTrans" cxnId="{B5EBABFC-8AA0-4C84-81E9-152EAAD11781}">
      <dgm:prSet/>
      <dgm:spPr/>
      <dgm:t>
        <a:bodyPr/>
        <a:lstStyle/>
        <a:p>
          <a:endParaRPr lang="de-DE"/>
        </a:p>
      </dgm:t>
    </dgm:pt>
    <dgm:pt modelId="{1165E076-5DDA-4435-8BA2-3150DF026682}">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900" b="1" u="sng" dirty="0" smtClean="0">
              <a:latin typeface="Times New Roman" panose="02020603050405020304" pitchFamily="18" charset="0"/>
              <a:cs typeface="Times New Roman" panose="02020603050405020304" pitchFamily="18" charset="0"/>
            </a:rPr>
            <a:t>b) Auswirkung des Zusammenschlusses betreffen gemeinsamen Markt /wesentlichen Teil</a:t>
          </a:r>
          <a:endParaRPr lang="de-DE" sz="900" b="1" u="sng" dirty="0">
            <a:latin typeface="Times New Roman" panose="02020603050405020304" pitchFamily="18" charset="0"/>
            <a:cs typeface="Times New Roman" panose="02020603050405020304" pitchFamily="18" charset="0"/>
          </a:endParaRPr>
        </a:p>
      </dgm:t>
    </dgm:pt>
    <dgm:pt modelId="{7FDF4CED-3E5F-4B75-9429-C632FCAFA2C4}" type="parTrans" cxnId="{E509705C-52ED-40FB-9236-638565D3ED40}">
      <dgm:prSet/>
      <dgm:spPr/>
      <dgm:t>
        <a:bodyPr/>
        <a:lstStyle/>
        <a:p>
          <a:endParaRPr lang="de-DE"/>
        </a:p>
      </dgm:t>
    </dgm:pt>
    <dgm:pt modelId="{B0DD7AF4-06FF-4F76-8F2E-AB546B503AED}" type="sibTrans" cxnId="{E509705C-52ED-40FB-9236-638565D3ED40}">
      <dgm:prSet/>
      <dgm:spPr/>
      <dgm:t>
        <a:bodyPr/>
        <a:lstStyle/>
        <a:p>
          <a:endParaRPr lang="de-DE"/>
        </a:p>
      </dgm:t>
    </dgm:pt>
    <dgm:pt modelId="{B2CF131A-8104-48C8-9944-85B572B782E8}">
      <dgm:prSe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u="sng" dirty="0" smtClean="0">
              <a:latin typeface="Times New Roman" panose="02020603050405020304" pitchFamily="18" charset="0"/>
              <a:cs typeface="Times New Roman" panose="02020603050405020304" pitchFamily="18" charset="0"/>
            </a:rPr>
            <a:t>d) Kausalität</a:t>
          </a:r>
          <a:endParaRPr lang="de-DE" sz="1000" b="1" u="sng" dirty="0">
            <a:latin typeface="Times New Roman" panose="02020603050405020304" pitchFamily="18" charset="0"/>
            <a:cs typeface="Times New Roman" panose="02020603050405020304" pitchFamily="18" charset="0"/>
          </a:endParaRPr>
        </a:p>
      </dgm:t>
    </dgm:pt>
    <dgm:pt modelId="{1EC8998D-B7F5-49A5-949D-8CE0D504DC8C}" type="parTrans" cxnId="{4FB1F7A3-B642-4BC9-9792-DCA0CB66025B}">
      <dgm:prSet/>
      <dgm:spPr/>
      <dgm:t>
        <a:bodyPr/>
        <a:lstStyle/>
        <a:p>
          <a:endParaRPr lang="de-DE"/>
        </a:p>
      </dgm:t>
    </dgm:pt>
    <dgm:pt modelId="{3AF65644-61AB-4573-ACD9-5390B5D3E78F}" type="sibTrans" cxnId="{4FB1F7A3-B642-4BC9-9792-DCA0CB66025B}">
      <dgm:prSet/>
      <dgm:spPr/>
      <dgm:t>
        <a:bodyPr/>
        <a:lstStyle/>
        <a:p>
          <a:endParaRPr lang="de-DE"/>
        </a:p>
      </dgm:t>
    </dgm:pt>
    <dgm:pt modelId="{03CB2E1B-626B-43D9-9674-8CE4198A8D0C}">
      <dgm:prSe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u="sng" dirty="0" smtClean="0">
              <a:latin typeface="Times New Roman" panose="02020603050405020304" pitchFamily="18" charset="0"/>
              <a:cs typeface="Times New Roman" panose="02020603050405020304" pitchFamily="18" charset="0"/>
            </a:rPr>
            <a:t>c) Ausgleichsfaktoren</a:t>
          </a:r>
          <a:endParaRPr lang="de-DE" sz="1000" b="1" u="sng" dirty="0">
            <a:latin typeface="Times New Roman" panose="02020603050405020304" pitchFamily="18" charset="0"/>
            <a:cs typeface="Times New Roman" panose="02020603050405020304" pitchFamily="18" charset="0"/>
          </a:endParaRPr>
        </a:p>
      </dgm:t>
    </dgm:pt>
    <dgm:pt modelId="{132C49D5-FEEF-4C43-AEEC-54778CD1A0DF}" type="parTrans" cxnId="{9922F14B-7123-41B7-BFF3-1440EBBD7907}">
      <dgm:prSet/>
      <dgm:spPr/>
      <dgm:t>
        <a:bodyPr/>
        <a:lstStyle/>
        <a:p>
          <a:endParaRPr lang="de-DE"/>
        </a:p>
      </dgm:t>
    </dgm:pt>
    <dgm:pt modelId="{E6AA08B3-1D40-42AA-B647-3DFBCA69BD1F}" type="sibTrans" cxnId="{9922F14B-7123-41B7-BFF3-1440EBBD7907}">
      <dgm:prSet/>
      <dgm:spPr/>
      <dgm:t>
        <a:bodyPr/>
        <a:lstStyle/>
        <a:p>
          <a:endParaRPr lang="de-DE"/>
        </a:p>
      </dgm:t>
    </dgm:pt>
    <dgm:pt modelId="{779002FD-CD83-4AE6-877D-B3AFA103BB8B}">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800" b="1" dirty="0" smtClean="0">
              <a:latin typeface="Times New Roman" panose="02020603050405020304" pitchFamily="18" charset="0"/>
              <a:cs typeface="Times New Roman" panose="02020603050405020304" pitchFamily="18" charset="0"/>
            </a:rPr>
            <a:t>a) Der relevante Produktmarkt (sachliche Marktabgrenzung)</a:t>
          </a:r>
          <a:endParaRPr lang="de-DE" sz="800" b="1" dirty="0">
            <a:latin typeface="Times New Roman" panose="02020603050405020304" pitchFamily="18" charset="0"/>
            <a:cs typeface="Times New Roman" panose="02020603050405020304" pitchFamily="18" charset="0"/>
          </a:endParaRPr>
        </a:p>
      </dgm:t>
    </dgm:pt>
    <dgm:pt modelId="{AC4C5E70-342E-4867-8903-B1CCDBD7C7C1}" type="parTrans" cxnId="{F86EAB58-6CFA-44E7-97C0-CC03B42A5CD3}">
      <dgm:prSet/>
      <dgm:spPr/>
      <dgm:t>
        <a:bodyPr/>
        <a:lstStyle/>
        <a:p>
          <a:endParaRPr lang="de-DE"/>
        </a:p>
      </dgm:t>
    </dgm:pt>
    <dgm:pt modelId="{02B01147-2320-4BDF-A764-A44499F950BC}" type="sibTrans" cxnId="{F86EAB58-6CFA-44E7-97C0-CC03B42A5CD3}">
      <dgm:prSet/>
      <dgm:spPr/>
      <dgm:t>
        <a:bodyPr/>
        <a:lstStyle/>
        <a:p>
          <a:endParaRPr lang="de-DE"/>
        </a:p>
      </dgm:t>
    </dgm:pt>
    <dgm:pt modelId="{3CCA2242-699C-4646-8BE2-A7059F202386}">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de-DE" sz="1000" b="1" dirty="0" smtClean="0">
              <a:latin typeface="Times New Roman" panose="02020603050405020304" pitchFamily="18" charset="0"/>
              <a:cs typeface="Times New Roman" panose="02020603050405020304" pitchFamily="18" charset="0"/>
            </a:rPr>
            <a:t>b) Geographische Marktabgrenzung</a:t>
          </a:r>
          <a:endParaRPr lang="de-DE" sz="1000" b="1" dirty="0">
            <a:latin typeface="Times New Roman" panose="02020603050405020304" pitchFamily="18" charset="0"/>
            <a:cs typeface="Times New Roman" panose="02020603050405020304" pitchFamily="18" charset="0"/>
          </a:endParaRPr>
        </a:p>
      </dgm:t>
    </dgm:pt>
    <dgm:pt modelId="{01A06EAC-BD42-43C7-B1E5-7A505F43CFB1}" type="parTrans" cxnId="{E5A37356-4014-451B-A6B5-BDFFF19640F6}">
      <dgm:prSet/>
      <dgm:spPr/>
      <dgm:t>
        <a:bodyPr/>
        <a:lstStyle/>
        <a:p>
          <a:endParaRPr lang="de-DE"/>
        </a:p>
      </dgm:t>
    </dgm:pt>
    <dgm:pt modelId="{52B855D2-3631-44DC-AFCA-3C910D8200D9}" type="sibTrans" cxnId="{E5A37356-4014-451B-A6B5-BDFFF19640F6}">
      <dgm:prSet/>
      <dgm:spPr/>
      <dgm:t>
        <a:bodyPr/>
        <a:lstStyle/>
        <a:p>
          <a:endParaRPr lang="de-DE"/>
        </a:p>
      </dgm:t>
    </dgm:pt>
    <dgm:pt modelId="{AA43653D-4640-4685-A3EC-CFAB9EED2FA2}" type="pres">
      <dgm:prSet presAssocID="{B724C2DE-F352-4DC6-B3E4-D4C4773A88DB}" presName="layout" presStyleCnt="0">
        <dgm:presLayoutVars>
          <dgm:chMax/>
          <dgm:chPref/>
          <dgm:dir/>
          <dgm:resizeHandles/>
        </dgm:presLayoutVars>
      </dgm:prSet>
      <dgm:spPr/>
      <dgm:t>
        <a:bodyPr/>
        <a:lstStyle/>
        <a:p>
          <a:endParaRPr lang="de-DE"/>
        </a:p>
      </dgm:t>
    </dgm:pt>
    <dgm:pt modelId="{2ACF38DA-5E05-49A7-9F48-E0260D8C3E0E}" type="pres">
      <dgm:prSet presAssocID="{5E5ECA44-045F-443F-8BA7-019EBF242E51}" presName="root" presStyleCnt="0">
        <dgm:presLayoutVars>
          <dgm:chMax/>
          <dgm:chPref/>
        </dgm:presLayoutVars>
      </dgm:prSet>
      <dgm:spPr/>
    </dgm:pt>
    <dgm:pt modelId="{A702A274-2BB7-4B84-A754-9005F7FBA090}" type="pres">
      <dgm:prSet presAssocID="{5E5ECA44-045F-443F-8BA7-019EBF242E51}" presName="rootComposite" presStyleCnt="0">
        <dgm:presLayoutVars/>
      </dgm:prSet>
      <dgm:spPr/>
    </dgm:pt>
    <dgm:pt modelId="{310D5643-D500-45AF-8D94-AE2CC6A3DEF8}" type="pres">
      <dgm:prSet presAssocID="{5E5ECA44-045F-443F-8BA7-019EBF242E51}" presName="ParentAccent" presStyleLbl="alignNode1" presStyleIdx="0" presStyleCnt="3">
        <dgm:style>
          <a:lnRef idx="1">
            <a:schemeClr val="accent1"/>
          </a:lnRef>
          <a:fillRef idx="2">
            <a:schemeClr val="accent1"/>
          </a:fillRef>
          <a:effectRef idx="1">
            <a:schemeClr val="accent1"/>
          </a:effectRef>
          <a:fontRef idx="minor">
            <a:schemeClr val="dk1"/>
          </a:fontRef>
        </dgm:style>
      </dgm:prSet>
      <dgm:spPr/>
    </dgm:pt>
    <dgm:pt modelId="{D75D5D33-C48A-4A37-AD44-5504F90203C6}" type="pres">
      <dgm:prSet presAssocID="{5E5ECA44-045F-443F-8BA7-019EBF242E51}" presName="ParentSmallAccent" presStyleLbl="fgAcc1" presStyleIdx="0" presStyleCnt="3">
        <dgm:style>
          <a:lnRef idx="1">
            <a:schemeClr val="accent1"/>
          </a:lnRef>
          <a:fillRef idx="2">
            <a:schemeClr val="accent1"/>
          </a:fillRef>
          <a:effectRef idx="1">
            <a:schemeClr val="accent1"/>
          </a:effectRef>
          <a:fontRef idx="minor">
            <a:schemeClr val="dk1"/>
          </a:fontRef>
        </dgm:style>
      </dgm:prSet>
      <dgm:spPr/>
    </dgm:pt>
    <dgm:pt modelId="{EB820925-36CC-4E57-A5F5-24368FF571BC}" type="pres">
      <dgm:prSet presAssocID="{5E5ECA44-045F-443F-8BA7-019EBF242E51}" presName="Parent" presStyleLbl="revTx" presStyleIdx="0" presStyleCnt="20">
        <dgm:presLayoutVars>
          <dgm:chMax/>
          <dgm:chPref val="4"/>
          <dgm:bulletEnabled val="1"/>
        </dgm:presLayoutVars>
      </dgm:prSet>
      <dgm:spPr/>
      <dgm:t>
        <a:bodyPr/>
        <a:lstStyle/>
        <a:p>
          <a:endParaRPr lang="de-DE"/>
        </a:p>
      </dgm:t>
    </dgm:pt>
    <dgm:pt modelId="{98542DE7-A011-48A8-AD14-97AC8722C3C2}" type="pres">
      <dgm:prSet presAssocID="{5E5ECA44-045F-443F-8BA7-019EBF242E51}" presName="childShape" presStyleCnt="0">
        <dgm:presLayoutVars>
          <dgm:chMax val="0"/>
          <dgm:chPref val="0"/>
        </dgm:presLayoutVars>
      </dgm:prSet>
      <dgm:spPr/>
    </dgm:pt>
    <dgm:pt modelId="{FEDDB659-E10F-477B-9390-025CBCC9CB24}" type="pres">
      <dgm:prSet presAssocID="{2BE73659-2D2B-41CF-B6ED-7B2734517D0D}" presName="childComposite" presStyleCnt="0">
        <dgm:presLayoutVars>
          <dgm:chMax val="0"/>
          <dgm:chPref val="0"/>
        </dgm:presLayoutVars>
      </dgm:prSet>
      <dgm:spPr/>
    </dgm:pt>
    <dgm:pt modelId="{79C5B156-54A4-4FE5-B991-A1616BECBC54}" type="pres">
      <dgm:prSet presAssocID="{2BE73659-2D2B-41CF-B6ED-7B2734517D0D}" presName="ChildAccent" presStyleLbl="solidFgAcc1" presStyleIdx="0" presStyleCnt="17" custScaleX="110000" custScaleY="110000">
        <dgm:style>
          <a:lnRef idx="0">
            <a:schemeClr val="accent2"/>
          </a:lnRef>
          <a:fillRef idx="3">
            <a:schemeClr val="accent2"/>
          </a:fillRef>
          <a:effectRef idx="3">
            <a:schemeClr val="accent2"/>
          </a:effectRef>
          <a:fontRef idx="minor">
            <a:schemeClr val="lt1"/>
          </a:fontRef>
        </dgm:style>
      </dgm:prSet>
      <dgm:spPr/>
    </dgm:pt>
    <dgm:pt modelId="{17B451A8-ABAC-45A1-A52D-CA2D74DB4FB6}" type="pres">
      <dgm:prSet presAssocID="{2BE73659-2D2B-41CF-B6ED-7B2734517D0D}" presName="Child" presStyleLbl="revTx" presStyleIdx="1" presStyleCnt="20" custScaleX="104647" custScaleY="188453">
        <dgm:presLayoutVars>
          <dgm:chMax val="0"/>
          <dgm:chPref val="0"/>
          <dgm:bulletEnabled val="1"/>
        </dgm:presLayoutVars>
      </dgm:prSet>
      <dgm:spPr/>
      <dgm:t>
        <a:bodyPr/>
        <a:lstStyle/>
        <a:p>
          <a:endParaRPr lang="de-DE"/>
        </a:p>
      </dgm:t>
    </dgm:pt>
    <dgm:pt modelId="{D2645E8D-141B-43EB-B500-1CEF65F053E1}" type="pres">
      <dgm:prSet presAssocID="{5FB86D5E-0B6D-41B5-B0B7-BDF934218975}" presName="childComposite" presStyleCnt="0">
        <dgm:presLayoutVars>
          <dgm:chMax val="0"/>
          <dgm:chPref val="0"/>
        </dgm:presLayoutVars>
      </dgm:prSet>
      <dgm:spPr/>
    </dgm:pt>
    <dgm:pt modelId="{9CECBDCE-5D8A-40E6-A1A0-B6EDD47A77F8}" type="pres">
      <dgm:prSet presAssocID="{5FB86D5E-0B6D-41B5-B0B7-BDF934218975}" presName="ChildAccent" presStyleLbl="solidFgAcc1" presStyleIdx="1" presStyleCnt="17"/>
      <dgm:spPr/>
    </dgm:pt>
    <dgm:pt modelId="{412A0B90-A17F-4ED9-94C3-C85205D227FC}" type="pres">
      <dgm:prSet presAssocID="{5FB86D5E-0B6D-41B5-B0B7-BDF934218975}" presName="Child" presStyleLbl="revTx" presStyleIdx="2" presStyleCnt="20" custScaleX="98345" custScaleY="293622">
        <dgm:presLayoutVars>
          <dgm:chMax val="0"/>
          <dgm:chPref val="0"/>
          <dgm:bulletEnabled val="1"/>
        </dgm:presLayoutVars>
      </dgm:prSet>
      <dgm:spPr/>
      <dgm:t>
        <a:bodyPr/>
        <a:lstStyle/>
        <a:p>
          <a:endParaRPr lang="de-DE"/>
        </a:p>
      </dgm:t>
    </dgm:pt>
    <dgm:pt modelId="{55E96F4E-3DF1-49C0-93B3-6B12658F03CB}" type="pres">
      <dgm:prSet presAssocID="{D8CDC2F0-8BE0-4C58-B8A9-90075F35D3B4}" presName="root" presStyleCnt="0">
        <dgm:presLayoutVars>
          <dgm:chMax/>
          <dgm:chPref/>
        </dgm:presLayoutVars>
      </dgm:prSet>
      <dgm:spPr/>
    </dgm:pt>
    <dgm:pt modelId="{EC3A0FB9-6136-46A7-ACA4-258E6ED80188}" type="pres">
      <dgm:prSet presAssocID="{D8CDC2F0-8BE0-4C58-B8A9-90075F35D3B4}" presName="rootComposite" presStyleCnt="0">
        <dgm:presLayoutVars/>
      </dgm:prSet>
      <dgm:spPr/>
    </dgm:pt>
    <dgm:pt modelId="{F98B77DF-7A16-4F0F-A764-E52086312C16}" type="pres">
      <dgm:prSet presAssocID="{D8CDC2F0-8BE0-4C58-B8A9-90075F35D3B4}" presName="ParentAccent" presStyleLbl="alignNode1" presStyleIdx="1" presStyleCnt="3">
        <dgm:style>
          <a:lnRef idx="1">
            <a:schemeClr val="accent1"/>
          </a:lnRef>
          <a:fillRef idx="2">
            <a:schemeClr val="accent1"/>
          </a:fillRef>
          <a:effectRef idx="1">
            <a:schemeClr val="accent1"/>
          </a:effectRef>
          <a:fontRef idx="minor">
            <a:schemeClr val="dk1"/>
          </a:fontRef>
        </dgm:style>
      </dgm:prSet>
      <dgm:spPr/>
    </dgm:pt>
    <dgm:pt modelId="{1F805362-BDD8-41E1-A827-E06116C9EB0F}" type="pres">
      <dgm:prSet presAssocID="{D8CDC2F0-8BE0-4C58-B8A9-90075F35D3B4}" presName="ParentSmallAccent" presStyleLbl="fgAcc1" presStyleIdx="1" presStyleCnt="3">
        <dgm:style>
          <a:lnRef idx="1">
            <a:schemeClr val="accent1"/>
          </a:lnRef>
          <a:fillRef idx="2">
            <a:schemeClr val="accent1"/>
          </a:fillRef>
          <a:effectRef idx="1">
            <a:schemeClr val="accent1"/>
          </a:effectRef>
          <a:fontRef idx="minor">
            <a:schemeClr val="dk1"/>
          </a:fontRef>
        </dgm:style>
      </dgm:prSet>
      <dgm:spPr/>
    </dgm:pt>
    <dgm:pt modelId="{C4280424-DD23-4594-B658-751821365EA8}" type="pres">
      <dgm:prSet presAssocID="{D8CDC2F0-8BE0-4C58-B8A9-90075F35D3B4}" presName="Parent" presStyleLbl="revTx" presStyleIdx="3" presStyleCnt="20">
        <dgm:presLayoutVars>
          <dgm:chMax/>
          <dgm:chPref val="4"/>
          <dgm:bulletEnabled val="1"/>
        </dgm:presLayoutVars>
      </dgm:prSet>
      <dgm:spPr/>
      <dgm:t>
        <a:bodyPr/>
        <a:lstStyle/>
        <a:p>
          <a:endParaRPr lang="de-DE"/>
        </a:p>
      </dgm:t>
    </dgm:pt>
    <dgm:pt modelId="{CC685E38-95BA-4E55-9784-C17C2A983F64}" type="pres">
      <dgm:prSet presAssocID="{D8CDC2F0-8BE0-4C58-B8A9-90075F35D3B4}" presName="childShape" presStyleCnt="0">
        <dgm:presLayoutVars>
          <dgm:chMax val="0"/>
          <dgm:chPref val="0"/>
        </dgm:presLayoutVars>
      </dgm:prSet>
      <dgm:spPr/>
    </dgm:pt>
    <dgm:pt modelId="{1A787580-267E-488F-B1F4-53634601400D}" type="pres">
      <dgm:prSet presAssocID="{B5645B74-5419-4463-A0A0-8D391B490C7D}" presName="childComposite" presStyleCnt="0">
        <dgm:presLayoutVars>
          <dgm:chMax val="0"/>
          <dgm:chPref val="0"/>
        </dgm:presLayoutVars>
      </dgm:prSet>
      <dgm:spPr/>
    </dgm:pt>
    <dgm:pt modelId="{0B651326-19C4-4943-A524-C90C10FC3E16}" type="pres">
      <dgm:prSet presAssocID="{B5645B74-5419-4463-A0A0-8D391B490C7D}" presName="ChildAccent" presStyleLbl="solidFgAcc1" presStyleIdx="2" presStyleCnt="17">
        <dgm:style>
          <a:lnRef idx="0">
            <a:schemeClr val="accent2"/>
          </a:lnRef>
          <a:fillRef idx="3">
            <a:schemeClr val="accent2"/>
          </a:fillRef>
          <a:effectRef idx="3">
            <a:schemeClr val="accent2"/>
          </a:effectRef>
          <a:fontRef idx="minor">
            <a:schemeClr val="lt1"/>
          </a:fontRef>
        </dgm:style>
      </dgm:prSet>
      <dgm:spPr/>
    </dgm:pt>
    <dgm:pt modelId="{463721D5-1496-4F94-B805-0C536BE86DA0}" type="pres">
      <dgm:prSet presAssocID="{B5645B74-5419-4463-A0A0-8D391B490C7D}" presName="Child" presStyleLbl="revTx" presStyleIdx="4" presStyleCnt="20" custScaleX="106769" custScaleY="149881">
        <dgm:presLayoutVars>
          <dgm:chMax val="0"/>
          <dgm:chPref val="0"/>
          <dgm:bulletEnabled val="1"/>
        </dgm:presLayoutVars>
      </dgm:prSet>
      <dgm:spPr/>
      <dgm:t>
        <a:bodyPr/>
        <a:lstStyle/>
        <a:p>
          <a:endParaRPr lang="de-DE"/>
        </a:p>
      </dgm:t>
    </dgm:pt>
    <dgm:pt modelId="{A082EF4E-A272-4D70-AE95-F9A080205D0F}" type="pres">
      <dgm:prSet presAssocID="{8001A0B6-36D8-4A9A-AC4A-DD180409EDEB}" presName="childComposite" presStyleCnt="0">
        <dgm:presLayoutVars>
          <dgm:chMax val="0"/>
          <dgm:chPref val="0"/>
        </dgm:presLayoutVars>
      </dgm:prSet>
      <dgm:spPr/>
    </dgm:pt>
    <dgm:pt modelId="{186BBB03-7C15-4193-B9BA-7672430DC280}" type="pres">
      <dgm:prSet presAssocID="{8001A0B6-36D8-4A9A-AC4A-DD180409EDEB}" presName="ChildAccent" presStyleLbl="solidFgAcc1" presStyleIdx="3" presStyleCnt="17"/>
      <dgm:spPr/>
    </dgm:pt>
    <dgm:pt modelId="{89CF9B30-DB5F-4382-A281-C71ABE6EC35F}" type="pres">
      <dgm:prSet presAssocID="{8001A0B6-36D8-4A9A-AC4A-DD180409EDEB}" presName="Child" presStyleLbl="revTx" presStyleIdx="5" presStyleCnt="20" custScaleX="69547" custScaleY="192902">
        <dgm:presLayoutVars>
          <dgm:chMax val="0"/>
          <dgm:chPref val="0"/>
          <dgm:bulletEnabled val="1"/>
        </dgm:presLayoutVars>
      </dgm:prSet>
      <dgm:spPr/>
      <dgm:t>
        <a:bodyPr/>
        <a:lstStyle/>
        <a:p>
          <a:endParaRPr lang="de-DE"/>
        </a:p>
      </dgm:t>
    </dgm:pt>
    <dgm:pt modelId="{98C351E1-D50C-4A2A-9042-FD5EDD608F51}" type="pres">
      <dgm:prSet presAssocID="{4993BADC-5E64-402F-A9AA-21B4CE7A52CF}" presName="childComposite" presStyleCnt="0">
        <dgm:presLayoutVars>
          <dgm:chMax val="0"/>
          <dgm:chPref val="0"/>
        </dgm:presLayoutVars>
      </dgm:prSet>
      <dgm:spPr/>
    </dgm:pt>
    <dgm:pt modelId="{2B883DC0-E05B-460A-8CA8-420BEF554370}" type="pres">
      <dgm:prSet presAssocID="{4993BADC-5E64-402F-A9AA-21B4CE7A52CF}" presName="ChildAccent" presStyleLbl="solidFgAcc1" presStyleIdx="4" presStyleCnt="17"/>
      <dgm:spPr/>
    </dgm:pt>
    <dgm:pt modelId="{F8318859-461C-405A-A8ED-00E6BA09EED3}" type="pres">
      <dgm:prSet presAssocID="{4993BADC-5E64-402F-A9AA-21B4CE7A52CF}" presName="Child" presStyleLbl="revTx" presStyleIdx="6" presStyleCnt="20" custScaleX="69547">
        <dgm:presLayoutVars>
          <dgm:chMax val="0"/>
          <dgm:chPref val="0"/>
          <dgm:bulletEnabled val="1"/>
        </dgm:presLayoutVars>
      </dgm:prSet>
      <dgm:spPr/>
      <dgm:t>
        <a:bodyPr/>
        <a:lstStyle/>
        <a:p>
          <a:endParaRPr lang="de-DE"/>
        </a:p>
      </dgm:t>
    </dgm:pt>
    <dgm:pt modelId="{72D2F8EB-410A-451D-813A-477BAA01B77C}" type="pres">
      <dgm:prSet presAssocID="{C83B6B8D-774F-4E2B-B74C-8C394444F2CB}" presName="childComposite" presStyleCnt="0">
        <dgm:presLayoutVars>
          <dgm:chMax val="0"/>
          <dgm:chPref val="0"/>
        </dgm:presLayoutVars>
      </dgm:prSet>
      <dgm:spPr/>
    </dgm:pt>
    <dgm:pt modelId="{E5E0DCAF-1165-402C-B9FF-29952E72C6A6}" type="pres">
      <dgm:prSet presAssocID="{C83B6B8D-774F-4E2B-B74C-8C394444F2CB}" presName="ChildAccent" presStyleLbl="solidFgAcc1" presStyleIdx="5" presStyleCnt="17"/>
      <dgm:spPr/>
    </dgm:pt>
    <dgm:pt modelId="{41FFED57-8315-4E3B-9F98-6281D89DC468}" type="pres">
      <dgm:prSet presAssocID="{C83B6B8D-774F-4E2B-B74C-8C394444F2CB}" presName="Child" presStyleLbl="revTx" presStyleIdx="7" presStyleCnt="20">
        <dgm:presLayoutVars>
          <dgm:chMax val="0"/>
          <dgm:chPref val="0"/>
          <dgm:bulletEnabled val="1"/>
        </dgm:presLayoutVars>
      </dgm:prSet>
      <dgm:spPr/>
      <dgm:t>
        <a:bodyPr/>
        <a:lstStyle/>
        <a:p>
          <a:endParaRPr lang="de-DE"/>
        </a:p>
      </dgm:t>
    </dgm:pt>
    <dgm:pt modelId="{785882C3-EDFF-4F7A-A642-C257E951EC25}" type="pres">
      <dgm:prSet presAssocID="{CC274DEA-492E-4BF7-8772-A4D3C74EED2B}" presName="childComposite" presStyleCnt="0">
        <dgm:presLayoutVars>
          <dgm:chMax val="0"/>
          <dgm:chPref val="0"/>
        </dgm:presLayoutVars>
      </dgm:prSet>
      <dgm:spPr/>
    </dgm:pt>
    <dgm:pt modelId="{B9418C1D-C062-4274-9A58-2BCE3AA46BC2}" type="pres">
      <dgm:prSet presAssocID="{CC274DEA-492E-4BF7-8772-A4D3C74EED2B}" presName="ChildAccent" presStyleLbl="solidFgAcc1" presStyleIdx="6" presStyleCnt="17"/>
      <dgm:spPr/>
    </dgm:pt>
    <dgm:pt modelId="{DB94DD7C-9E28-4488-9653-1B9A19751244}" type="pres">
      <dgm:prSet presAssocID="{CC274DEA-492E-4BF7-8772-A4D3C74EED2B}" presName="Child" presStyleLbl="revTx" presStyleIdx="8" presStyleCnt="20" custScaleX="69547" custScaleY="158799" custLinFactNeighborX="-471" custLinFactNeighborY="8856">
        <dgm:presLayoutVars>
          <dgm:chMax val="0"/>
          <dgm:chPref val="0"/>
          <dgm:bulletEnabled val="1"/>
        </dgm:presLayoutVars>
      </dgm:prSet>
      <dgm:spPr/>
      <dgm:t>
        <a:bodyPr/>
        <a:lstStyle/>
        <a:p>
          <a:endParaRPr lang="de-DE"/>
        </a:p>
      </dgm:t>
    </dgm:pt>
    <dgm:pt modelId="{614FD5A0-1664-455D-A339-2E215AE4C4CC}" type="pres">
      <dgm:prSet presAssocID="{E75FA05A-17EC-4C6A-9FF8-1BE30F8F0EDF}" presName="childComposite" presStyleCnt="0">
        <dgm:presLayoutVars>
          <dgm:chMax val="0"/>
          <dgm:chPref val="0"/>
        </dgm:presLayoutVars>
      </dgm:prSet>
      <dgm:spPr/>
    </dgm:pt>
    <dgm:pt modelId="{77C57D81-12B7-4408-B083-0B2EC01FDA6B}" type="pres">
      <dgm:prSet presAssocID="{E75FA05A-17EC-4C6A-9FF8-1BE30F8F0EDF}" presName="ChildAccent" presStyleLbl="solidFgAcc1" presStyleIdx="7" presStyleCnt="17"/>
      <dgm:spPr/>
    </dgm:pt>
    <dgm:pt modelId="{ABA4658D-A9D1-44DC-B7C2-C43C528C8B07}" type="pres">
      <dgm:prSet presAssocID="{E75FA05A-17EC-4C6A-9FF8-1BE30F8F0EDF}" presName="Child" presStyleLbl="revTx" presStyleIdx="9" presStyleCnt="20" custScaleX="69547">
        <dgm:presLayoutVars>
          <dgm:chMax val="0"/>
          <dgm:chPref val="0"/>
          <dgm:bulletEnabled val="1"/>
        </dgm:presLayoutVars>
      </dgm:prSet>
      <dgm:spPr/>
      <dgm:t>
        <a:bodyPr/>
        <a:lstStyle/>
        <a:p>
          <a:endParaRPr lang="de-DE"/>
        </a:p>
      </dgm:t>
    </dgm:pt>
    <dgm:pt modelId="{435C5472-DBE0-4693-9C7D-D23D062BD31F}" type="pres">
      <dgm:prSet presAssocID="{8131F95D-1779-4389-8B46-535C289FE17F}" presName="childComposite" presStyleCnt="0">
        <dgm:presLayoutVars>
          <dgm:chMax val="0"/>
          <dgm:chPref val="0"/>
        </dgm:presLayoutVars>
      </dgm:prSet>
      <dgm:spPr/>
    </dgm:pt>
    <dgm:pt modelId="{0F873913-7D8F-46DE-8D12-A2F30F5E171B}" type="pres">
      <dgm:prSet presAssocID="{8131F95D-1779-4389-8B46-535C289FE17F}" presName="ChildAccent" presStyleLbl="solidFgAcc1" presStyleIdx="8" presStyleCnt="17"/>
      <dgm:spPr/>
    </dgm:pt>
    <dgm:pt modelId="{06C74F05-D6CE-4838-B44B-70B205A8156E}" type="pres">
      <dgm:prSet presAssocID="{8131F95D-1779-4389-8B46-535C289FE17F}" presName="Child" presStyleLbl="revTx" presStyleIdx="10" presStyleCnt="20" custScaleX="69547">
        <dgm:presLayoutVars>
          <dgm:chMax val="0"/>
          <dgm:chPref val="0"/>
          <dgm:bulletEnabled val="1"/>
        </dgm:presLayoutVars>
      </dgm:prSet>
      <dgm:spPr/>
      <dgm:t>
        <a:bodyPr/>
        <a:lstStyle/>
        <a:p>
          <a:endParaRPr lang="de-DE"/>
        </a:p>
      </dgm:t>
    </dgm:pt>
    <dgm:pt modelId="{0AC315F1-9A2D-41FF-8F89-7DBCFC75A8F9}" type="pres">
      <dgm:prSet presAssocID="{359960BF-710F-401E-A0CC-32FE769E050E}" presName="root" presStyleCnt="0">
        <dgm:presLayoutVars>
          <dgm:chMax/>
          <dgm:chPref/>
        </dgm:presLayoutVars>
      </dgm:prSet>
      <dgm:spPr/>
    </dgm:pt>
    <dgm:pt modelId="{D08DE027-B30E-4DB6-B20D-A5768C17FE88}" type="pres">
      <dgm:prSet presAssocID="{359960BF-710F-401E-A0CC-32FE769E050E}" presName="rootComposite" presStyleCnt="0">
        <dgm:presLayoutVars/>
      </dgm:prSet>
      <dgm:spPr/>
    </dgm:pt>
    <dgm:pt modelId="{14C1C32E-10F0-4E4B-BFC2-9DC3B11AA023}" type="pres">
      <dgm:prSet presAssocID="{359960BF-710F-401E-A0CC-32FE769E050E}" presName="ParentAccent" presStyleLbl="alignNode1" presStyleIdx="2" presStyleCnt="3">
        <dgm:style>
          <a:lnRef idx="1">
            <a:schemeClr val="accent1"/>
          </a:lnRef>
          <a:fillRef idx="2">
            <a:schemeClr val="accent1"/>
          </a:fillRef>
          <a:effectRef idx="1">
            <a:schemeClr val="accent1"/>
          </a:effectRef>
          <a:fontRef idx="minor">
            <a:schemeClr val="dk1"/>
          </a:fontRef>
        </dgm:style>
      </dgm:prSet>
      <dgm:spPr/>
    </dgm:pt>
    <dgm:pt modelId="{D63267F9-5563-446A-B199-4AD14CB07842}" type="pres">
      <dgm:prSet presAssocID="{359960BF-710F-401E-A0CC-32FE769E050E}" presName="ParentSmallAccent" presStyleLbl="fgAcc1" presStyleIdx="2" presStyleCnt="3">
        <dgm:style>
          <a:lnRef idx="1">
            <a:schemeClr val="accent1"/>
          </a:lnRef>
          <a:fillRef idx="2">
            <a:schemeClr val="accent1"/>
          </a:fillRef>
          <a:effectRef idx="1">
            <a:schemeClr val="accent1"/>
          </a:effectRef>
          <a:fontRef idx="minor">
            <a:schemeClr val="dk1"/>
          </a:fontRef>
        </dgm:style>
      </dgm:prSet>
      <dgm:spPr/>
    </dgm:pt>
    <dgm:pt modelId="{812CE8F3-F46A-47E7-A969-7E8014C7A1B3}" type="pres">
      <dgm:prSet presAssocID="{359960BF-710F-401E-A0CC-32FE769E050E}" presName="Parent" presStyleLbl="revTx" presStyleIdx="11" presStyleCnt="20">
        <dgm:presLayoutVars>
          <dgm:chMax/>
          <dgm:chPref val="4"/>
          <dgm:bulletEnabled val="1"/>
        </dgm:presLayoutVars>
      </dgm:prSet>
      <dgm:spPr/>
      <dgm:t>
        <a:bodyPr/>
        <a:lstStyle/>
        <a:p>
          <a:endParaRPr lang="de-DE"/>
        </a:p>
      </dgm:t>
    </dgm:pt>
    <dgm:pt modelId="{9E33EEEE-FD57-4036-B38F-87FACE85CA13}" type="pres">
      <dgm:prSet presAssocID="{359960BF-710F-401E-A0CC-32FE769E050E}" presName="childShape" presStyleCnt="0">
        <dgm:presLayoutVars>
          <dgm:chMax val="0"/>
          <dgm:chPref val="0"/>
        </dgm:presLayoutVars>
      </dgm:prSet>
      <dgm:spPr/>
    </dgm:pt>
    <dgm:pt modelId="{F15941FF-2B8C-4A36-8164-004B0D9882C0}" type="pres">
      <dgm:prSet presAssocID="{129F6781-6A74-4815-825C-71E3D0A1F153}" presName="childComposite" presStyleCnt="0">
        <dgm:presLayoutVars>
          <dgm:chMax val="0"/>
          <dgm:chPref val="0"/>
        </dgm:presLayoutVars>
      </dgm:prSet>
      <dgm:spPr/>
    </dgm:pt>
    <dgm:pt modelId="{9C920B52-6E2A-476B-879D-A06D9E9DB256}" type="pres">
      <dgm:prSet presAssocID="{129F6781-6A74-4815-825C-71E3D0A1F153}" presName="ChildAccent" presStyleLbl="solidFgAcc1" presStyleIdx="9" presStyleCnt="17">
        <dgm:style>
          <a:lnRef idx="1">
            <a:schemeClr val="accent1"/>
          </a:lnRef>
          <a:fillRef idx="2">
            <a:schemeClr val="accent1"/>
          </a:fillRef>
          <a:effectRef idx="1">
            <a:schemeClr val="accent1"/>
          </a:effectRef>
          <a:fontRef idx="minor">
            <a:schemeClr val="dk1"/>
          </a:fontRef>
        </dgm:style>
      </dgm:prSet>
      <dgm:spPr/>
    </dgm:pt>
    <dgm:pt modelId="{E83D548B-D4CB-4CEC-B917-A00A7DCD7AE9}" type="pres">
      <dgm:prSet presAssocID="{129F6781-6A74-4815-825C-71E3D0A1F153}" presName="Child" presStyleLbl="revTx" presStyleIdx="12" presStyleCnt="20">
        <dgm:presLayoutVars>
          <dgm:chMax val="0"/>
          <dgm:chPref val="0"/>
          <dgm:bulletEnabled val="1"/>
        </dgm:presLayoutVars>
      </dgm:prSet>
      <dgm:spPr/>
      <dgm:t>
        <a:bodyPr/>
        <a:lstStyle/>
        <a:p>
          <a:endParaRPr lang="de-DE"/>
        </a:p>
      </dgm:t>
    </dgm:pt>
    <dgm:pt modelId="{6B4BED8E-2CB3-4794-A09B-A25702EB54B6}" type="pres">
      <dgm:prSet presAssocID="{779002FD-CD83-4AE6-877D-B3AFA103BB8B}" presName="childComposite" presStyleCnt="0">
        <dgm:presLayoutVars>
          <dgm:chMax val="0"/>
          <dgm:chPref val="0"/>
        </dgm:presLayoutVars>
      </dgm:prSet>
      <dgm:spPr/>
    </dgm:pt>
    <dgm:pt modelId="{7436D4D2-A084-48FE-AC02-8F78AFAB4EC8}" type="pres">
      <dgm:prSet presAssocID="{779002FD-CD83-4AE6-877D-B3AFA103BB8B}" presName="ChildAccent" presStyleLbl="solidFgAcc1" presStyleIdx="10" presStyleCnt="17"/>
      <dgm:spPr/>
    </dgm:pt>
    <dgm:pt modelId="{328A2CBA-F3BD-4261-999F-EFCB19FE93FA}" type="pres">
      <dgm:prSet presAssocID="{779002FD-CD83-4AE6-877D-B3AFA103BB8B}" presName="Child" presStyleLbl="revTx" presStyleIdx="13" presStyleCnt="20" custScaleX="63242">
        <dgm:presLayoutVars>
          <dgm:chMax val="0"/>
          <dgm:chPref val="0"/>
          <dgm:bulletEnabled val="1"/>
        </dgm:presLayoutVars>
      </dgm:prSet>
      <dgm:spPr/>
      <dgm:t>
        <a:bodyPr/>
        <a:lstStyle/>
        <a:p>
          <a:endParaRPr lang="de-DE"/>
        </a:p>
      </dgm:t>
    </dgm:pt>
    <dgm:pt modelId="{4D5361A8-258B-4820-84AB-ABE4E454C24F}" type="pres">
      <dgm:prSet presAssocID="{3CCA2242-699C-4646-8BE2-A7059F202386}" presName="childComposite" presStyleCnt="0">
        <dgm:presLayoutVars>
          <dgm:chMax val="0"/>
          <dgm:chPref val="0"/>
        </dgm:presLayoutVars>
      </dgm:prSet>
      <dgm:spPr/>
    </dgm:pt>
    <dgm:pt modelId="{688579EE-A3D3-4064-ABF4-6095F553B06D}" type="pres">
      <dgm:prSet presAssocID="{3CCA2242-699C-4646-8BE2-A7059F202386}" presName="ChildAccent" presStyleLbl="solidFgAcc1" presStyleIdx="11" presStyleCnt="17"/>
      <dgm:spPr/>
    </dgm:pt>
    <dgm:pt modelId="{A508A9DC-0823-4848-B687-BA1FCE3C340C}" type="pres">
      <dgm:prSet presAssocID="{3CCA2242-699C-4646-8BE2-A7059F202386}" presName="Child" presStyleLbl="revTx" presStyleIdx="14" presStyleCnt="20" custScaleX="63242">
        <dgm:presLayoutVars>
          <dgm:chMax val="0"/>
          <dgm:chPref val="0"/>
          <dgm:bulletEnabled val="1"/>
        </dgm:presLayoutVars>
      </dgm:prSet>
      <dgm:spPr/>
      <dgm:t>
        <a:bodyPr/>
        <a:lstStyle/>
        <a:p>
          <a:endParaRPr lang="de-DE"/>
        </a:p>
      </dgm:t>
    </dgm:pt>
    <dgm:pt modelId="{51D6A21F-D7E0-4254-8AA5-EBBAE752F29F}" type="pres">
      <dgm:prSet presAssocID="{A59F8F3B-6F45-420D-A2B4-69776F1A610C}" presName="childComposite" presStyleCnt="0">
        <dgm:presLayoutVars>
          <dgm:chMax val="0"/>
          <dgm:chPref val="0"/>
        </dgm:presLayoutVars>
      </dgm:prSet>
      <dgm:spPr/>
    </dgm:pt>
    <dgm:pt modelId="{50EAD0A0-5576-442A-8277-A91BFA3814A9}" type="pres">
      <dgm:prSet presAssocID="{A59F8F3B-6F45-420D-A2B4-69776F1A610C}" presName="ChildAccent" presStyleLbl="solidFgAcc1" presStyleIdx="12" presStyleCnt="17"/>
      <dgm:spPr/>
    </dgm:pt>
    <dgm:pt modelId="{47F915B6-92BD-48C7-B3AA-71FD3FBEEA1C}" type="pres">
      <dgm:prSet presAssocID="{A59F8F3B-6F45-420D-A2B4-69776F1A610C}" presName="Child" presStyleLbl="revTx" presStyleIdx="15" presStyleCnt="20">
        <dgm:presLayoutVars>
          <dgm:chMax val="0"/>
          <dgm:chPref val="0"/>
          <dgm:bulletEnabled val="1"/>
        </dgm:presLayoutVars>
      </dgm:prSet>
      <dgm:spPr/>
      <dgm:t>
        <a:bodyPr/>
        <a:lstStyle/>
        <a:p>
          <a:endParaRPr lang="de-DE"/>
        </a:p>
      </dgm:t>
    </dgm:pt>
    <dgm:pt modelId="{F0248E5B-D445-4BE2-9C25-2E6107E98401}" type="pres">
      <dgm:prSet presAssocID="{1CB3D810-8255-4E0C-8F15-5EBD0776DAE5}" presName="childComposite" presStyleCnt="0">
        <dgm:presLayoutVars>
          <dgm:chMax val="0"/>
          <dgm:chPref val="0"/>
        </dgm:presLayoutVars>
      </dgm:prSet>
      <dgm:spPr/>
    </dgm:pt>
    <dgm:pt modelId="{11571BE0-B153-41A1-8A42-884A3731FE69}" type="pres">
      <dgm:prSet presAssocID="{1CB3D810-8255-4E0C-8F15-5EBD0776DAE5}" presName="ChildAccent" presStyleLbl="solidFgAcc1" presStyleIdx="13" presStyleCnt="17"/>
      <dgm:spPr/>
    </dgm:pt>
    <dgm:pt modelId="{1D434DDD-858F-48DF-B6CD-6EF2410881B5}" type="pres">
      <dgm:prSet presAssocID="{1CB3D810-8255-4E0C-8F15-5EBD0776DAE5}" presName="Child" presStyleLbl="revTx" presStyleIdx="16" presStyleCnt="20" custScaleX="63242">
        <dgm:presLayoutVars>
          <dgm:chMax val="0"/>
          <dgm:chPref val="0"/>
          <dgm:bulletEnabled val="1"/>
        </dgm:presLayoutVars>
      </dgm:prSet>
      <dgm:spPr/>
      <dgm:t>
        <a:bodyPr/>
        <a:lstStyle/>
        <a:p>
          <a:endParaRPr lang="de-DE"/>
        </a:p>
      </dgm:t>
    </dgm:pt>
    <dgm:pt modelId="{0251ED9B-82A4-48D5-A742-1B33B384D918}" type="pres">
      <dgm:prSet presAssocID="{1165E076-5DDA-4435-8BA2-3150DF026682}" presName="childComposite" presStyleCnt="0">
        <dgm:presLayoutVars>
          <dgm:chMax val="0"/>
          <dgm:chPref val="0"/>
        </dgm:presLayoutVars>
      </dgm:prSet>
      <dgm:spPr/>
    </dgm:pt>
    <dgm:pt modelId="{06951120-B8BB-49B4-BADF-314CB0656A39}" type="pres">
      <dgm:prSet presAssocID="{1165E076-5DDA-4435-8BA2-3150DF026682}" presName="ChildAccent" presStyleLbl="solidFgAcc1" presStyleIdx="14" presStyleCnt="17"/>
      <dgm:spPr/>
    </dgm:pt>
    <dgm:pt modelId="{4CA33CFB-81FE-48D2-B824-CC8907E47B78}" type="pres">
      <dgm:prSet presAssocID="{1165E076-5DDA-4435-8BA2-3150DF026682}" presName="Child" presStyleLbl="revTx" presStyleIdx="17" presStyleCnt="20" custScaleX="63242" custScaleY="176179">
        <dgm:presLayoutVars>
          <dgm:chMax val="0"/>
          <dgm:chPref val="0"/>
          <dgm:bulletEnabled val="1"/>
        </dgm:presLayoutVars>
      </dgm:prSet>
      <dgm:spPr/>
      <dgm:t>
        <a:bodyPr/>
        <a:lstStyle/>
        <a:p>
          <a:endParaRPr lang="de-DE"/>
        </a:p>
      </dgm:t>
    </dgm:pt>
    <dgm:pt modelId="{A1436426-CA93-4EED-9190-7D96DB646D50}" type="pres">
      <dgm:prSet presAssocID="{03CB2E1B-626B-43D9-9674-8CE4198A8D0C}" presName="childComposite" presStyleCnt="0">
        <dgm:presLayoutVars>
          <dgm:chMax val="0"/>
          <dgm:chPref val="0"/>
        </dgm:presLayoutVars>
      </dgm:prSet>
      <dgm:spPr/>
    </dgm:pt>
    <dgm:pt modelId="{8E3B177D-C710-40E3-9BFC-0D4E1701784A}" type="pres">
      <dgm:prSet presAssocID="{03CB2E1B-626B-43D9-9674-8CE4198A8D0C}" presName="ChildAccent" presStyleLbl="solidFgAcc1" presStyleIdx="15" presStyleCnt="17"/>
      <dgm:spPr/>
    </dgm:pt>
    <dgm:pt modelId="{287846C6-B3F7-48E3-9F5D-8F2CB65A004A}" type="pres">
      <dgm:prSet presAssocID="{03CB2E1B-626B-43D9-9674-8CE4198A8D0C}" presName="Child" presStyleLbl="revTx" presStyleIdx="18" presStyleCnt="20" custScaleX="65183">
        <dgm:presLayoutVars>
          <dgm:chMax val="0"/>
          <dgm:chPref val="0"/>
          <dgm:bulletEnabled val="1"/>
        </dgm:presLayoutVars>
      </dgm:prSet>
      <dgm:spPr/>
      <dgm:t>
        <a:bodyPr/>
        <a:lstStyle/>
        <a:p>
          <a:endParaRPr lang="de-DE"/>
        </a:p>
      </dgm:t>
    </dgm:pt>
    <dgm:pt modelId="{17F89BB7-9FF0-4850-8A62-A278F3969811}" type="pres">
      <dgm:prSet presAssocID="{B2CF131A-8104-48C8-9944-85B572B782E8}" presName="childComposite" presStyleCnt="0">
        <dgm:presLayoutVars>
          <dgm:chMax val="0"/>
          <dgm:chPref val="0"/>
        </dgm:presLayoutVars>
      </dgm:prSet>
      <dgm:spPr/>
    </dgm:pt>
    <dgm:pt modelId="{2C4B15CC-9F23-4CC6-8D3C-844719C30DEC}" type="pres">
      <dgm:prSet presAssocID="{B2CF131A-8104-48C8-9944-85B572B782E8}" presName="ChildAccent" presStyleLbl="solidFgAcc1" presStyleIdx="16" presStyleCnt="17"/>
      <dgm:spPr/>
    </dgm:pt>
    <dgm:pt modelId="{8BD101B5-6940-4406-AC0E-741416FE4EEC}" type="pres">
      <dgm:prSet presAssocID="{B2CF131A-8104-48C8-9944-85B572B782E8}" presName="Child" presStyleLbl="revTx" presStyleIdx="19" presStyleCnt="20" custScaleX="65183" custLinFactNeighborX="0">
        <dgm:presLayoutVars>
          <dgm:chMax val="0"/>
          <dgm:chPref val="0"/>
          <dgm:bulletEnabled val="1"/>
        </dgm:presLayoutVars>
      </dgm:prSet>
      <dgm:spPr/>
      <dgm:t>
        <a:bodyPr/>
        <a:lstStyle/>
        <a:p>
          <a:endParaRPr lang="de-DE"/>
        </a:p>
      </dgm:t>
    </dgm:pt>
  </dgm:ptLst>
  <dgm:cxnLst>
    <dgm:cxn modelId="{8EB9AC46-BB17-42D5-95C2-03B1A4FA8ABB}" type="presOf" srcId="{3CCA2242-699C-4646-8BE2-A7059F202386}" destId="{A508A9DC-0823-4848-B687-BA1FCE3C340C}" srcOrd="0" destOrd="0" presId="urn:microsoft.com/office/officeart/2008/layout/SquareAccentList"/>
    <dgm:cxn modelId="{4FB1F7A3-B642-4BC9-9792-DCA0CB66025B}" srcId="{359960BF-710F-401E-A0CC-32FE769E050E}" destId="{B2CF131A-8104-48C8-9944-85B572B782E8}" srcOrd="7" destOrd="0" parTransId="{1EC8998D-B7F5-49A5-949D-8CE0D504DC8C}" sibTransId="{3AF65644-61AB-4573-ACD9-5390B5D3E78F}"/>
    <dgm:cxn modelId="{8586ECB7-CD3B-4BAE-92C2-B7B198995FC8}" type="presOf" srcId="{779002FD-CD83-4AE6-877D-B3AFA103BB8B}" destId="{328A2CBA-F3BD-4261-999F-EFCB19FE93FA}" srcOrd="0" destOrd="0" presId="urn:microsoft.com/office/officeart/2008/layout/SquareAccentList"/>
    <dgm:cxn modelId="{0379C10E-53DA-4322-8A3D-E567FD798960}" type="presOf" srcId="{A59F8F3B-6F45-420D-A2B4-69776F1A610C}" destId="{47F915B6-92BD-48C7-B3AA-71FD3FBEEA1C}" srcOrd="0" destOrd="0" presId="urn:microsoft.com/office/officeart/2008/layout/SquareAccentList"/>
    <dgm:cxn modelId="{9759EF6C-A2F6-4658-BC5F-2B8B31D06BAB}" srcId="{5E5ECA44-045F-443F-8BA7-019EBF242E51}" destId="{5FB86D5E-0B6D-41B5-B0B7-BDF934218975}" srcOrd="1" destOrd="0" parTransId="{B0E456A3-994F-426A-8833-861EB0E92918}" sibTransId="{ABFEB99A-AEC6-4208-B541-6BA5CD45BD02}"/>
    <dgm:cxn modelId="{E509705C-52ED-40FB-9236-638565D3ED40}" srcId="{359960BF-710F-401E-A0CC-32FE769E050E}" destId="{1165E076-5DDA-4435-8BA2-3150DF026682}" srcOrd="5" destOrd="0" parTransId="{7FDF4CED-3E5F-4B75-9429-C632FCAFA2C4}" sibTransId="{B0DD7AF4-06FF-4F76-8F2E-AB546B503AED}"/>
    <dgm:cxn modelId="{11B8F4D0-DDD3-40A7-BC10-E4062C45F288}" type="presOf" srcId="{03CB2E1B-626B-43D9-9674-8CE4198A8D0C}" destId="{287846C6-B3F7-48E3-9F5D-8F2CB65A004A}" srcOrd="0" destOrd="0" presId="urn:microsoft.com/office/officeart/2008/layout/SquareAccentList"/>
    <dgm:cxn modelId="{575B7BD5-E422-46EB-8FDB-800CD9763EB4}" type="presOf" srcId="{1165E076-5DDA-4435-8BA2-3150DF026682}" destId="{4CA33CFB-81FE-48D2-B824-CC8907E47B78}" srcOrd="0" destOrd="0" presId="urn:microsoft.com/office/officeart/2008/layout/SquareAccentList"/>
    <dgm:cxn modelId="{70AF2828-D92E-47AB-9F73-A6EB566ADA70}" srcId="{D8CDC2F0-8BE0-4C58-B8A9-90075F35D3B4}" destId="{8001A0B6-36D8-4A9A-AC4A-DD180409EDEB}" srcOrd="1" destOrd="0" parTransId="{86E14412-B963-44D2-89CF-BD4051CDC727}" sibTransId="{AA292DE2-B1A4-4068-83DD-B3196E141F9C}"/>
    <dgm:cxn modelId="{4276BD3A-EEB1-400B-A680-848C52EF0C88}" srcId="{B2CF131A-8104-48C8-9944-85B572B782E8}" destId="{9211A7C7-312D-4D1B-9512-1EF51F73DC56}" srcOrd="0" destOrd="0" parTransId="{250DA840-CBDC-4F7B-BF73-2647D6B053E9}" sibTransId="{82F68E7C-2A4C-4BAE-8920-A6E7D792F8EE}"/>
    <dgm:cxn modelId="{E5A37356-4014-451B-A6B5-BDFFF19640F6}" srcId="{359960BF-710F-401E-A0CC-32FE769E050E}" destId="{3CCA2242-699C-4646-8BE2-A7059F202386}" srcOrd="2" destOrd="0" parTransId="{01A06EAC-BD42-43C7-B1E5-7A505F43CFB1}" sibTransId="{52B855D2-3631-44DC-AFCA-3C910D8200D9}"/>
    <dgm:cxn modelId="{852055FD-7F68-4FA0-9EE6-C9429069BF0D}" srcId="{5E5ECA44-045F-443F-8BA7-019EBF242E51}" destId="{2BE73659-2D2B-41CF-B6ED-7B2734517D0D}" srcOrd="0" destOrd="0" parTransId="{05E1DEB1-1C89-4F5F-B56A-3FB769B5E537}" sibTransId="{029A73A1-3725-48F6-AF7C-F28FA4F26776}"/>
    <dgm:cxn modelId="{65AB7DEA-6407-4CC5-BC81-0FA13B29020F}" srcId="{359960BF-710F-401E-A0CC-32FE769E050E}" destId="{A59F8F3B-6F45-420D-A2B4-69776F1A610C}" srcOrd="3" destOrd="0" parTransId="{9E9A3443-46FF-43A0-AF82-50585975C152}" sibTransId="{5C789C67-4275-448B-B7E8-101366E8CA99}"/>
    <dgm:cxn modelId="{D2929F63-0B1A-4B3E-89D1-A57E3EE719D2}" type="presOf" srcId="{129F6781-6A74-4815-825C-71E3D0A1F153}" destId="{E83D548B-D4CB-4CEC-B917-A00A7DCD7AE9}" srcOrd="0" destOrd="0" presId="urn:microsoft.com/office/officeart/2008/layout/SquareAccentList"/>
    <dgm:cxn modelId="{EB736140-E304-4794-A606-B72382A1B2C9}" type="presOf" srcId="{5FB86D5E-0B6D-41B5-B0B7-BDF934218975}" destId="{412A0B90-A17F-4ED9-94C3-C85205D227FC}" srcOrd="0" destOrd="0" presId="urn:microsoft.com/office/officeart/2008/layout/SquareAccentList"/>
    <dgm:cxn modelId="{6C23958F-0821-40CD-A07A-FA023531B89E}" type="presOf" srcId="{9211A7C7-312D-4D1B-9512-1EF51F73DC56}" destId="{8BD101B5-6940-4406-AC0E-741416FE4EEC}" srcOrd="0" destOrd="1" presId="urn:microsoft.com/office/officeart/2008/layout/SquareAccentList"/>
    <dgm:cxn modelId="{1264C292-2FEC-405F-8432-22C02DE52E82}" srcId="{B724C2DE-F352-4DC6-B3E4-D4C4773A88DB}" destId="{5E5ECA44-045F-443F-8BA7-019EBF242E51}" srcOrd="0" destOrd="0" parTransId="{06965798-C9C5-45B5-A716-8838700E7604}" sibTransId="{A53889DA-C6AE-4867-B828-50E5A6780B9A}"/>
    <dgm:cxn modelId="{089FF728-57A0-4242-8F39-BB9B762AFD36}" srcId="{359960BF-710F-401E-A0CC-32FE769E050E}" destId="{129F6781-6A74-4815-825C-71E3D0A1F153}" srcOrd="0" destOrd="0" parTransId="{637CF593-FD3A-4B4F-8B59-C4F0A048F770}" sibTransId="{73CC242E-ACD2-48BD-8486-9548FB88C7D4}"/>
    <dgm:cxn modelId="{6CE31BC6-D584-4B0D-99D9-8DD0AF753D29}" type="presOf" srcId="{E75FA05A-17EC-4C6A-9FF8-1BE30F8F0EDF}" destId="{ABA4658D-A9D1-44DC-B7C2-C43C528C8B07}" srcOrd="0" destOrd="0" presId="urn:microsoft.com/office/officeart/2008/layout/SquareAccentList"/>
    <dgm:cxn modelId="{183E73AB-968D-4057-A15B-B122D627C074}" type="presOf" srcId="{D8CDC2F0-8BE0-4C58-B8A9-90075F35D3B4}" destId="{C4280424-DD23-4594-B658-751821365EA8}" srcOrd="0" destOrd="0" presId="urn:microsoft.com/office/officeart/2008/layout/SquareAccentList"/>
    <dgm:cxn modelId="{6065BE33-2C3D-4F3B-90E3-C98D30C3D05B}" type="presOf" srcId="{359960BF-710F-401E-A0CC-32FE769E050E}" destId="{812CE8F3-F46A-47E7-A969-7E8014C7A1B3}" srcOrd="0" destOrd="0" presId="urn:microsoft.com/office/officeart/2008/layout/SquareAccentList"/>
    <dgm:cxn modelId="{9922F14B-7123-41B7-BFF3-1440EBBD7907}" srcId="{359960BF-710F-401E-A0CC-32FE769E050E}" destId="{03CB2E1B-626B-43D9-9674-8CE4198A8D0C}" srcOrd="6" destOrd="0" parTransId="{132C49D5-FEEF-4C43-AEEC-54778CD1A0DF}" sibTransId="{E6AA08B3-1D40-42AA-B647-3DFBCA69BD1F}"/>
    <dgm:cxn modelId="{1936EAAD-4CEB-4C1E-9EF1-321AF78958E2}" type="presOf" srcId="{B5645B74-5419-4463-A0A0-8D391B490C7D}" destId="{463721D5-1496-4F94-B805-0C536BE86DA0}" srcOrd="0" destOrd="0" presId="urn:microsoft.com/office/officeart/2008/layout/SquareAccentList"/>
    <dgm:cxn modelId="{C010BA78-E89F-42E1-A73F-7F3587D5FA84}" type="presOf" srcId="{C83B6B8D-774F-4E2B-B74C-8C394444F2CB}" destId="{41FFED57-8315-4E3B-9F98-6281D89DC468}" srcOrd="0" destOrd="0" presId="urn:microsoft.com/office/officeart/2008/layout/SquareAccentList"/>
    <dgm:cxn modelId="{F4EB7B3B-5363-42F5-BEFB-B3E7E11A19D3}" srcId="{B724C2DE-F352-4DC6-B3E4-D4C4773A88DB}" destId="{359960BF-710F-401E-A0CC-32FE769E050E}" srcOrd="2" destOrd="0" parTransId="{B492C66B-0C3A-4745-88EF-F10D50D79D1C}" sibTransId="{983B100E-4249-43F8-9EEC-1FCE3BD58E42}"/>
    <dgm:cxn modelId="{B5EBABFC-8AA0-4C84-81E9-152EAAD11781}" srcId="{359960BF-710F-401E-A0CC-32FE769E050E}" destId="{1CB3D810-8255-4E0C-8F15-5EBD0776DAE5}" srcOrd="4" destOrd="0" parTransId="{2F7F578E-5B91-4EF4-A552-D9A133A6C793}" sibTransId="{3FE7E7CF-AF49-478A-99A9-A90F37D08FF9}"/>
    <dgm:cxn modelId="{5C68F572-C9A4-47D6-A82E-A253429912E4}" srcId="{D8CDC2F0-8BE0-4C58-B8A9-90075F35D3B4}" destId="{8131F95D-1779-4389-8B46-535C289FE17F}" srcOrd="6" destOrd="0" parTransId="{7C5EC863-66BA-42E6-8080-86CFF456F753}" sibTransId="{05BD49CE-7B7A-423D-B352-9F5E87553520}"/>
    <dgm:cxn modelId="{110EAA48-32BD-4D66-ABE8-66804AE9690B}" srcId="{B724C2DE-F352-4DC6-B3E4-D4C4773A88DB}" destId="{D8CDC2F0-8BE0-4C58-B8A9-90075F35D3B4}" srcOrd="1" destOrd="0" parTransId="{9885C55D-9525-4D02-83EB-93B0C9F250D6}" sibTransId="{C763C170-3A68-490E-805C-AF54A22E2BF3}"/>
    <dgm:cxn modelId="{AE55FAEF-0FA2-4733-AD81-E82DA5722CD6}" type="presOf" srcId="{CC274DEA-492E-4BF7-8772-A4D3C74EED2B}" destId="{DB94DD7C-9E28-4488-9653-1B9A19751244}" srcOrd="0" destOrd="0" presId="urn:microsoft.com/office/officeart/2008/layout/SquareAccentList"/>
    <dgm:cxn modelId="{23E077AE-18C5-4816-A36A-F1717AF78D1C}" type="presOf" srcId="{5E5ECA44-045F-443F-8BA7-019EBF242E51}" destId="{EB820925-36CC-4E57-A5F5-24368FF571BC}" srcOrd="0" destOrd="0" presId="urn:microsoft.com/office/officeart/2008/layout/SquareAccentList"/>
    <dgm:cxn modelId="{BC1239B9-9432-4619-9676-9CECD12C4194}" type="presOf" srcId="{1CB3D810-8255-4E0C-8F15-5EBD0776DAE5}" destId="{1D434DDD-858F-48DF-B6CD-6EF2410881B5}" srcOrd="0" destOrd="0" presId="urn:microsoft.com/office/officeart/2008/layout/SquareAccentList"/>
    <dgm:cxn modelId="{0B5B1A94-9B29-486A-8F84-74E389EB4A6E}" type="presOf" srcId="{8001A0B6-36D8-4A9A-AC4A-DD180409EDEB}" destId="{89CF9B30-DB5F-4382-A281-C71ABE6EC35F}" srcOrd="0" destOrd="0" presId="urn:microsoft.com/office/officeart/2008/layout/SquareAccentList"/>
    <dgm:cxn modelId="{62DFED51-A424-4332-AFE3-BD01235B1590}" type="presOf" srcId="{B2CF131A-8104-48C8-9944-85B572B782E8}" destId="{8BD101B5-6940-4406-AC0E-741416FE4EEC}" srcOrd="0" destOrd="0" presId="urn:microsoft.com/office/officeart/2008/layout/SquareAccentList"/>
    <dgm:cxn modelId="{9A25698A-E85F-4F4B-BE42-B48E959E2D89}" srcId="{D8CDC2F0-8BE0-4C58-B8A9-90075F35D3B4}" destId="{C83B6B8D-774F-4E2B-B74C-8C394444F2CB}" srcOrd="3" destOrd="0" parTransId="{A5041F53-8D55-42A7-B1DF-AB92CAF704E0}" sibTransId="{444EDB11-A975-44D0-B5CC-CF20BC581E69}"/>
    <dgm:cxn modelId="{C0914A27-4E44-42F0-A10D-D72D618B630B}" srcId="{D8CDC2F0-8BE0-4C58-B8A9-90075F35D3B4}" destId="{4993BADC-5E64-402F-A9AA-21B4CE7A52CF}" srcOrd="2" destOrd="0" parTransId="{F48F60D9-566C-47DA-B66C-DF14713FD615}" sibTransId="{CECC9996-8018-4AAA-A8C2-FD5F5EEF1688}"/>
    <dgm:cxn modelId="{0CFDAB6D-19F0-4BC5-910A-798CB06ABF25}" srcId="{D8CDC2F0-8BE0-4C58-B8A9-90075F35D3B4}" destId="{B5645B74-5419-4463-A0A0-8D391B490C7D}" srcOrd="0" destOrd="0" parTransId="{816857E2-99F3-443D-8272-64F85B6200A7}" sibTransId="{62CCD0FC-C853-4D70-8FDB-C7DFEDB760DF}"/>
    <dgm:cxn modelId="{F4A42B2A-7D7C-4031-9E8B-11053A0554CA}" type="presOf" srcId="{4993BADC-5E64-402F-A9AA-21B4CE7A52CF}" destId="{F8318859-461C-405A-A8ED-00E6BA09EED3}" srcOrd="0" destOrd="0" presId="urn:microsoft.com/office/officeart/2008/layout/SquareAccentList"/>
    <dgm:cxn modelId="{DADCAE5B-1FFE-4144-AF22-79FA0CA9FD7E}" type="presOf" srcId="{B724C2DE-F352-4DC6-B3E4-D4C4773A88DB}" destId="{AA43653D-4640-4685-A3EC-CFAB9EED2FA2}" srcOrd="0" destOrd="0" presId="urn:microsoft.com/office/officeart/2008/layout/SquareAccentList"/>
    <dgm:cxn modelId="{A4E562DD-E9B3-4792-BC87-FC4AF7821E0E}" type="presOf" srcId="{8131F95D-1779-4389-8B46-535C289FE17F}" destId="{06C74F05-D6CE-4838-B44B-70B205A8156E}" srcOrd="0" destOrd="0" presId="urn:microsoft.com/office/officeart/2008/layout/SquareAccentList"/>
    <dgm:cxn modelId="{56448B56-F687-4DC8-A27D-BBF8788CA678}" type="presOf" srcId="{2BE73659-2D2B-41CF-B6ED-7B2734517D0D}" destId="{17B451A8-ABAC-45A1-A52D-CA2D74DB4FB6}" srcOrd="0" destOrd="0" presId="urn:microsoft.com/office/officeart/2008/layout/SquareAccentList"/>
    <dgm:cxn modelId="{F86EAB58-6CFA-44E7-97C0-CC03B42A5CD3}" srcId="{359960BF-710F-401E-A0CC-32FE769E050E}" destId="{779002FD-CD83-4AE6-877D-B3AFA103BB8B}" srcOrd="1" destOrd="0" parTransId="{AC4C5E70-342E-4867-8903-B1CCDBD7C7C1}" sibTransId="{02B01147-2320-4BDF-A764-A44499F950BC}"/>
    <dgm:cxn modelId="{3480AE80-049D-46CB-B812-7E0388D7A550}" srcId="{D8CDC2F0-8BE0-4C58-B8A9-90075F35D3B4}" destId="{E75FA05A-17EC-4C6A-9FF8-1BE30F8F0EDF}" srcOrd="5" destOrd="0" parTransId="{F8221D21-E791-4F3A-B24D-291FE2FBCE2E}" sibTransId="{9711AA69-0D16-4E25-AF53-5283CA91264B}"/>
    <dgm:cxn modelId="{05BD69DE-6A83-4887-8A30-FB7131E7F15B}" srcId="{D8CDC2F0-8BE0-4C58-B8A9-90075F35D3B4}" destId="{CC274DEA-492E-4BF7-8772-A4D3C74EED2B}" srcOrd="4" destOrd="0" parTransId="{496EFA30-5A72-4615-B920-354455A0DD23}" sibTransId="{DC65BC77-2363-45DF-93FE-B380719A2E29}"/>
    <dgm:cxn modelId="{FA07F5D4-8B1E-472B-8513-E6B3CBB7B35F}" type="presParOf" srcId="{AA43653D-4640-4685-A3EC-CFAB9EED2FA2}" destId="{2ACF38DA-5E05-49A7-9F48-E0260D8C3E0E}" srcOrd="0" destOrd="0" presId="urn:microsoft.com/office/officeart/2008/layout/SquareAccentList"/>
    <dgm:cxn modelId="{58754D7D-98B3-4F5C-9F16-675C715E24DA}" type="presParOf" srcId="{2ACF38DA-5E05-49A7-9F48-E0260D8C3E0E}" destId="{A702A274-2BB7-4B84-A754-9005F7FBA090}" srcOrd="0" destOrd="0" presId="urn:microsoft.com/office/officeart/2008/layout/SquareAccentList"/>
    <dgm:cxn modelId="{D95D662B-64B4-482B-A367-3F1DCF633F5E}" type="presParOf" srcId="{A702A274-2BB7-4B84-A754-9005F7FBA090}" destId="{310D5643-D500-45AF-8D94-AE2CC6A3DEF8}" srcOrd="0" destOrd="0" presId="urn:microsoft.com/office/officeart/2008/layout/SquareAccentList"/>
    <dgm:cxn modelId="{586137FD-5FB3-4E39-B6F8-E8DC2DA02072}" type="presParOf" srcId="{A702A274-2BB7-4B84-A754-9005F7FBA090}" destId="{D75D5D33-C48A-4A37-AD44-5504F90203C6}" srcOrd="1" destOrd="0" presId="urn:microsoft.com/office/officeart/2008/layout/SquareAccentList"/>
    <dgm:cxn modelId="{2C080BDE-26BA-4646-8DFF-00994815A822}" type="presParOf" srcId="{A702A274-2BB7-4B84-A754-9005F7FBA090}" destId="{EB820925-36CC-4E57-A5F5-24368FF571BC}" srcOrd="2" destOrd="0" presId="urn:microsoft.com/office/officeart/2008/layout/SquareAccentList"/>
    <dgm:cxn modelId="{543072A6-D823-4F3E-8107-1EE38C91FCAC}" type="presParOf" srcId="{2ACF38DA-5E05-49A7-9F48-E0260D8C3E0E}" destId="{98542DE7-A011-48A8-AD14-97AC8722C3C2}" srcOrd="1" destOrd="0" presId="urn:microsoft.com/office/officeart/2008/layout/SquareAccentList"/>
    <dgm:cxn modelId="{AE2D71E1-A63D-4326-88A6-3DA73A778FB6}" type="presParOf" srcId="{98542DE7-A011-48A8-AD14-97AC8722C3C2}" destId="{FEDDB659-E10F-477B-9390-025CBCC9CB24}" srcOrd="0" destOrd="0" presId="urn:microsoft.com/office/officeart/2008/layout/SquareAccentList"/>
    <dgm:cxn modelId="{07E0CFC9-99E1-4A8E-AB8A-A72BE0F7EAFC}" type="presParOf" srcId="{FEDDB659-E10F-477B-9390-025CBCC9CB24}" destId="{79C5B156-54A4-4FE5-B991-A1616BECBC54}" srcOrd="0" destOrd="0" presId="urn:microsoft.com/office/officeart/2008/layout/SquareAccentList"/>
    <dgm:cxn modelId="{497E83E5-74F2-4E38-B73C-23FC5DF34F53}" type="presParOf" srcId="{FEDDB659-E10F-477B-9390-025CBCC9CB24}" destId="{17B451A8-ABAC-45A1-A52D-CA2D74DB4FB6}" srcOrd="1" destOrd="0" presId="urn:microsoft.com/office/officeart/2008/layout/SquareAccentList"/>
    <dgm:cxn modelId="{A027CDF2-E952-47E0-BAFB-EE8DFAC90890}" type="presParOf" srcId="{98542DE7-A011-48A8-AD14-97AC8722C3C2}" destId="{D2645E8D-141B-43EB-B500-1CEF65F053E1}" srcOrd="1" destOrd="0" presId="urn:microsoft.com/office/officeart/2008/layout/SquareAccentList"/>
    <dgm:cxn modelId="{347910DE-4C69-4F46-8A3F-B969C3183803}" type="presParOf" srcId="{D2645E8D-141B-43EB-B500-1CEF65F053E1}" destId="{9CECBDCE-5D8A-40E6-A1A0-B6EDD47A77F8}" srcOrd="0" destOrd="0" presId="urn:microsoft.com/office/officeart/2008/layout/SquareAccentList"/>
    <dgm:cxn modelId="{424A805F-12AB-4EC9-8460-2B8F835B6CAE}" type="presParOf" srcId="{D2645E8D-141B-43EB-B500-1CEF65F053E1}" destId="{412A0B90-A17F-4ED9-94C3-C85205D227FC}" srcOrd="1" destOrd="0" presId="urn:microsoft.com/office/officeart/2008/layout/SquareAccentList"/>
    <dgm:cxn modelId="{39F06A08-BD9B-4B4D-81C1-A33FBF401806}" type="presParOf" srcId="{AA43653D-4640-4685-A3EC-CFAB9EED2FA2}" destId="{55E96F4E-3DF1-49C0-93B3-6B12658F03CB}" srcOrd="1" destOrd="0" presId="urn:microsoft.com/office/officeart/2008/layout/SquareAccentList"/>
    <dgm:cxn modelId="{84038AF8-794F-4B3C-9C08-04BFFE24D35E}" type="presParOf" srcId="{55E96F4E-3DF1-49C0-93B3-6B12658F03CB}" destId="{EC3A0FB9-6136-46A7-ACA4-258E6ED80188}" srcOrd="0" destOrd="0" presId="urn:microsoft.com/office/officeart/2008/layout/SquareAccentList"/>
    <dgm:cxn modelId="{5C690131-B198-4A57-8FA1-3068680484F1}" type="presParOf" srcId="{EC3A0FB9-6136-46A7-ACA4-258E6ED80188}" destId="{F98B77DF-7A16-4F0F-A764-E52086312C16}" srcOrd="0" destOrd="0" presId="urn:microsoft.com/office/officeart/2008/layout/SquareAccentList"/>
    <dgm:cxn modelId="{1EA9B8FF-63A0-48CA-9D77-4B00858F8511}" type="presParOf" srcId="{EC3A0FB9-6136-46A7-ACA4-258E6ED80188}" destId="{1F805362-BDD8-41E1-A827-E06116C9EB0F}" srcOrd="1" destOrd="0" presId="urn:microsoft.com/office/officeart/2008/layout/SquareAccentList"/>
    <dgm:cxn modelId="{38CABA6C-FA25-439F-B96C-C4D54E0913AD}" type="presParOf" srcId="{EC3A0FB9-6136-46A7-ACA4-258E6ED80188}" destId="{C4280424-DD23-4594-B658-751821365EA8}" srcOrd="2" destOrd="0" presId="urn:microsoft.com/office/officeart/2008/layout/SquareAccentList"/>
    <dgm:cxn modelId="{1AD79543-565C-4D0F-8640-3B0B54306ABB}" type="presParOf" srcId="{55E96F4E-3DF1-49C0-93B3-6B12658F03CB}" destId="{CC685E38-95BA-4E55-9784-C17C2A983F64}" srcOrd="1" destOrd="0" presId="urn:microsoft.com/office/officeart/2008/layout/SquareAccentList"/>
    <dgm:cxn modelId="{67EFD953-D369-4E47-BD75-9FED3FE163E9}" type="presParOf" srcId="{CC685E38-95BA-4E55-9784-C17C2A983F64}" destId="{1A787580-267E-488F-B1F4-53634601400D}" srcOrd="0" destOrd="0" presId="urn:microsoft.com/office/officeart/2008/layout/SquareAccentList"/>
    <dgm:cxn modelId="{F12FD8AD-AC84-4A68-AFEC-1DDD4633DE07}" type="presParOf" srcId="{1A787580-267E-488F-B1F4-53634601400D}" destId="{0B651326-19C4-4943-A524-C90C10FC3E16}" srcOrd="0" destOrd="0" presId="urn:microsoft.com/office/officeart/2008/layout/SquareAccentList"/>
    <dgm:cxn modelId="{4695ADE5-ABFB-43DC-8C7E-917C2FE49ADF}" type="presParOf" srcId="{1A787580-267E-488F-B1F4-53634601400D}" destId="{463721D5-1496-4F94-B805-0C536BE86DA0}" srcOrd="1" destOrd="0" presId="urn:microsoft.com/office/officeart/2008/layout/SquareAccentList"/>
    <dgm:cxn modelId="{9D6D6734-E188-4C79-8022-4F447A84BE3A}" type="presParOf" srcId="{CC685E38-95BA-4E55-9784-C17C2A983F64}" destId="{A082EF4E-A272-4D70-AE95-F9A080205D0F}" srcOrd="1" destOrd="0" presId="urn:microsoft.com/office/officeart/2008/layout/SquareAccentList"/>
    <dgm:cxn modelId="{230AAE88-A396-48E8-AFCC-F36E7ABDFDC0}" type="presParOf" srcId="{A082EF4E-A272-4D70-AE95-F9A080205D0F}" destId="{186BBB03-7C15-4193-B9BA-7672430DC280}" srcOrd="0" destOrd="0" presId="urn:microsoft.com/office/officeart/2008/layout/SquareAccentList"/>
    <dgm:cxn modelId="{22AF58A8-2DD2-4C3E-8417-3A45076E6878}" type="presParOf" srcId="{A082EF4E-A272-4D70-AE95-F9A080205D0F}" destId="{89CF9B30-DB5F-4382-A281-C71ABE6EC35F}" srcOrd="1" destOrd="0" presId="urn:microsoft.com/office/officeart/2008/layout/SquareAccentList"/>
    <dgm:cxn modelId="{24276C00-938F-4979-AD1A-112FB9D6F7E4}" type="presParOf" srcId="{CC685E38-95BA-4E55-9784-C17C2A983F64}" destId="{98C351E1-D50C-4A2A-9042-FD5EDD608F51}" srcOrd="2" destOrd="0" presId="urn:microsoft.com/office/officeart/2008/layout/SquareAccentList"/>
    <dgm:cxn modelId="{9814BA03-7E62-4B3D-BA0F-64AA8AC1B310}" type="presParOf" srcId="{98C351E1-D50C-4A2A-9042-FD5EDD608F51}" destId="{2B883DC0-E05B-460A-8CA8-420BEF554370}" srcOrd="0" destOrd="0" presId="urn:microsoft.com/office/officeart/2008/layout/SquareAccentList"/>
    <dgm:cxn modelId="{72BD942C-58EE-4E6D-8A05-7E660267D7FE}" type="presParOf" srcId="{98C351E1-D50C-4A2A-9042-FD5EDD608F51}" destId="{F8318859-461C-405A-A8ED-00E6BA09EED3}" srcOrd="1" destOrd="0" presId="urn:microsoft.com/office/officeart/2008/layout/SquareAccentList"/>
    <dgm:cxn modelId="{9BC80D44-0C8A-445A-9A68-AD3468819CD5}" type="presParOf" srcId="{CC685E38-95BA-4E55-9784-C17C2A983F64}" destId="{72D2F8EB-410A-451D-813A-477BAA01B77C}" srcOrd="3" destOrd="0" presId="urn:microsoft.com/office/officeart/2008/layout/SquareAccentList"/>
    <dgm:cxn modelId="{608A7765-D0F3-4A4D-B8FA-3317808A2A38}" type="presParOf" srcId="{72D2F8EB-410A-451D-813A-477BAA01B77C}" destId="{E5E0DCAF-1165-402C-B9FF-29952E72C6A6}" srcOrd="0" destOrd="0" presId="urn:microsoft.com/office/officeart/2008/layout/SquareAccentList"/>
    <dgm:cxn modelId="{97CCD61D-6978-4D10-898C-3D777A5973DE}" type="presParOf" srcId="{72D2F8EB-410A-451D-813A-477BAA01B77C}" destId="{41FFED57-8315-4E3B-9F98-6281D89DC468}" srcOrd="1" destOrd="0" presId="urn:microsoft.com/office/officeart/2008/layout/SquareAccentList"/>
    <dgm:cxn modelId="{0BDAE3C1-EF98-4833-AF20-1443701D4023}" type="presParOf" srcId="{CC685E38-95BA-4E55-9784-C17C2A983F64}" destId="{785882C3-EDFF-4F7A-A642-C257E951EC25}" srcOrd="4" destOrd="0" presId="urn:microsoft.com/office/officeart/2008/layout/SquareAccentList"/>
    <dgm:cxn modelId="{4B294721-4534-4490-975E-CC787E1D2FA0}" type="presParOf" srcId="{785882C3-EDFF-4F7A-A642-C257E951EC25}" destId="{B9418C1D-C062-4274-9A58-2BCE3AA46BC2}" srcOrd="0" destOrd="0" presId="urn:microsoft.com/office/officeart/2008/layout/SquareAccentList"/>
    <dgm:cxn modelId="{B52D9420-FCCE-4332-A786-847FC5715114}" type="presParOf" srcId="{785882C3-EDFF-4F7A-A642-C257E951EC25}" destId="{DB94DD7C-9E28-4488-9653-1B9A19751244}" srcOrd="1" destOrd="0" presId="urn:microsoft.com/office/officeart/2008/layout/SquareAccentList"/>
    <dgm:cxn modelId="{5DD3FCCB-D498-4F01-9B4F-B0DC92F83B55}" type="presParOf" srcId="{CC685E38-95BA-4E55-9784-C17C2A983F64}" destId="{614FD5A0-1664-455D-A339-2E215AE4C4CC}" srcOrd="5" destOrd="0" presId="urn:microsoft.com/office/officeart/2008/layout/SquareAccentList"/>
    <dgm:cxn modelId="{58070BC8-7863-4A03-9218-8188C41E1ADF}" type="presParOf" srcId="{614FD5A0-1664-455D-A339-2E215AE4C4CC}" destId="{77C57D81-12B7-4408-B083-0B2EC01FDA6B}" srcOrd="0" destOrd="0" presId="urn:microsoft.com/office/officeart/2008/layout/SquareAccentList"/>
    <dgm:cxn modelId="{25B39F26-7244-44B9-A229-F5B531DFDE01}" type="presParOf" srcId="{614FD5A0-1664-455D-A339-2E215AE4C4CC}" destId="{ABA4658D-A9D1-44DC-B7C2-C43C528C8B07}" srcOrd="1" destOrd="0" presId="urn:microsoft.com/office/officeart/2008/layout/SquareAccentList"/>
    <dgm:cxn modelId="{5FD30599-FB0B-4BCD-8C5F-133FB55E2FA8}" type="presParOf" srcId="{CC685E38-95BA-4E55-9784-C17C2A983F64}" destId="{435C5472-DBE0-4693-9C7D-D23D062BD31F}" srcOrd="6" destOrd="0" presId="urn:microsoft.com/office/officeart/2008/layout/SquareAccentList"/>
    <dgm:cxn modelId="{F6993CDE-0E91-43EE-B6C3-F98748D5A9E1}" type="presParOf" srcId="{435C5472-DBE0-4693-9C7D-D23D062BD31F}" destId="{0F873913-7D8F-46DE-8D12-A2F30F5E171B}" srcOrd="0" destOrd="0" presId="urn:microsoft.com/office/officeart/2008/layout/SquareAccentList"/>
    <dgm:cxn modelId="{19DC38DA-7E60-4A89-B6AA-93C68CAE7221}" type="presParOf" srcId="{435C5472-DBE0-4693-9C7D-D23D062BD31F}" destId="{06C74F05-D6CE-4838-B44B-70B205A8156E}" srcOrd="1" destOrd="0" presId="urn:microsoft.com/office/officeart/2008/layout/SquareAccentList"/>
    <dgm:cxn modelId="{6F84F860-0C6F-4D7D-816A-872E47352FF8}" type="presParOf" srcId="{AA43653D-4640-4685-A3EC-CFAB9EED2FA2}" destId="{0AC315F1-9A2D-41FF-8F89-7DBCFC75A8F9}" srcOrd="2" destOrd="0" presId="urn:microsoft.com/office/officeart/2008/layout/SquareAccentList"/>
    <dgm:cxn modelId="{A6B0CABB-8240-4491-B6C3-3C3563EB5608}" type="presParOf" srcId="{0AC315F1-9A2D-41FF-8F89-7DBCFC75A8F9}" destId="{D08DE027-B30E-4DB6-B20D-A5768C17FE88}" srcOrd="0" destOrd="0" presId="urn:microsoft.com/office/officeart/2008/layout/SquareAccentList"/>
    <dgm:cxn modelId="{675D36A3-6777-4126-8D2F-2245702288CB}" type="presParOf" srcId="{D08DE027-B30E-4DB6-B20D-A5768C17FE88}" destId="{14C1C32E-10F0-4E4B-BFC2-9DC3B11AA023}" srcOrd="0" destOrd="0" presId="urn:microsoft.com/office/officeart/2008/layout/SquareAccentList"/>
    <dgm:cxn modelId="{A19EE30C-98AF-42B4-9A66-781E055AB38B}" type="presParOf" srcId="{D08DE027-B30E-4DB6-B20D-A5768C17FE88}" destId="{D63267F9-5563-446A-B199-4AD14CB07842}" srcOrd="1" destOrd="0" presId="urn:microsoft.com/office/officeart/2008/layout/SquareAccentList"/>
    <dgm:cxn modelId="{E3EA94BE-F2C6-4543-B4AD-9AFE5C17CB10}" type="presParOf" srcId="{D08DE027-B30E-4DB6-B20D-A5768C17FE88}" destId="{812CE8F3-F46A-47E7-A969-7E8014C7A1B3}" srcOrd="2" destOrd="0" presId="urn:microsoft.com/office/officeart/2008/layout/SquareAccentList"/>
    <dgm:cxn modelId="{EC7AFED0-7A95-4567-B7DA-95EC510C7A4A}" type="presParOf" srcId="{0AC315F1-9A2D-41FF-8F89-7DBCFC75A8F9}" destId="{9E33EEEE-FD57-4036-B38F-87FACE85CA13}" srcOrd="1" destOrd="0" presId="urn:microsoft.com/office/officeart/2008/layout/SquareAccentList"/>
    <dgm:cxn modelId="{A03CD8A1-68E8-4134-BF5D-1AD5F28FAA01}" type="presParOf" srcId="{9E33EEEE-FD57-4036-B38F-87FACE85CA13}" destId="{F15941FF-2B8C-4A36-8164-004B0D9882C0}" srcOrd="0" destOrd="0" presId="urn:microsoft.com/office/officeart/2008/layout/SquareAccentList"/>
    <dgm:cxn modelId="{6B4D55E1-FD92-458D-A171-4D245914BE94}" type="presParOf" srcId="{F15941FF-2B8C-4A36-8164-004B0D9882C0}" destId="{9C920B52-6E2A-476B-879D-A06D9E9DB256}" srcOrd="0" destOrd="0" presId="urn:microsoft.com/office/officeart/2008/layout/SquareAccentList"/>
    <dgm:cxn modelId="{03B7257A-5D4A-404A-B169-A6C5C32CA488}" type="presParOf" srcId="{F15941FF-2B8C-4A36-8164-004B0D9882C0}" destId="{E83D548B-D4CB-4CEC-B917-A00A7DCD7AE9}" srcOrd="1" destOrd="0" presId="urn:microsoft.com/office/officeart/2008/layout/SquareAccentList"/>
    <dgm:cxn modelId="{6E5F20CC-7AB7-4A82-B749-1887EF77B2E4}" type="presParOf" srcId="{9E33EEEE-FD57-4036-B38F-87FACE85CA13}" destId="{6B4BED8E-2CB3-4794-A09B-A25702EB54B6}" srcOrd="1" destOrd="0" presId="urn:microsoft.com/office/officeart/2008/layout/SquareAccentList"/>
    <dgm:cxn modelId="{C451A41F-E710-4BA2-A9B5-84FCD5B7769A}" type="presParOf" srcId="{6B4BED8E-2CB3-4794-A09B-A25702EB54B6}" destId="{7436D4D2-A084-48FE-AC02-8F78AFAB4EC8}" srcOrd="0" destOrd="0" presId="urn:microsoft.com/office/officeart/2008/layout/SquareAccentList"/>
    <dgm:cxn modelId="{AE9E331E-46BC-405C-82A0-E7EB7F237D08}" type="presParOf" srcId="{6B4BED8E-2CB3-4794-A09B-A25702EB54B6}" destId="{328A2CBA-F3BD-4261-999F-EFCB19FE93FA}" srcOrd="1" destOrd="0" presId="urn:microsoft.com/office/officeart/2008/layout/SquareAccentList"/>
    <dgm:cxn modelId="{EFA180DC-E355-4352-AD6A-AF234E6AAEA6}" type="presParOf" srcId="{9E33EEEE-FD57-4036-B38F-87FACE85CA13}" destId="{4D5361A8-258B-4820-84AB-ABE4E454C24F}" srcOrd="2" destOrd="0" presId="urn:microsoft.com/office/officeart/2008/layout/SquareAccentList"/>
    <dgm:cxn modelId="{417B6B8C-344A-4ECE-9625-87591D7A5F4D}" type="presParOf" srcId="{4D5361A8-258B-4820-84AB-ABE4E454C24F}" destId="{688579EE-A3D3-4064-ABF4-6095F553B06D}" srcOrd="0" destOrd="0" presId="urn:microsoft.com/office/officeart/2008/layout/SquareAccentList"/>
    <dgm:cxn modelId="{173BD58B-31EC-4C2F-9796-CAF7B25FAAC4}" type="presParOf" srcId="{4D5361A8-258B-4820-84AB-ABE4E454C24F}" destId="{A508A9DC-0823-4848-B687-BA1FCE3C340C}" srcOrd="1" destOrd="0" presId="urn:microsoft.com/office/officeart/2008/layout/SquareAccentList"/>
    <dgm:cxn modelId="{2353B2D3-8BCE-4302-90EC-77D7C8F03821}" type="presParOf" srcId="{9E33EEEE-FD57-4036-B38F-87FACE85CA13}" destId="{51D6A21F-D7E0-4254-8AA5-EBBAE752F29F}" srcOrd="3" destOrd="0" presId="urn:microsoft.com/office/officeart/2008/layout/SquareAccentList"/>
    <dgm:cxn modelId="{29751574-3A65-4F38-A85A-F97A3226C1C0}" type="presParOf" srcId="{51D6A21F-D7E0-4254-8AA5-EBBAE752F29F}" destId="{50EAD0A0-5576-442A-8277-A91BFA3814A9}" srcOrd="0" destOrd="0" presId="urn:microsoft.com/office/officeart/2008/layout/SquareAccentList"/>
    <dgm:cxn modelId="{9F74441D-C369-4F55-88A0-D8A59B4A4D94}" type="presParOf" srcId="{51D6A21F-D7E0-4254-8AA5-EBBAE752F29F}" destId="{47F915B6-92BD-48C7-B3AA-71FD3FBEEA1C}" srcOrd="1" destOrd="0" presId="urn:microsoft.com/office/officeart/2008/layout/SquareAccentList"/>
    <dgm:cxn modelId="{101809A3-0E37-4017-A491-AD6BD07FB9E5}" type="presParOf" srcId="{9E33EEEE-FD57-4036-B38F-87FACE85CA13}" destId="{F0248E5B-D445-4BE2-9C25-2E6107E98401}" srcOrd="4" destOrd="0" presId="urn:microsoft.com/office/officeart/2008/layout/SquareAccentList"/>
    <dgm:cxn modelId="{19878F66-26CD-4080-BF9B-1AA53F25D7F2}" type="presParOf" srcId="{F0248E5B-D445-4BE2-9C25-2E6107E98401}" destId="{11571BE0-B153-41A1-8A42-884A3731FE69}" srcOrd="0" destOrd="0" presId="urn:microsoft.com/office/officeart/2008/layout/SquareAccentList"/>
    <dgm:cxn modelId="{185E3CEA-BC12-42A4-BAD0-D145E1BFE246}" type="presParOf" srcId="{F0248E5B-D445-4BE2-9C25-2E6107E98401}" destId="{1D434DDD-858F-48DF-B6CD-6EF2410881B5}" srcOrd="1" destOrd="0" presId="urn:microsoft.com/office/officeart/2008/layout/SquareAccentList"/>
    <dgm:cxn modelId="{A10FF216-BBC2-4672-814F-8D39E64927EE}" type="presParOf" srcId="{9E33EEEE-FD57-4036-B38F-87FACE85CA13}" destId="{0251ED9B-82A4-48D5-A742-1B33B384D918}" srcOrd="5" destOrd="0" presId="urn:microsoft.com/office/officeart/2008/layout/SquareAccentList"/>
    <dgm:cxn modelId="{E6E32834-02E7-4562-8CBE-C67159618FDA}" type="presParOf" srcId="{0251ED9B-82A4-48D5-A742-1B33B384D918}" destId="{06951120-B8BB-49B4-BADF-314CB0656A39}" srcOrd="0" destOrd="0" presId="urn:microsoft.com/office/officeart/2008/layout/SquareAccentList"/>
    <dgm:cxn modelId="{0C5C0B52-34A8-4F95-9E98-CB70449354BC}" type="presParOf" srcId="{0251ED9B-82A4-48D5-A742-1B33B384D918}" destId="{4CA33CFB-81FE-48D2-B824-CC8907E47B78}" srcOrd="1" destOrd="0" presId="urn:microsoft.com/office/officeart/2008/layout/SquareAccentList"/>
    <dgm:cxn modelId="{2730CC1E-59CB-4443-BD44-9E98F7D67A8A}" type="presParOf" srcId="{9E33EEEE-FD57-4036-B38F-87FACE85CA13}" destId="{A1436426-CA93-4EED-9190-7D96DB646D50}" srcOrd="6" destOrd="0" presId="urn:microsoft.com/office/officeart/2008/layout/SquareAccentList"/>
    <dgm:cxn modelId="{4E965A4E-9187-484A-BD07-1A17B83C4287}" type="presParOf" srcId="{A1436426-CA93-4EED-9190-7D96DB646D50}" destId="{8E3B177D-C710-40E3-9BFC-0D4E1701784A}" srcOrd="0" destOrd="0" presId="urn:microsoft.com/office/officeart/2008/layout/SquareAccentList"/>
    <dgm:cxn modelId="{897FF9B5-F441-43FF-8795-84FFBE30000F}" type="presParOf" srcId="{A1436426-CA93-4EED-9190-7D96DB646D50}" destId="{287846C6-B3F7-48E3-9F5D-8F2CB65A004A}" srcOrd="1" destOrd="0" presId="urn:microsoft.com/office/officeart/2008/layout/SquareAccentList"/>
    <dgm:cxn modelId="{6DD62FF1-1115-4D9B-9D92-A11FD33DD759}" type="presParOf" srcId="{9E33EEEE-FD57-4036-B38F-87FACE85CA13}" destId="{17F89BB7-9FF0-4850-8A62-A278F3969811}" srcOrd="7" destOrd="0" presId="urn:microsoft.com/office/officeart/2008/layout/SquareAccentList"/>
    <dgm:cxn modelId="{CD23FAA3-786A-4133-AF6E-0669B68E8DEA}" type="presParOf" srcId="{17F89BB7-9FF0-4850-8A62-A278F3969811}" destId="{2C4B15CC-9F23-4CC6-8D3C-844719C30DEC}" srcOrd="0" destOrd="0" presId="urn:microsoft.com/office/officeart/2008/layout/SquareAccentList"/>
    <dgm:cxn modelId="{62402BC0-64A3-4545-8BD1-2CDBBC74C32F}" type="presParOf" srcId="{17F89BB7-9FF0-4850-8A62-A278F3969811}" destId="{8BD101B5-6940-4406-AC0E-741416FE4EEC}"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2F02B7-E7DB-F44C-AF3F-1F80F6EAEDA0}"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de-DE"/>
        </a:p>
      </dgm:t>
    </dgm:pt>
    <dgm:pt modelId="{ED75E682-9768-1748-8870-8F0B7F3C3D0D}">
      <dgm:prSet phldrT="[Text]"/>
      <dgm:spPr/>
      <dgm:t>
        <a:bodyPr/>
        <a:lstStyle/>
        <a:p>
          <a:r>
            <a:rPr lang="de-DE" dirty="0" smtClean="0">
              <a:latin typeface="Times New Roman" panose="02020603050405020304" pitchFamily="18" charset="0"/>
              <a:cs typeface="Times New Roman" panose="02020603050405020304" pitchFamily="18" charset="0"/>
            </a:rPr>
            <a:t>Art der Kontrolle</a:t>
          </a:r>
          <a:endParaRPr lang="de-DE" dirty="0">
            <a:latin typeface="Times New Roman" panose="02020603050405020304" pitchFamily="18" charset="0"/>
            <a:cs typeface="Times New Roman" panose="02020603050405020304" pitchFamily="18" charset="0"/>
          </a:endParaRPr>
        </a:p>
      </dgm:t>
    </dgm:pt>
    <dgm:pt modelId="{2029DC53-CF98-164D-B7DF-305FE1DCEC15}" type="parTrans" cxnId="{726D44BC-6496-A840-AB54-368E337E4C63}">
      <dgm:prSet/>
      <dgm:spPr/>
      <dgm:t>
        <a:bodyPr/>
        <a:lstStyle/>
        <a:p>
          <a:endParaRPr lang="de-DE"/>
        </a:p>
      </dgm:t>
    </dgm:pt>
    <dgm:pt modelId="{7B924AD4-A72A-3C4C-B638-9C6B31DF9E59}" type="sibTrans" cxnId="{726D44BC-6496-A840-AB54-368E337E4C63}">
      <dgm:prSet/>
      <dgm:spPr/>
      <dgm:t>
        <a:bodyPr/>
        <a:lstStyle/>
        <a:p>
          <a:endParaRPr lang="de-DE"/>
        </a:p>
      </dgm:t>
    </dgm:pt>
    <dgm:pt modelId="{5E529D1D-B00F-EC4A-9502-D281D03C9816}">
      <dgm:prSet phldrT="[Text]"/>
      <dgm:spPr/>
      <dgm:t>
        <a:bodyPr/>
        <a:lstStyle/>
        <a:p>
          <a:r>
            <a:rPr lang="de-DE" dirty="0" smtClean="0">
              <a:latin typeface="Times New Roman" panose="02020603050405020304" pitchFamily="18" charset="0"/>
              <a:cs typeface="Times New Roman" panose="02020603050405020304" pitchFamily="18" charset="0"/>
            </a:rPr>
            <a:t>kann strategische Entscheidungen nicht</a:t>
          </a:r>
          <a:r>
            <a:rPr lang="de-DE" baseline="0" dirty="0" smtClean="0">
              <a:latin typeface="Times New Roman" panose="02020603050405020304" pitchFamily="18" charset="0"/>
              <a:cs typeface="Times New Roman" panose="02020603050405020304" pitchFamily="18" charset="0"/>
            </a:rPr>
            <a:t> allein durchsetzen aber durch Veto verhindern</a:t>
          </a:r>
        </a:p>
        <a:p>
          <a:r>
            <a:rPr lang="de-DE" b="1" u="sng" baseline="0" dirty="0" smtClean="0">
              <a:latin typeface="Times New Roman" panose="02020603050405020304" pitchFamily="18" charset="0"/>
              <a:cs typeface="Times New Roman" panose="02020603050405020304" pitchFamily="18" charset="0"/>
            </a:rPr>
            <a:t>(negative Kontrolle)</a:t>
          </a:r>
          <a:endParaRPr lang="de-DE" b="1" u="sng" dirty="0">
            <a:latin typeface="Times New Roman" panose="02020603050405020304" pitchFamily="18" charset="0"/>
            <a:cs typeface="Times New Roman" panose="02020603050405020304" pitchFamily="18" charset="0"/>
          </a:endParaRPr>
        </a:p>
      </dgm:t>
    </dgm:pt>
    <dgm:pt modelId="{0696F7B6-A162-EE4B-93E3-8A6064F40E4D}" type="parTrans" cxnId="{896D4011-CE45-C941-A409-ADD4CAA5EFA5}">
      <dgm:prSet/>
      <dgm:spPr/>
      <dgm:t>
        <a:bodyPr/>
        <a:lstStyle/>
        <a:p>
          <a:endParaRPr lang="de-DE"/>
        </a:p>
      </dgm:t>
    </dgm:pt>
    <dgm:pt modelId="{C0ABE574-9ADB-9943-A6A7-68804DEE987D}" type="sibTrans" cxnId="{896D4011-CE45-C941-A409-ADD4CAA5EFA5}">
      <dgm:prSet/>
      <dgm:spPr/>
      <dgm:t>
        <a:bodyPr/>
        <a:lstStyle/>
        <a:p>
          <a:endParaRPr lang="de-DE"/>
        </a:p>
      </dgm:t>
    </dgm:pt>
    <dgm:pt modelId="{0592FA2D-E577-854B-A3B4-C550BA5FD240}">
      <dgm:prSet phldrT="[Text]"/>
      <dgm:spPr/>
      <dgm:t>
        <a:bodyPr/>
        <a:lstStyle/>
        <a:p>
          <a:r>
            <a:rPr lang="de-DE" dirty="0" smtClean="0">
              <a:latin typeface="Times New Roman" panose="02020603050405020304" pitchFamily="18" charset="0"/>
              <a:cs typeface="Times New Roman" panose="02020603050405020304" pitchFamily="18" charset="0"/>
            </a:rPr>
            <a:t>Grundlage der Kontrolle</a:t>
          </a:r>
          <a:endParaRPr lang="de-DE" dirty="0">
            <a:latin typeface="Times New Roman" panose="02020603050405020304" pitchFamily="18" charset="0"/>
            <a:cs typeface="Times New Roman" panose="02020603050405020304" pitchFamily="18" charset="0"/>
          </a:endParaRPr>
        </a:p>
      </dgm:t>
    </dgm:pt>
    <dgm:pt modelId="{B0E51820-01DD-8A4D-BB12-BD4F19D28A91}" type="parTrans" cxnId="{C3A75C83-CB47-624F-8FF6-FA65F05DFDA1}">
      <dgm:prSet/>
      <dgm:spPr/>
      <dgm:t>
        <a:bodyPr/>
        <a:lstStyle/>
        <a:p>
          <a:endParaRPr lang="de-DE"/>
        </a:p>
      </dgm:t>
    </dgm:pt>
    <dgm:pt modelId="{3800FB26-00A6-0E4D-BDC7-9B7F7A03588F}" type="sibTrans" cxnId="{C3A75C83-CB47-624F-8FF6-FA65F05DFDA1}">
      <dgm:prSet/>
      <dgm:spPr/>
      <dgm:t>
        <a:bodyPr/>
        <a:lstStyle/>
        <a:p>
          <a:endParaRPr lang="de-DE"/>
        </a:p>
      </dgm:t>
    </dgm:pt>
    <dgm:pt modelId="{8EF599D4-2DBF-7C4F-887A-E289CFCFBC5E}">
      <dgm:prSet phldrT="[Text]"/>
      <dgm:spPr/>
      <dgm:t>
        <a:bodyPr/>
        <a:lstStyle/>
        <a:p>
          <a:r>
            <a:rPr lang="de-DE" dirty="0" smtClean="0">
              <a:latin typeface="Times New Roman" panose="02020603050405020304" pitchFamily="18" charset="0"/>
              <a:cs typeface="Times New Roman" panose="02020603050405020304" pitchFamily="18" charset="0"/>
            </a:rPr>
            <a:t>auf</a:t>
          </a:r>
          <a:r>
            <a:rPr lang="de-DE" baseline="0" dirty="0" smtClean="0">
              <a:latin typeface="Times New Roman" panose="02020603050405020304" pitchFamily="18" charset="0"/>
              <a:cs typeface="Times New Roman" panose="02020603050405020304" pitchFamily="18" charset="0"/>
            </a:rPr>
            <a:t> rechtlicher Grundlage</a:t>
          </a:r>
          <a:endParaRPr lang="de-DE" dirty="0">
            <a:latin typeface="Times New Roman" panose="02020603050405020304" pitchFamily="18" charset="0"/>
            <a:cs typeface="Times New Roman" panose="02020603050405020304" pitchFamily="18" charset="0"/>
          </a:endParaRPr>
        </a:p>
      </dgm:t>
    </dgm:pt>
    <dgm:pt modelId="{B8A8C50D-DD75-3044-BA12-65289799DEA5}" type="parTrans" cxnId="{464715CC-B461-5B4E-8271-7F261951A695}">
      <dgm:prSet/>
      <dgm:spPr/>
      <dgm:t>
        <a:bodyPr/>
        <a:lstStyle/>
        <a:p>
          <a:endParaRPr lang="de-DE"/>
        </a:p>
      </dgm:t>
    </dgm:pt>
    <dgm:pt modelId="{4FF9AA53-F228-2A40-B0E8-1B6D161D44A1}" type="sibTrans" cxnId="{464715CC-B461-5B4E-8271-7F261951A695}">
      <dgm:prSet/>
      <dgm:spPr/>
      <dgm:t>
        <a:bodyPr/>
        <a:lstStyle/>
        <a:p>
          <a:endParaRPr lang="de-DE"/>
        </a:p>
      </dgm:t>
    </dgm:pt>
    <dgm:pt modelId="{44A71B80-D54D-184C-B131-AD7C7060D649}">
      <dgm:prSet phldrT="[Text]"/>
      <dgm:spPr/>
      <dgm:t>
        <a:bodyPr/>
        <a:lstStyle/>
        <a:p>
          <a:r>
            <a:rPr lang="de-DE" dirty="0" smtClean="0">
              <a:latin typeface="Times New Roman" panose="02020603050405020304" pitchFamily="18" charset="0"/>
              <a:cs typeface="Times New Roman" panose="02020603050405020304" pitchFamily="18" charset="0"/>
            </a:rPr>
            <a:t>auf faktischer Grundlage</a:t>
          </a:r>
          <a:endParaRPr lang="de-DE" dirty="0">
            <a:latin typeface="Times New Roman" panose="02020603050405020304" pitchFamily="18" charset="0"/>
            <a:cs typeface="Times New Roman" panose="02020603050405020304" pitchFamily="18" charset="0"/>
          </a:endParaRPr>
        </a:p>
      </dgm:t>
    </dgm:pt>
    <dgm:pt modelId="{3B2BF279-5CF8-7340-8ECA-663D675E6BE0}" type="parTrans" cxnId="{5DAF66BB-829B-0F41-A34A-DF1027C0CAB3}">
      <dgm:prSet/>
      <dgm:spPr/>
      <dgm:t>
        <a:bodyPr/>
        <a:lstStyle/>
        <a:p>
          <a:endParaRPr lang="de-DE"/>
        </a:p>
      </dgm:t>
    </dgm:pt>
    <dgm:pt modelId="{98D369D6-6D23-EB45-8D46-F3EA245C92A3}" type="sibTrans" cxnId="{5DAF66BB-829B-0F41-A34A-DF1027C0CAB3}">
      <dgm:prSet/>
      <dgm:spPr/>
      <dgm:t>
        <a:bodyPr/>
        <a:lstStyle/>
        <a:p>
          <a:endParaRPr lang="de-DE"/>
        </a:p>
      </dgm:t>
    </dgm:pt>
    <dgm:pt modelId="{0D606F1B-EB36-E141-A883-51BF254A2599}">
      <dgm:prSet phldrT="[Text]"/>
      <dgm:spPr/>
      <dgm:t>
        <a:bodyPr/>
        <a:lstStyle/>
        <a:p>
          <a:r>
            <a:rPr lang="de-DE" dirty="0" smtClean="0">
              <a:latin typeface="Times New Roman" panose="02020603050405020304" pitchFamily="18" charset="0"/>
              <a:cs typeface="Times New Roman" panose="02020603050405020304" pitchFamily="18" charset="0"/>
            </a:rPr>
            <a:t>Möglichkeit über das strategische</a:t>
          </a:r>
          <a:r>
            <a:rPr lang="de-DE" baseline="0" dirty="0" smtClean="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Wirtschaftsverhalten des anderen Unternehmens bestimmen.</a:t>
          </a:r>
        </a:p>
        <a:p>
          <a:r>
            <a:rPr lang="de-DE" b="1" u="sng" dirty="0" smtClean="0">
              <a:latin typeface="Times New Roman" panose="02020603050405020304" pitchFamily="18" charset="0"/>
              <a:cs typeface="Times New Roman" panose="02020603050405020304" pitchFamily="18" charset="0"/>
            </a:rPr>
            <a:t>(aktive Kontrolle)</a:t>
          </a:r>
          <a:endParaRPr lang="de-DE" b="1" u="sng" dirty="0">
            <a:latin typeface="Times New Roman" panose="02020603050405020304" pitchFamily="18" charset="0"/>
            <a:cs typeface="Times New Roman" panose="02020603050405020304" pitchFamily="18" charset="0"/>
          </a:endParaRPr>
        </a:p>
      </dgm:t>
    </dgm:pt>
    <dgm:pt modelId="{00F03FC3-F3E6-4642-AFFA-B8CB4746399E}" type="sibTrans" cxnId="{EB126663-9732-6D42-ACAE-1FBCC530D287}">
      <dgm:prSet/>
      <dgm:spPr/>
      <dgm:t>
        <a:bodyPr/>
        <a:lstStyle/>
        <a:p>
          <a:endParaRPr lang="de-DE"/>
        </a:p>
      </dgm:t>
    </dgm:pt>
    <dgm:pt modelId="{0B589D27-8242-BE48-9D2C-F88744CD65EB}" type="parTrans" cxnId="{EB126663-9732-6D42-ACAE-1FBCC530D287}">
      <dgm:prSet/>
      <dgm:spPr/>
      <dgm:t>
        <a:bodyPr/>
        <a:lstStyle/>
        <a:p>
          <a:endParaRPr lang="de-DE"/>
        </a:p>
      </dgm:t>
    </dgm:pt>
    <dgm:pt modelId="{8619C671-0911-CF43-9896-14FA1C7F5419}" type="pres">
      <dgm:prSet presAssocID="{272F02B7-E7DB-F44C-AF3F-1F80F6EAEDA0}" presName="diagram" presStyleCnt="0">
        <dgm:presLayoutVars>
          <dgm:chPref val="1"/>
          <dgm:dir/>
          <dgm:animOne val="branch"/>
          <dgm:animLvl val="lvl"/>
          <dgm:resizeHandles/>
        </dgm:presLayoutVars>
      </dgm:prSet>
      <dgm:spPr/>
      <dgm:t>
        <a:bodyPr/>
        <a:lstStyle/>
        <a:p>
          <a:endParaRPr lang="de-DE"/>
        </a:p>
      </dgm:t>
    </dgm:pt>
    <dgm:pt modelId="{506A2FC5-7DE4-784E-B840-721DCCD9A5F2}" type="pres">
      <dgm:prSet presAssocID="{ED75E682-9768-1748-8870-8F0B7F3C3D0D}" presName="root" presStyleCnt="0"/>
      <dgm:spPr/>
    </dgm:pt>
    <dgm:pt modelId="{C8138AC1-EFB3-F642-943B-71DF11B522F7}" type="pres">
      <dgm:prSet presAssocID="{ED75E682-9768-1748-8870-8F0B7F3C3D0D}" presName="rootComposite" presStyleCnt="0"/>
      <dgm:spPr/>
    </dgm:pt>
    <dgm:pt modelId="{2BA7E26A-FDAC-154F-9801-55977D4E0E28}" type="pres">
      <dgm:prSet presAssocID="{ED75E682-9768-1748-8870-8F0B7F3C3D0D}" presName="rootText" presStyleLbl="node1" presStyleIdx="0" presStyleCnt="2" custScaleX="130130" custScaleY="66615"/>
      <dgm:spPr/>
      <dgm:t>
        <a:bodyPr/>
        <a:lstStyle/>
        <a:p>
          <a:endParaRPr lang="de-DE"/>
        </a:p>
      </dgm:t>
    </dgm:pt>
    <dgm:pt modelId="{685FA693-D726-3440-BD68-16A25E158F6A}" type="pres">
      <dgm:prSet presAssocID="{ED75E682-9768-1748-8870-8F0B7F3C3D0D}" presName="rootConnector" presStyleLbl="node1" presStyleIdx="0" presStyleCnt="2"/>
      <dgm:spPr/>
      <dgm:t>
        <a:bodyPr/>
        <a:lstStyle/>
        <a:p>
          <a:endParaRPr lang="de-DE"/>
        </a:p>
      </dgm:t>
    </dgm:pt>
    <dgm:pt modelId="{FC5462EB-6CFB-A542-A2DB-E5AD157E2B7E}" type="pres">
      <dgm:prSet presAssocID="{ED75E682-9768-1748-8870-8F0B7F3C3D0D}" presName="childShape" presStyleCnt="0"/>
      <dgm:spPr/>
    </dgm:pt>
    <dgm:pt modelId="{B817D70A-142C-054F-9377-DC219081E368}" type="pres">
      <dgm:prSet presAssocID="{0B589D27-8242-BE48-9D2C-F88744CD65EB}" presName="Name13" presStyleLbl="parChTrans1D2" presStyleIdx="0" presStyleCnt="4"/>
      <dgm:spPr/>
      <dgm:t>
        <a:bodyPr/>
        <a:lstStyle/>
        <a:p>
          <a:endParaRPr lang="de-DE"/>
        </a:p>
      </dgm:t>
    </dgm:pt>
    <dgm:pt modelId="{BE9686D8-627A-7A4B-AEDE-5D96305394F5}" type="pres">
      <dgm:prSet presAssocID="{0D606F1B-EB36-E141-A883-51BF254A2599}" presName="childText" presStyleLbl="bgAcc1" presStyleIdx="0" presStyleCnt="4" custScaleX="135875" custScaleY="171562">
        <dgm:presLayoutVars>
          <dgm:bulletEnabled val="1"/>
        </dgm:presLayoutVars>
      </dgm:prSet>
      <dgm:spPr/>
      <dgm:t>
        <a:bodyPr/>
        <a:lstStyle/>
        <a:p>
          <a:endParaRPr lang="de-DE"/>
        </a:p>
      </dgm:t>
    </dgm:pt>
    <dgm:pt modelId="{625BB07B-A219-1A46-B138-B92EB79200F9}" type="pres">
      <dgm:prSet presAssocID="{0696F7B6-A162-EE4B-93E3-8A6064F40E4D}" presName="Name13" presStyleLbl="parChTrans1D2" presStyleIdx="1" presStyleCnt="4"/>
      <dgm:spPr/>
      <dgm:t>
        <a:bodyPr/>
        <a:lstStyle/>
        <a:p>
          <a:endParaRPr lang="de-DE"/>
        </a:p>
      </dgm:t>
    </dgm:pt>
    <dgm:pt modelId="{36F5CD60-FF35-8A4E-97E8-1D7427BE3C89}" type="pres">
      <dgm:prSet presAssocID="{5E529D1D-B00F-EC4A-9502-D281D03C9816}" presName="childText" presStyleLbl="bgAcc1" presStyleIdx="1" presStyleCnt="4" custScaleX="145067" custScaleY="176895">
        <dgm:presLayoutVars>
          <dgm:bulletEnabled val="1"/>
        </dgm:presLayoutVars>
      </dgm:prSet>
      <dgm:spPr/>
      <dgm:t>
        <a:bodyPr/>
        <a:lstStyle/>
        <a:p>
          <a:endParaRPr lang="de-DE"/>
        </a:p>
      </dgm:t>
    </dgm:pt>
    <dgm:pt modelId="{33323141-1CD1-D045-8857-19ED32C516AA}" type="pres">
      <dgm:prSet presAssocID="{0592FA2D-E577-854B-A3B4-C550BA5FD240}" presName="root" presStyleCnt="0"/>
      <dgm:spPr/>
    </dgm:pt>
    <dgm:pt modelId="{7FD0A784-121D-3445-95A7-0105DD099F21}" type="pres">
      <dgm:prSet presAssocID="{0592FA2D-E577-854B-A3B4-C550BA5FD240}" presName="rootComposite" presStyleCnt="0"/>
      <dgm:spPr/>
    </dgm:pt>
    <dgm:pt modelId="{55BF2C06-2364-9D45-BE71-27E1972E8E20}" type="pres">
      <dgm:prSet presAssocID="{0592FA2D-E577-854B-A3B4-C550BA5FD240}" presName="rootText" presStyleLbl="node1" presStyleIdx="1" presStyleCnt="2" custScaleX="101148" custScaleY="58534"/>
      <dgm:spPr/>
      <dgm:t>
        <a:bodyPr/>
        <a:lstStyle/>
        <a:p>
          <a:endParaRPr lang="de-DE"/>
        </a:p>
      </dgm:t>
    </dgm:pt>
    <dgm:pt modelId="{2687B8B2-D523-DC46-AA80-E5B68D4AD173}" type="pres">
      <dgm:prSet presAssocID="{0592FA2D-E577-854B-A3B4-C550BA5FD240}" presName="rootConnector" presStyleLbl="node1" presStyleIdx="1" presStyleCnt="2"/>
      <dgm:spPr/>
      <dgm:t>
        <a:bodyPr/>
        <a:lstStyle/>
        <a:p>
          <a:endParaRPr lang="de-DE"/>
        </a:p>
      </dgm:t>
    </dgm:pt>
    <dgm:pt modelId="{3FC875BC-38A3-CD48-B50F-7994403E4B70}" type="pres">
      <dgm:prSet presAssocID="{0592FA2D-E577-854B-A3B4-C550BA5FD240}" presName="childShape" presStyleCnt="0"/>
      <dgm:spPr/>
    </dgm:pt>
    <dgm:pt modelId="{0BE115EE-88A7-C04C-A697-041866D4E401}" type="pres">
      <dgm:prSet presAssocID="{B8A8C50D-DD75-3044-BA12-65289799DEA5}" presName="Name13" presStyleLbl="parChTrans1D2" presStyleIdx="2" presStyleCnt="4"/>
      <dgm:spPr/>
      <dgm:t>
        <a:bodyPr/>
        <a:lstStyle/>
        <a:p>
          <a:endParaRPr lang="de-DE"/>
        </a:p>
      </dgm:t>
    </dgm:pt>
    <dgm:pt modelId="{0BF058DD-9608-FC49-B543-AAF906BEE108}" type="pres">
      <dgm:prSet presAssocID="{8EF599D4-2DBF-7C4F-887A-E289CFCFBC5E}" presName="childText" presStyleLbl="bgAcc1" presStyleIdx="2" presStyleCnt="4" custScaleX="125145" custScaleY="152534">
        <dgm:presLayoutVars>
          <dgm:bulletEnabled val="1"/>
        </dgm:presLayoutVars>
      </dgm:prSet>
      <dgm:spPr/>
      <dgm:t>
        <a:bodyPr/>
        <a:lstStyle/>
        <a:p>
          <a:endParaRPr lang="de-DE"/>
        </a:p>
      </dgm:t>
    </dgm:pt>
    <dgm:pt modelId="{50A8CEBC-A7BC-1042-9241-225278EF7BAD}" type="pres">
      <dgm:prSet presAssocID="{3B2BF279-5CF8-7340-8ECA-663D675E6BE0}" presName="Name13" presStyleLbl="parChTrans1D2" presStyleIdx="3" presStyleCnt="4"/>
      <dgm:spPr/>
      <dgm:t>
        <a:bodyPr/>
        <a:lstStyle/>
        <a:p>
          <a:endParaRPr lang="de-DE"/>
        </a:p>
      </dgm:t>
    </dgm:pt>
    <dgm:pt modelId="{C8990BEB-FE83-5642-9303-4C477482529D}" type="pres">
      <dgm:prSet presAssocID="{44A71B80-D54D-184C-B131-AD7C7060D649}" presName="childText" presStyleLbl="bgAcc1" presStyleIdx="3" presStyleCnt="4">
        <dgm:presLayoutVars>
          <dgm:bulletEnabled val="1"/>
        </dgm:presLayoutVars>
      </dgm:prSet>
      <dgm:spPr/>
      <dgm:t>
        <a:bodyPr/>
        <a:lstStyle/>
        <a:p>
          <a:endParaRPr lang="de-DE"/>
        </a:p>
      </dgm:t>
    </dgm:pt>
  </dgm:ptLst>
  <dgm:cxnLst>
    <dgm:cxn modelId="{C3A75C83-CB47-624F-8FF6-FA65F05DFDA1}" srcId="{272F02B7-E7DB-F44C-AF3F-1F80F6EAEDA0}" destId="{0592FA2D-E577-854B-A3B4-C550BA5FD240}" srcOrd="1" destOrd="0" parTransId="{B0E51820-01DD-8A4D-BB12-BD4F19D28A91}" sibTransId="{3800FB26-00A6-0E4D-BDC7-9B7F7A03588F}"/>
    <dgm:cxn modelId="{896D4011-CE45-C941-A409-ADD4CAA5EFA5}" srcId="{ED75E682-9768-1748-8870-8F0B7F3C3D0D}" destId="{5E529D1D-B00F-EC4A-9502-D281D03C9816}" srcOrd="1" destOrd="0" parTransId="{0696F7B6-A162-EE4B-93E3-8A6064F40E4D}" sibTransId="{C0ABE574-9ADB-9943-A6A7-68804DEE987D}"/>
    <dgm:cxn modelId="{8437ED17-66F0-E840-95CD-FBF1DE10BA70}" type="presOf" srcId="{B8A8C50D-DD75-3044-BA12-65289799DEA5}" destId="{0BE115EE-88A7-C04C-A697-041866D4E401}" srcOrd="0" destOrd="0" presId="urn:microsoft.com/office/officeart/2005/8/layout/hierarchy3"/>
    <dgm:cxn modelId="{726D44BC-6496-A840-AB54-368E337E4C63}" srcId="{272F02B7-E7DB-F44C-AF3F-1F80F6EAEDA0}" destId="{ED75E682-9768-1748-8870-8F0B7F3C3D0D}" srcOrd="0" destOrd="0" parTransId="{2029DC53-CF98-164D-B7DF-305FE1DCEC15}" sibTransId="{7B924AD4-A72A-3C4C-B638-9C6B31DF9E59}"/>
    <dgm:cxn modelId="{464A5E74-5115-6644-B3ED-BB7CA874F6CC}" type="presOf" srcId="{8EF599D4-2DBF-7C4F-887A-E289CFCFBC5E}" destId="{0BF058DD-9608-FC49-B543-AAF906BEE108}" srcOrd="0" destOrd="0" presId="urn:microsoft.com/office/officeart/2005/8/layout/hierarchy3"/>
    <dgm:cxn modelId="{C13DD089-3225-B540-B6CA-9173892EA350}" type="presOf" srcId="{ED75E682-9768-1748-8870-8F0B7F3C3D0D}" destId="{2BA7E26A-FDAC-154F-9801-55977D4E0E28}" srcOrd="0" destOrd="0" presId="urn:microsoft.com/office/officeart/2005/8/layout/hierarchy3"/>
    <dgm:cxn modelId="{B0DA885B-F4C4-B44B-8139-778AA363CB9B}" type="presOf" srcId="{0B589D27-8242-BE48-9D2C-F88744CD65EB}" destId="{B817D70A-142C-054F-9377-DC219081E368}" srcOrd="0" destOrd="0" presId="urn:microsoft.com/office/officeart/2005/8/layout/hierarchy3"/>
    <dgm:cxn modelId="{8CE94E0F-0C5E-E44D-8BE2-B1FDE4855845}" type="presOf" srcId="{272F02B7-E7DB-F44C-AF3F-1F80F6EAEDA0}" destId="{8619C671-0911-CF43-9896-14FA1C7F5419}" srcOrd="0" destOrd="0" presId="urn:microsoft.com/office/officeart/2005/8/layout/hierarchy3"/>
    <dgm:cxn modelId="{464715CC-B461-5B4E-8271-7F261951A695}" srcId="{0592FA2D-E577-854B-A3B4-C550BA5FD240}" destId="{8EF599D4-2DBF-7C4F-887A-E289CFCFBC5E}" srcOrd="0" destOrd="0" parTransId="{B8A8C50D-DD75-3044-BA12-65289799DEA5}" sibTransId="{4FF9AA53-F228-2A40-B0E8-1B6D161D44A1}"/>
    <dgm:cxn modelId="{F240439B-9263-4244-8A76-DD09EE48B62D}" type="presOf" srcId="{0592FA2D-E577-854B-A3B4-C550BA5FD240}" destId="{55BF2C06-2364-9D45-BE71-27E1972E8E20}" srcOrd="0" destOrd="0" presId="urn:microsoft.com/office/officeart/2005/8/layout/hierarchy3"/>
    <dgm:cxn modelId="{EB126663-9732-6D42-ACAE-1FBCC530D287}" srcId="{ED75E682-9768-1748-8870-8F0B7F3C3D0D}" destId="{0D606F1B-EB36-E141-A883-51BF254A2599}" srcOrd="0" destOrd="0" parTransId="{0B589D27-8242-BE48-9D2C-F88744CD65EB}" sibTransId="{00F03FC3-F3E6-4642-AFFA-B8CB4746399E}"/>
    <dgm:cxn modelId="{16F154DD-32A0-ED46-B1E8-8E9A55B2D617}" type="presOf" srcId="{0696F7B6-A162-EE4B-93E3-8A6064F40E4D}" destId="{625BB07B-A219-1A46-B138-B92EB79200F9}" srcOrd="0" destOrd="0" presId="urn:microsoft.com/office/officeart/2005/8/layout/hierarchy3"/>
    <dgm:cxn modelId="{5DAF66BB-829B-0F41-A34A-DF1027C0CAB3}" srcId="{0592FA2D-E577-854B-A3B4-C550BA5FD240}" destId="{44A71B80-D54D-184C-B131-AD7C7060D649}" srcOrd="1" destOrd="0" parTransId="{3B2BF279-5CF8-7340-8ECA-663D675E6BE0}" sibTransId="{98D369D6-6D23-EB45-8D46-F3EA245C92A3}"/>
    <dgm:cxn modelId="{D51A3AC1-B9C8-E24D-925E-5BAE4BDA01D0}" type="presOf" srcId="{0592FA2D-E577-854B-A3B4-C550BA5FD240}" destId="{2687B8B2-D523-DC46-AA80-E5B68D4AD173}" srcOrd="1" destOrd="0" presId="urn:microsoft.com/office/officeart/2005/8/layout/hierarchy3"/>
    <dgm:cxn modelId="{537F4F80-DA52-D649-9330-70D1633AD77A}" type="presOf" srcId="{44A71B80-D54D-184C-B131-AD7C7060D649}" destId="{C8990BEB-FE83-5642-9303-4C477482529D}" srcOrd="0" destOrd="0" presId="urn:microsoft.com/office/officeart/2005/8/layout/hierarchy3"/>
    <dgm:cxn modelId="{9E67DCA3-720E-4F4B-8A83-C869958B2C35}" type="presOf" srcId="{3B2BF279-5CF8-7340-8ECA-663D675E6BE0}" destId="{50A8CEBC-A7BC-1042-9241-225278EF7BAD}" srcOrd="0" destOrd="0" presId="urn:microsoft.com/office/officeart/2005/8/layout/hierarchy3"/>
    <dgm:cxn modelId="{90594DD5-0488-BD45-AAF0-88C21C07B3D1}" type="presOf" srcId="{0D606F1B-EB36-E141-A883-51BF254A2599}" destId="{BE9686D8-627A-7A4B-AEDE-5D96305394F5}" srcOrd="0" destOrd="0" presId="urn:microsoft.com/office/officeart/2005/8/layout/hierarchy3"/>
    <dgm:cxn modelId="{F7F849DE-C4B3-FE4D-A52E-CE9F54563AEA}" type="presOf" srcId="{ED75E682-9768-1748-8870-8F0B7F3C3D0D}" destId="{685FA693-D726-3440-BD68-16A25E158F6A}" srcOrd="1" destOrd="0" presId="urn:microsoft.com/office/officeart/2005/8/layout/hierarchy3"/>
    <dgm:cxn modelId="{8A2CAC6E-D32F-B94D-8FAF-1E62D2BCF849}" type="presOf" srcId="{5E529D1D-B00F-EC4A-9502-D281D03C9816}" destId="{36F5CD60-FF35-8A4E-97E8-1D7427BE3C89}" srcOrd="0" destOrd="0" presId="urn:microsoft.com/office/officeart/2005/8/layout/hierarchy3"/>
    <dgm:cxn modelId="{B34E6053-CEAC-A44E-A362-C00F1AB0DA2B}" type="presParOf" srcId="{8619C671-0911-CF43-9896-14FA1C7F5419}" destId="{506A2FC5-7DE4-784E-B840-721DCCD9A5F2}" srcOrd="0" destOrd="0" presId="urn:microsoft.com/office/officeart/2005/8/layout/hierarchy3"/>
    <dgm:cxn modelId="{1EA49007-1EBE-C343-B0FA-199D66ADA3C3}" type="presParOf" srcId="{506A2FC5-7DE4-784E-B840-721DCCD9A5F2}" destId="{C8138AC1-EFB3-F642-943B-71DF11B522F7}" srcOrd="0" destOrd="0" presId="urn:microsoft.com/office/officeart/2005/8/layout/hierarchy3"/>
    <dgm:cxn modelId="{786D2F22-482A-DA45-9451-E6EDE7A8B7C2}" type="presParOf" srcId="{C8138AC1-EFB3-F642-943B-71DF11B522F7}" destId="{2BA7E26A-FDAC-154F-9801-55977D4E0E28}" srcOrd="0" destOrd="0" presId="urn:microsoft.com/office/officeart/2005/8/layout/hierarchy3"/>
    <dgm:cxn modelId="{A01486A4-24BC-4F48-AC77-7E395D92F3E4}" type="presParOf" srcId="{C8138AC1-EFB3-F642-943B-71DF11B522F7}" destId="{685FA693-D726-3440-BD68-16A25E158F6A}" srcOrd="1" destOrd="0" presId="urn:microsoft.com/office/officeart/2005/8/layout/hierarchy3"/>
    <dgm:cxn modelId="{9EB5AA61-14EA-5C4A-94D1-FD1C90B7C775}" type="presParOf" srcId="{506A2FC5-7DE4-784E-B840-721DCCD9A5F2}" destId="{FC5462EB-6CFB-A542-A2DB-E5AD157E2B7E}" srcOrd="1" destOrd="0" presId="urn:microsoft.com/office/officeart/2005/8/layout/hierarchy3"/>
    <dgm:cxn modelId="{E81694C7-4CD1-DB47-8BBE-16E388A58FC8}" type="presParOf" srcId="{FC5462EB-6CFB-A542-A2DB-E5AD157E2B7E}" destId="{B817D70A-142C-054F-9377-DC219081E368}" srcOrd="0" destOrd="0" presId="urn:microsoft.com/office/officeart/2005/8/layout/hierarchy3"/>
    <dgm:cxn modelId="{61AF1FEB-DBAA-8E48-9AF7-8490B0539D72}" type="presParOf" srcId="{FC5462EB-6CFB-A542-A2DB-E5AD157E2B7E}" destId="{BE9686D8-627A-7A4B-AEDE-5D96305394F5}" srcOrd="1" destOrd="0" presId="urn:microsoft.com/office/officeart/2005/8/layout/hierarchy3"/>
    <dgm:cxn modelId="{F59BCC82-DCAA-E74F-8881-2D61EDB33285}" type="presParOf" srcId="{FC5462EB-6CFB-A542-A2DB-E5AD157E2B7E}" destId="{625BB07B-A219-1A46-B138-B92EB79200F9}" srcOrd="2" destOrd="0" presId="urn:microsoft.com/office/officeart/2005/8/layout/hierarchy3"/>
    <dgm:cxn modelId="{7CB5B77C-EFA0-EA4D-9037-C0DF776F9673}" type="presParOf" srcId="{FC5462EB-6CFB-A542-A2DB-E5AD157E2B7E}" destId="{36F5CD60-FF35-8A4E-97E8-1D7427BE3C89}" srcOrd="3" destOrd="0" presId="urn:microsoft.com/office/officeart/2005/8/layout/hierarchy3"/>
    <dgm:cxn modelId="{52BFBE36-E02E-9D44-8E4E-DCDB940F5100}" type="presParOf" srcId="{8619C671-0911-CF43-9896-14FA1C7F5419}" destId="{33323141-1CD1-D045-8857-19ED32C516AA}" srcOrd="1" destOrd="0" presId="urn:microsoft.com/office/officeart/2005/8/layout/hierarchy3"/>
    <dgm:cxn modelId="{297BAE3C-DE15-2944-B170-9E7608843C49}" type="presParOf" srcId="{33323141-1CD1-D045-8857-19ED32C516AA}" destId="{7FD0A784-121D-3445-95A7-0105DD099F21}" srcOrd="0" destOrd="0" presId="urn:microsoft.com/office/officeart/2005/8/layout/hierarchy3"/>
    <dgm:cxn modelId="{749CA6A2-807C-FD46-B28A-558B5641F67D}" type="presParOf" srcId="{7FD0A784-121D-3445-95A7-0105DD099F21}" destId="{55BF2C06-2364-9D45-BE71-27E1972E8E20}" srcOrd="0" destOrd="0" presId="urn:microsoft.com/office/officeart/2005/8/layout/hierarchy3"/>
    <dgm:cxn modelId="{D6F2D5C4-8176-B84A-ABB6-22D6219F3B1F}" type="presParOf" srcId="{7FD0A784-121D-3445-95A7-0105DD099F21}" destId="{2687B8B2-D523-DC46-AA80-E5B68D4AD173}" srcOrd="1" destOrd="0" presId="urn:microsoft.com/office/officeart/2005/8/layout/hierarchy3"/>
    <dgm:cxn modelId="{9642CE1A-4285-014D-B914-57CEC1019DF6}" type="presParOf" srcId="{33323141-1CD1-D045-8857-19ED32C516AA}" destId="{3FC875BC-38A3-CD48-B50F-7994403E4B70}" srcOrd="1" destOrd="0" presId="urn:microsoft.com/office/officeart/2005/8/layout/hierarchy3"/>
    <dgm:cxn modelId="{103BDB4A-2C0A-0043-88D1-C4516B0027A2}" type="presParOf" srcId="{3FC875BC-38A3-CD48-B50F-7994403E4B70}" destId="{0BE115EE-88A7-C04C-A697-041866D4E401}" srcOrd="0" destOrd="0" presId="urn:microsoft.com/office/officeart/2005/8/layout/hierarchy3"/>
    <dgm:cxn modelId="{6D6A04F5-9020-BB40-9915-8195D830D80F}" type="presParOf" srcId="{3FC875BC-38A3-CD48-B50F-7994403E4B70}" destId="{0BF058DD-9608-FC49-B543-AAF906BEE108}" srcOrd="1" destOrd="0" presId="urn:microsoft.com/office/officeart/2005/8/layout/hierarchy3"/>
    <dgm:cxn modelId="{0B51E3E2-C53F-224C-BD79-DDA2D82886BF}" type="presParOf" srcId="{3FC875BC-38A3-CD48-B50F-7994403E4B70}" destId="{50A8CEBC-A7BC-1042-9241-225278EF7BAD}" srcOrd="2" destOrd="0" presId="urn:microsoft.com/office/officeart/2005/8/layout/hierarchy3"/>
    <dgm:cxn modelId="{7A9A5CE1-36F7-3247-8413-FAEA34472650}" type="presParOf" srcId="{3FC875BC-38A3-CD48-B50F-7994403E4B70}" destId="{C8990BEB-FE83-5642-9303-4C477482529D}"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3"/>
            <a:ext cx="2945955" cy="497397"/>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247" y="3"/>
            <a:ext cx="2945955" cy="497397"/>
          </a:xfrm>
          <a:prstGeom prst="rect">
            <a:avLst/>
          </a:prstGeom>
        </p:spPr>
        <p:txBody>
          <a:bodyPr vert="horz" lIns="91440" tIns="45720" rIns="91440" bIns="45720" rtlCol="0"/>
          <a:lstStyle>
            <a:lvl1pPr algn="r">
              <a:defRPr sz="1200"/>
            </a:lvl1pPr>
          </a:lstStyle>
          <a:p>
            <a:fld id="{EE565765-1181-C34E-83EA-BE47E7F19258}" type="datetimeFigureOut">
              <a:rPr lang="de-DE" smtClean="0"/>
              <a:t>02.05.2017</a:t>
            </a:fld>
            <a:endParaRPr lang="de-DE"/>
          </a:p>
        </p:txBody>
      </p:sp>
      <p:sp>
        <p:nvSpPr>
          <p:cNvPr id="4" name="Fußzeilenplatzhalter 3"/>
          <p:cNvSpPr>
            <a:spLocks noGrp="1"/>
          </p:cNvSpPr>
          <p:nvPr>
            <p:ph type="ftr" sz="quarter" idx="2"/>
          </p:nvPr>
        </p:nvSpPr>
        <p:spPr>
          <a:xfrm>
            <a:off x="2" y="9430829"/>
            <a:ext cx="2945955" cy="49739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247" y="9430829"/>
            <a:ext cx="2945955" cy="497396"/>
          </a:xfrm>
          <a:prstGeom prst="rect">
            <a:avLst/>
          </a:prstGeom>
        </p:spPr>
        <p:txBody>
          <a:bodyPr vert="horz" lIns="91440" tIns="45720" rIns="91440" bIns="45720" rtlCol="0" anchor="b"/>
          <a:lstStyle>
            <a:lvl1pPr algn="r">
              <a:defRPr sz="1200"/>
            </a:lvl1pPr>
          </a:lstStyle>
          <a:p>
            <a:fld id="{011DA126-9232-AD45-AA1E-FB03DF516154}" type="slidenum">
              <a:rPr lang="de-DE" smtClean="0"/>
              <a:t>‹#›</a:t>
            </a:fld>
            <a:endParaRPr lang="de-DE"/>
          </a:p>
        </p:txBody>
      </p:sp>
    </p:spTree>
    <p:extLst>
      <p:ext uri="{BB962C8B-B14F-4D97-AF65-F5344CB8AC3E}">
        <p14:creationId xmlns:p14="http://schemas.microsoft.com/office/powerpoint/2010/main" val="399338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6"/>
            <a:ext cx="3398838" cy="49641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398841" y="6"/>
            <a:ext cx="3397265" cy="49641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79769" y="4715910"/>
            <a:ext cx="5438139" cy="4467700"/>
          </a:xfrm>
          <a:prstGeom prst="rect">
            <a:avLst/>
          </a:prstGeom>
          <a:noFill/>
          <a:ln>
            <a:noFill/>
          </a:ln>
        </p:spPr>
        <p:txBody>
          <a:bodyPr lIns="91425" tIns="91425" rIns="91425" bIns="91425" anchor="t" anchorCtr="0"/>
          <a:lstStyle>
            <a:lvl1pPr marL="0" marR="0" lvl="0" indent="0" algn="l" rtl="0">
              <a:spcBef>
                <a:spcPts val="1200"/>
              </a:spcBef>
              <a:spcAft>
                <a:spcPts val="600"/>
              </a:spcAft>
              <a:buNone/>
              <a:defRPr sz="1200" b="0" i="0" u="none" strike="noStrike" cap="none">
                <a:solidFill>
                  <a:schemeClr val="dk1"/>
                </a:solidFill>
                <a:latin typeface="Times New Roman"/>
                <a:ea typeface="Times New Roman"/>
                <a:cs typeface="Times New Roman"/>
                <a:sym typeface="Times New Roman"/>
              </a:defRPr>
            </a:lvl1pPr>
            <a:lvl2pPr marL="169863" marR="0" lvl="1" indent="-93663" algn="l" rtl="0">
              <a:spcBef>
                <a:spcPts val="0"/>
              </a:spcBef>
              <a:spcAft>
                <a:spcPts val="600"/>
              </a:spcAft>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2pPr>
            <a:lvl3pPr marL="287338" marR="0" lvl="2" indent="-46038" algn="l" rtl="0">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3pPr>
            <a:lvl4pPr marL="403225" marR="0" lvl="3" indent="-47625" algn="l" rtl="0">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4pPr>
            <a:lvl5pPr marL="511175" marR="0" lvl="4" indent="-41275" algn="l" rtl="0">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317908" y="9430092"/>
            <a:ext cx="4146271" cy="496410"/>
          </a:xfrm>
          <a:prstGeom prst="rect">
            <a:avLst/>
          </a:prstGeom>
          <a:noFill/>
          <a:ln>
            <a:noFill/>
          </a:ln>
        </p:spPr>
        <p:txBody>
          <a:bodyPr lIns="91425" tIns="91425" rIns="91425" bIns="91425" anchor="b" anchorCtr="0"/>
          <a:lstStyle>
            <a:lvl1pPr marL="0" marR="0" lvl="0" indent="0" algn="ctr" rtl="0">
              <a:spcBef>
                <a:spcPts val="0"/>
              </a:spcBef>
              <a:buNone/>
              <a:defRPr sz="8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b="0" i="0" u="none" strike="noStrike" cap="none">
                <a:solidFill>
                  <a:schemeClr val="dk1"/>
                </a:solidFill>
                <a:latin typeface="Times New Roman"/>
                <a:ea typeface="Times New Roman"/>
                <a:cs typeface="Times New Roman"/>
                <a:sym typeface="Times New Roman"/>
              </a:rPr>
              <a:t>‹#›</a:t>
            </a:fld>
            <a:endParaRPr lang="en-US" sz="800" b="0" i="0" u="none" strike="noStrike" cap="none">
              <a:solidFill>
                <a:schemeClr val="dk1"/>
              </a:solidFill>
              <a:latin typeface="Times New Roman"/>
              <a:ea typeface="Times New Roman"/>
              <a:cs typeface="Times New Roman"/>
              <a:sym typeface="Times New Roman"/>
            </a:endParaRPr>
          </a:p>
        </p:txBody>
      </p:sp>
      <p:sp>
        <p:nvSpPr>
          <p:cNvPr id="9" name="Shape 9" descr="CG_FooterLogotype.png"/>
          <p:cNvSpPr/>
          <p:nvPr/>
        </p:nvSpPr>
        <p:spPr>
          <a:xfrm>
            <a:off x="232163" y="9754110"/>
            <a:ext cx="1085740" cy="95211"/>
          </a:xfrm>
          <a:prstGeom prst="rect">
            <a:avLst/>
          </a:prstGeom>
          <a:no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4076178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7"/>
        <p:cNvGrpSpPr/>
        <p:nvPr/>
      </p:nvGrpSpPr>
      <p:grpSpPr>
        <a:xfrm>
          <a:off x="0" y="0"/>
          <a:ext cx="0" cy="0"/>
          <a:chOff x="0" y="0"/>
          <a:chExt cx="0" cy="0"/>
        </a:xfrm>
      </p:grpSpPr>
      <p:sp>
        <p:nvSpPr>
          <p:cNvPr id="1088" name="Shape 108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89" name="Shape 1089"/>
          <p:cNvSpPr txBox="1">
            <a:spLocks noGrp="1"/>
          </p:cNvSpPr>
          <p:nvPr>
            <p:ph type="body" idx="1"/>
          </p:nvPr>
        </p:nvSpPr>
        <p:spPr>
          <a:xfrm>
            <a:off x="679769" y="4715910"/>
            <a:ext cx="5438139" cy="4467700"/>
          </a:xfrm>
          <a:prstGeom prst="rect">
            <a:avLst/>
          </a:prstGeom>
          <a:noFill/>
          <a:ln>
            <a:noFill/>
          </a:ln>
        </p:spPr>
        <p:txBody>
          <a:bodyPr lIns="0" tIns="48325" rIns="0" bIns="4832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090" name="Shape 1090"/>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a:t>
            </a:fld>
            <a:endParaRPr lang="en-US" sz="80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32811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2"/>
        <p:cNvGrpSpPr/>
        <p:nvPr/>
      </p:nvGrpSpPr>
      <p:grpSpPr>
        <a:xfrm>
          <a:off x="0" y="0"/>
          <a:ext cx="0" cy="0"/>
          <a:chOff x="0" y="0"/>
          <a:chExt cx="0" cy="0"/>
        </a:xfrm>
      </p:grpSpPr>
      <p:sp>
        <p:nvSpPr>
          <p:cNvPr id="1223" name="Shape 122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24" name="Shape 1224"/>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225" name="Shape 1225"/>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12</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36482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9"/>
        <p:cNvGrpSpPr/>
        <p:nvPr/>
      </p:nvGrpSpPr>
      <p:grpSpPr>
        <a:xfrm>
          <a:off x="0" y="0"/>
          <a:ext cx="0" cy="0"/>
          <a:chOff x="0" y="0"/>
          <a:chExt cx="0" cy="0"/>
        </a:xfrm>
      </p:grpSpPr>
      <p:sp>
        <p:nvSpPr>
          <p:cNvPr id="1240" name="Shape 124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41" name="Shape 1241"/>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42" name="Shape 1242"/>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13</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29046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14</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01195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15</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16</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17</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18</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19</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20</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21</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800" b="0" i="0" u="none" strike="noStrike" cap="none" smtClean="0">
                <a:solidFill>
                  <a:schemeClr val="dk1"/>
                </a:solidFill>
                <a:latin typeface="Times New Roman"/>
                <a:ea typeface="Times New Roman"/>
                <a:cs typeface="Times New Roman"/>
                <a:sym typeface="Times New Roman"/>
              </a:rPr>
              <a:t>3</a:t>
            </a:fld>
            <a:endParaRPr lang="en-US" sz="8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23127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22</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23</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24</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25</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93949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26</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65021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27</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5037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28</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0693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29</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76940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30</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954415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31</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89475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1"/>
        <p:cNvGrpSpPr/>
        <p:nvPr/>
      </p:nvGrpSpPr>
      <p:grpSpPr>
        <a:xfrm>
          <a:off x="0" y="0"/>
          <a:ext cx="0" cy="0"/>
          <a:chOff x="0" y="0"/>
          <a:chExt cx="0" cy="0"/>
        </a:xfrm>
      </p:grpSpPr>
      <p:sp>
        <p:nvSpPr>
          <p:cNvPr id="1182" name="Shape 118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83" name="Shape 1183"/>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184" name="Shape 1184"/>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4</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486077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32</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80316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33</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856855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1450" indent="-171450">
              <a:buFont typeface="Arial" pitchFamily="34" charset="0"/>
              <a:buChar char="•"/>
            </a:pPr>
            <a:r>
              <a:rPr lang="de-DE" sz="1100" dirty="0" smtClean="0"/>
              <a:t>2006:</a:t>
            </a:r>
            <a:r>
              <a:rPr lang="de-DE" sz="1100" baseline="0" dirty="0" smtClean="0"/>
              <a:t> </a:t>
            </a:r>
            <a:r>
              <a:rPr lang="de-DE" sz="1100" dirty="0" smtClean="0"/>
              <a:t>Nach der Privatisierung von </a:t>
            </a:r>
            <a:r>
              <a:rPr lang="de-DE" sz="1100" dirty="0" err="1" smtClean="0"/>
              <a:t>Aer</a:t>
            </a:r>
            <a:r>
              <a:rPr lang="de-DE" sz="1100" dirty="0" smtClean="0"/>
              <a:t> </a:t>
            </a:r>
            <a:r>
              <a:rPr lang="de-DE" sz="1100" dirty="0" err="1" smtClean="0"/>
              <a:t>Lingus</a:t>
            </a:r>
            <a:r>
              <a:rPr lang="de-DE" sz="1100" dirty="0" smtClean="0"/>
              <a:t> erwarb </a:t>
            </a:r>
            <a:r>
              <a:rPr lang="de-DE" sz="1100" dirty="0" err="1" smtClean="0"/>
              <a:t>Ryanair</a:t>
            </a:r>
            <a:r>
              <a:rPr lang="de-DE" sz="1100" dirty="0" smtClean="0"/>
              <a:t> erwarb</a:t>
            </a:r>
            <a:r>
              <a:rPr lang="de-DE" sz="1100" baseline="0" dirty="0" smtClean="0"/>
              <a:t> zunächst Minderheitsbeteiligung (29,8%)</a:t>
            </a:r>
            <a:br>
              <a:rPr lang="de-DE" sz="1100" baseline="0" dirty="0" smtClean="0"/>
            </a:br>
            <a:endParaRPr lang="de-DE" sz="1100" baseline="0" dirty="0" smtClean="0"/>
          </a:p>
          <a:p>
            <a:pPr marL="171450" indent="-171450">
              <a:buFont typeface="Arial" pitchFamily="34" charset="0"/>
              <a:buChar char="•"/>
            </a:pPr>
            <a:r>
              <a:rPr lang="de-DE" sz="1100" baseline="0" dirty="0" smtClean="0"/>
              <a:t>In 2007 untersagte die Kommission die Übernahme aller Geschäftsanteile von </a:t>
            </a:r>
            <a:r>
              <a:rPr lang="de-DE" sz="1100" baseline="0" dirty="0" err="1" smtClean="0"/>
              <a:t>Aer</a:t>
            </a:r>
            <a:r>
              <a:rPr lang="de-DE" sz="1100" baseline="0" dirty="0" smtClean="0"/>
              <a:t> </a:t>
            </a:r>
            <a:r>
              <a:rPr lang="de-DE" sz="1100" baseline="0" dirty="0" err="1" smtClean="0"/>
              <a:t>Lingus</a:t>
            </a:r>
            <a:r>
              <a:rPr lang="de-DE" sz="1100" baseline="0" dirty="0" smtClean="0"/>
              <a:t> durch </a:t>
            </a:r>
            <a:r>
              <a:rPr lang="de-DE" sz="1100" baseline="0" dirty="0" err="1" smtClean="0"/>
              <a:t>Ryanair</a:t>
            </a:r>
            <a:r>
              <a:rPr lang="de-DE" sz="1100" baseline="0" dirty="0" smtClean="0"/>
              <a:t> </a:t>
            </a:r>
            <a:r>
              <a:rPr lang="de-DE" sz="1100" baseline="0" dirty="0" smtClean="0">
                <a:sym typeface="Wingdings" pitchFamily="2" charset="2"/>
              </a:rPr>
              <a:t> </a:t>
            </a:r>
            <a:r>
              <a:rPr lang="de-DE" sz="1100" baseline="0" dirty="0" err="1" smtClean="0">
                <a:sym typeface="Wingdings" pitchFamily="2" charset="2"/>
              </a:rPr>
              <a:t>Aer</a:t>
            </a:r>
            <a:r>
              <a:rPr lang="de-DE" sz="1100" baseline="0" dirty="0" smtClean="0">
                <a:sym typeface="Wingdings" pitchFamily="2" charset="2"/>
              </a:rPr>
              <a:t> </a:t>
            </a:r>
            <a:r>
              <a:rPr lang="de-DE" sz="1100" baseline="0" dirty="0" err="1" smtClean="0">
                <a:sym typeface="Wingdings" pitchFamily="2" charset="2"/>
              </a:rPr>
              <a:t>Lingus</a:t>
            </a:r>
            <a:r>
              <a:rPr lang="de-DE" sz="1100" baseline="0" dirty="0" smtClean="0"/>
              <a:t> beantragte bei der Kommission zudem </a:t>
            </a:r>
            <a:r>
              <a:rPr lang="de-DE" sz="1100" baseline="0" dirty="0" err="1" smtClean="0"/>
              <a:t>Ryanair</a:t>
            </a:r>
            <a:r>
              <a:rPr lang="de-DE" sz="1100" baseline="0" dirty="0" smtClean="0"/>
              <a:t> anzuweisen auch die bereits gehaltene </a:t>
            </a:r>
            <a:r>
              <a:rPr lang="de-DE" sz="1100" baseline="0" dirty="0" err="1" smtClean="0"/>
              <a:t>Minderheitsbeteilung</a:t>
            </a:r>
            <a:r>
              <a:rPr lang="de-DE" sz="1100" baseline="0" dirty="0" smtClean="0"/>
              <a:t> in Höhe von 30% abzustoßen.  </a:t>
            </a:r>
          </a:p>
          <a:p>
            <a:pPr marL="628650" lvl="1" indent="-171450">
              <a:buFont typeface="Arial" pitchFamily="34" charset="0"/>
              <a:buChar char="•"/>
            </a:pPr>
            <a:r>
              <a:rPr lang="de-DE" sz="1100" baseline="0" dirty="0" smtClean="0"/>
              <a:t>Nach eigener Ansicht war die Kommission hierfür nicht zuständig, da die Minderheitsbeteiligung keine Kontrollmöglichkeit für </a:t>
            </a:r>
            <a:r>
              <a:rPr lang="de-DE" sz="1100" baseline="0" dirty="0" err="1" smtClean="0"/>
              <a:t>Ryanair</a:t>
            </a:r>
            <a:r>
              <a:rPr lang="de-DE" sz="1100" baseline="0" dirty="0" smtClean="0"/>
              <a:t> beinhalte und damit keinen Zusammenschluss im Sinne der EU-FKVO darstellte.</a:t>
            </a:r>
          </a:p>
          <a:p>
            <a:pPr marL="628650" lvl="1" indent="-171450">
              <a:buFont typeface="Arial" pitchFamily="34" charset="0"/>
              <a:buChar char="•"/>
            </a:pPr>
            <a:r>
              <a:rPr lang="de-DE" sz="1100" baseline="0" dirty="0" smtClean="0"/>
              <a:t>Das Europäische Gericht kam ebenso zu dem Ergebnis, dass </a:t>
            </a:r>
            <a:r>
              <a:rPr lang="de-DE" sz="1100" baseline="0" dirty="0" err="1" smtClean="0"/>
              <a:t>Ryanair</a:t>
            </a:r>
            <a:r>
              <a:rPr lang="de-DE" sz="1100" baseline="0" dirty="0" smtClean="0"/>
              <a:t> durch die Minderheitsbeteiligung keinen bestimmenden Einfluss über </a:t>
            </a:r>
            <a:r>
              <a:rPr lang="de-DE" sz="1100" baseline="0" dirty="0" err="1" smtClean="0"/>
              <a:t>Aer</a:t>
            </a:r>
            <a:r>
              <a:rPr lang="de-DE" sz="1100" baseline="0" dirty="0" smtClean="0"/>
              <a:t> </a:t>
            </a:r>
            <a:r>
              <a:rPr lang="de-DE" sz="1100" baseline="0" dirty="0" err="1" smtClean="0"/>
              <a:t>Lingus</a:t>
            </a:r>
            <a:r>
              <a:rPr lang="de-DE" sz="1100" baseline="0" dirty="0" smtClean="0"/>
              <a:t> ausüben konnte:</a:t>
            </a:r>
          </a:p>
          <a:p>
            <a:pPr marL="1085850" lvl="2" indent="-171450">
              <a:buFont typeface="Arial" pitchFamily="34" charset="0"/>
              <a:buChar char="•"/>
            </a:pPr>
            <a:r>
              <a:rPr lang="de-DE" sz="1100" baseline="0" dirty="0" smtClean="0">
                <a:sym typeface="Wingdings" pitchFamily="2" charset="2"/>
              </a:rPr>
              <a:t> keine Beweise dafür, dass </a:t>
            </a:r>
            <a:r>
              <a:rPr lang="de-DE" sz="1100" baseline="0" dirty="0" err="1" smtClean="0">
                <a:sym typeface="Wingdings" pitchFamily="2" charset="2"/>
              </a:rPr>
              <a:t>Ryanair</a:t>
            </a:r>
            <a:r>
              <a:rPr lang="de-DE" sz="1100" baseline="0" dirty="0" smtClean="0">
                <a:sym typeface="Wingdings" pitchFamily="2" charset="2"/>
              </a:rPr>
              <a:t> seine Beteiligung dafür ausnutze um an geheime Strategieinformationen und Geschäftsgeheimnisse zu gelangen.</a:t>
            </a:r>
          </a:p>
          <a:p>
            <a:pPr marL="1085850" lvl="2" indent="-171450">
              <a:buFont typeface="Arial" pitchFamily="34" charset="0"/>
              <a:buChar char="•"/>
            </a:pPr>
            <a:r>
              <a:rPr lang="de-DE" sz="1100" baseline="0" dirty="0" smtClean="0">
                <a:sym typeface="Wingdings" pitchFamily="2" charset="2"/>
              </a:rPr>
              <a:t> Die Tatsache, dass </a:t>
            </a:r>
            <a:r>
              <a:rPr lang="de-DE" sz="1100" baseline="0" dirty="0" err="1" smtClean="0">
                <a:sym typeface="Wingdings" pitchFamily="2" charset="2"/>
              </a:rPr>
              <a:t>Aer</a:t>
            </a:r>
            <a:r>
              <a:rPr lang="de-DE" sz="1100" baseline="0" dirty="0" smtClean="0">
                <a:sym typeface="Wingdings" pitchFamily="2" charset="2"/>
              </a:rPr>
              <a:t> </a:t>
            </a:r>
            <a:r>
              <a:rPr lang="de-DE" sz="1100" baseline="0" dirty="0" err="1" smtClean="0">
                <a:sym typeface="Wingdings" pitchFamily="2" charset="2"/>
              </a:rPr>
              <a:t>Lingus</a:t>
            </a:r>
            <a:r>
              <a:rPr lang="de-DE" sz="1100" baseline="0" dirty="0" smtClean="0">
                <a:sym typeface="Wingdings" pitchFamily="2" charset="2"/>
              </a:rPr>
              <a:t> durch </a:t>
            </a:r>
            <a:r>
              <a:rPr lang="de-DE" sz="1100" baseline="0" dirty="0" err="1" smtClean="0">
                <a:sym typeface="Wingdings" pitchFamily="2" charset="2"/>
              </a:rPr>
              <a:t>Ryanairs</a:t>
            </a:r>
            <a:r>
              <a:rPr lang="de-DE" sz="1100" baseline="0" dirty="0" smtClean="0">
                <a:sym typeface="Wingdings" pitchFamily="2" charset="2"/>
              </a:rPr>
              <a:t> Veto daran gehindert wurde, neue Aktien auszugeben, hatte keinen besonderen Einfluss auf </a:t>
            </a:r>
            <a:r>
              <a:rPr lang="de-DE" sz="1100" baseline="0" dirty="0" err="1" smtClean="0">
                <a:sym typeface="Wingdings" pitchFamily="2" charset="2"/>
              </a:rPr>
              <a:t>Aer</a:t>
            </a:r>
            <a:r>
              <a:rPr lang="de-DE" sz="1100" baseline="0" dirty="0" smtClean="0">
                <a:sym typeface="Wingdings" pitchFamily="2" charset="2"/>
              </a:rPr>
              <a:t> </a:t>
            </a:r>
            <a:r>
              <a:rPr lang="de-DE" sz="1100" baseline="0" dirty="0" err="1" smtClean="0">
                <a:sym typeface="Wingdings" pitchFamily="2" charset="2"/>
              </a:rPr>
              <a:t>Lingus</a:t>
            </a:r>
            <a:r>
              <a:rPr lang="de-DE" sz="1100" baseline="0" dirty="0" smtClean="0">
                <a:sym typeface="Wingdings" pitchFamily="2" charset="2"/>
              </a:rPr>
              <a:t>.</a:t>
            </a:r>
          </a:p>
          <a:p>
            <a:pPr marL="1085850" lvl="2" indent="-171450">
              <a:buFont typeface="Arial" pitchFamily="34" charset="0"/>
              <a:buChar char="•"/>
            </a:pPr>
            <a:r>
              <a:rPr lang="de-DE" sz="1100" baseline="0" dirty="0" smtClean="0">
                <a:sym typeface="Wingdings" pitchFamily="2" charset="2"/>
              </a:rPr>
              <a:t> </a:t>
            </a:r>
            <a:r>
              <a:rPr lang="de-DE" sz="1100" baseline="0" dirty="0" err="1" smtClean="0">
                <a:sym typeface="Wingdings" pitchFamily="2" charset="2"/>
              </a:rPr>
              <a:t>Aer</a:t>
            </a:r>
            <a:r>
              <a:rPr lang="de-DE" sz="1100" baseline="0" dirty="0" smtClean="0">
                <a:sym typeface="Wingdings" pitchFamily="2" charset="2"/>
              </a:rPr>
              <a:t> </a:t>
            </a:r>
            <a:r>
              <a:rPr lang="de-DE" sz="1100" baseline="0" dirty="0" err="1" smtClean="0">
                <a:sym typeface="Wingdings" pitchFamily="2" charset="2"/>
              </a:rPr>
              <a:t>Lingus</a:t>
            </a:r>
            <a:r>
              <a:rPr lang="de-DE" sz="1100" baseline="0" dirty="0" smtClean="0">
                <a:sym typeface="Wingdings" pitchFamily="2" charset="2"/>
              </a:rPr>
              <a:t> Vorstand hatte </a:t>
            </a:r>
            <a:r>
              <a:rPr lang="de-DE" sz="1100" baseline="0" dirty="0" err="1" smtClean="0">
                <a:sym typeface="Wingdings" pitchFamily="2" charset="2"/>
              </a:rPr>
              <a:t>Ryanairs</a:t>
            </a:r>
            <a:r>
              <a:rPr lang="de-DE" sz="1100" baseline="0" dirty="0" smtClean="0">
                <a:sym typeface="Wingdings" pitchFamily="2" charset="2"/>
              </a:rPr>
              <a:t> Wunsch nach zwei Sondersitzungen abgelehnt.  </a:t>
            </a:r>
            <a:r>
              <a:rPr lang="de-DE" sz="1100" baseline="0" dirty="0" smtClean="0"/>
              <a:t>  </a:t>
            </a:r>
          </a:p>
          <a:p>
            <a:pPr marL="171450" indent="-171450">
              <a:buFont typeface="Arial" pitchFamily="34" charset="0"/>
              <a:buChar char="•"/>
            </a:pPr>
            <a:endParaRPr lang="de-DE" sz="1100" baseline="0" dirty="0" smtClean="0"/>
          </a:p>
          <a:p>
            <a:pPr marL="171450" indent="-171450">
              <a:buFont typeface="Arial" pitchFamily="34" charset="0"/>
              <a:buChar char="•"/>
            </a:pPr>
            <a:r>
              <a:rPr lang="de-DE" sz="1100" baseline="0" dirty="0" smtClean="0"/>
              <a:t>Unabhängig von der Jurisdiktion der Europäischen Kommission, sah das Gericht zudem keine negativen Effekte für den </a:t>
            </a:r>
            <a:r>
              <a:rPr lang="de-DE" sz="1100" baseline="0" dirty="0" err="1" smtClean="0"/>
              <a:t>Wettbwerb</a:t>
            </a:r>
            <a:r>
              <a:rPr lang="de-DE" sz="1100" baseline="0" dirty="0" smtClean="0"/>
              <a:t> durch den Zusammenschluss als gegeben an:</a:t>
            </a:r>
          </a:p>
          <a:p>
            <a:pPr marL="628650" lvl="1" indent="-171450">
              <a:buFont typeface="Arial" pitchFamily="34" charset="0"/>
              <a:buChar char="•"/>
            </a:pPr>
            <a:r>
              <a:rPr lang="de-DE" sz="1100" baseline="0" dirty="0" smtClean="0">
                <a:sym typeface="Wingdings" pitchFamily="2" charset="2"/>
              </a:rPr>
              <a:t> keine Anzeichen dafür, dass es zu Informationsaustausch kommen würde (</a:t>
            </a:r>
            <a:r>
              <a:rPr lang="de-DE" sz="1100" baseline="0" dirty="0" err="1" smtClean="0">
                <a:sym typeface="Wingdings" pitchFamily="2" charset="2"/>
              </a:rPr>
              <a:t>Aer</a:t>
            </a:r>
            <a:r>
              <a:rPr lang="de-DE" sz="1100" baseline="0" dirty="0" smtClean="0">
                <a:sym typeface="Wingdings" pitchFamily="2" charset="2"/>
              </a:rPr>
              <a:t> </a:t>
            </a:r>
            <a:r>
              <a:rPr lang="de-DE" sz="1100" baseline="0" dirty="0" err="1" smtClean="0">
                <a:sym typeface="Wingdings" pitchFamily="2" charset="2"/>
              </a:rPr>
              <a:t>Lingus</a:t>
            </a:r>
            <a:r>
              <a:rPr lang="de-DE" sz="1100" baseline="0" dirty="0" smtClean="0">
                <a:sym typeface="Wingdings" pitchFamily="2" charset="2"/>
              </a:rPr>
              <a:t> Management wehrte sich)</a:t>
            </a:r>
          </a:p>
          <a:p>
            <a:pPr marL="628650" lvl="1" indent="-171450">
              <a:buFont typeface="Arial" pitchFamily="34" charset="0"/>
              <a:buChar char="•"/>
            </a:pPr>
            <a:r>
              <a:rPr lang="de-DE" sz="1100" baseline="0" dirty="0" smtClean="0">
                <a:sym typeface="Wingdings" pitchFamily="2" charset="2"/>
              </a:rPr>
              <a:t> Keine Anzeichen dafür, dass die hohe Intensität des Wettbewerbes zwischen beiden Airlines durch die Minderheitsbeteiligung abnehmen würde. </a:t>
            </a:r>
            <a:endParaRPr lang="de-DE" sz="1100" baseline="0" dirty="0" smtClean="0"/>
          </a:p>
          <a:p>
            <a:pPr marL="628650" lvl="1" indent="-171450">
              <a:buFont typeface="Arial" pitchFamily="34" charset="0"/>
              <a:buChar char="•"/>
            </a:pPr>
            <a:endParaRPr lang="de-DE" baseline="0" dirty="0" smtClean="0"/>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34</a:t>
            </a:fld>
            <a:endParaRPr lang="en-US"/>
          </a:p>
        </p:txBody>
      </p:sp>
    </p:spTree>
    <p:extLst>
      <p:ext uri="{BB962C8B-B14F-4D97-AF65-F5344CB8AC3E}">
        <p14:creationId xmlns:p14="http://schemas.microsoft.com/office/powerpoint/2010/main" val="3098284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r>
              <a:rPr lang="de-DE" baseline="0" dirty="0" smtClean="0"/>
              <a:t>Michael O`Leary (CEO </a:t>
            </a:r>
            <a:r>
              <a:rPr lang="de-DE" baseline="0" dirty="0" err="1" smtClean="0"/>
              <a:t>Ryanair</a:t>
            </a:r>
            <a:r>
              <a:rPr lang="de-DE" baseline="0" dirty="0" smtClean="0"/>
              <a:t>) </a:t>
            </a:r>
            <a:r>
              <a:rPr lang="de-DE" baseline="0" dirty="0" err="1" smtClean="0"/>
              <a:t>making</a:t>
            </a:r>
            <a:r>
              <a:rPr lang="de-DE" baseline="0" dirty="0" smtClean="0"/>
              <a:t> </a:t>
            </a:r>
            <a:r>
              <a:rPr lang="de-DE" baseline="0" dirty="0" err="1" smtClean="0"/>
              <a:t>friends</a:t>
            </a:r>
            <a:r>
              <a:rPr lang="de-DE" baseline="0" dirty="0" smtClean="0"/>
              <a:t>:</a:t>
            </a:r>
          </a:p>
          <a:p>
            <a:pPr marL="628650" lvl="1" indent="-171450">
              <a:buFont typeface="Arial" pitchFamily="34" charset="0"/>
              <a:buChar char="•"/>
            </a:pPr>
            <a:r>
              <a:rPr lang="de-DE" baseline="0" dirty="0" smtClean="0"/>
              <a:t>Vergleich der Beamten der Englischen </a:t>
            </a:r>
            <a:r>
              <a:rPr lang="de-DE" baseline="0" dirty="0" err="1" smtClean="0"/>
              <a:t>Competition</a:t>
            </a:r>
            <a:r>
              <a:rPr lang="de-DE" baseline="0" dirty="0" smtClean="0"/>
              <a:t> </a:t>
            </a:r>
            <a:r>
              <a:rPr lang="de-DE" baseline="0" dirty="0" err="1" smtClean="0"/>
              <a:t>Commission</a:t>
            </a:r>
            <a:r>
              <a:rPr lang="de-DE" baseline="0" dirty="0" smtClean="0"/>
              <a:t> </a:t>
            </a:r>
            <a:r>
              <a:rPr lang="de-DE" baseline="0" dirty="0" err="1" smtClean="0"/>
              <a:t>Inquiry</a:t>
            </a:r>
            <a:r>
              <a:rPr lang="de-DE" baseline="0" dirty="0" smtClean="0"/>
              <a:t> Group mit der „Volksfront von Judäa“; „</a:t>
            </a:r>
            <a:r>
              <a:rPr lang="de-DE" baseline="0" dirty="0" err="1" smtClean="0"/>
              <a:t>Dimwits</a:t>
            </a:r>
            <a:r>
              <a:rPr lang="de-DE" baseline="0" dirty="0" smtClean="0"/>
              <a:t>“; „</a:t>
            </a:r>
            <a:r>
              <a:rPr lang="de-DE" baseline="0" dirty="0" err="1" smtClean="0"/>
              <a:t>Regulatory</a:t>
            </a:r>
            <a:r>
              <a:rPr lang="de-DE" baseline="0" dirty="0" smtClean="0"/>
              <a:t> </a:t>
            </a:r>
            <a:r>
              <a:rPr lang="de-DE" baseline="0" dirty="0" err="1" smtClean="0"/>
              <a:t>Nincompoops</a:t>
            </a:r>
            <a:r>
              <a:rPr lang="de-DE" baseline="0" dirty="0" smtClean="0"/>
              <a:t>“</a:t>
            </a:r>
          </a:p>
          <a:p>
            <a:pPr marL="628650" lvl="1" indent="-171450">
              <a:buFont typeface="Arial" pitchFamily="34" charset="0"/>
              <a:buChar char="•"/>
            </a:pPr>
            <a:r>
              <a:rPr lang="de-DE" baseline="0" dirty="0" smtClean="0"/>
              <a:t>Ausnutzung der Presse: „</a:t>
            </a:r>
            <a:r>
              <a:rPr lang="de-DE" baseline="0" dirty="0" err="1" smtClean="0"/>
              <a:t>UKCC`s</a:t>
            </a:r>
            <a:r>
              <a:rPr lang="de-DE" baseline="0" dirty="0" smtClean="0"/>
              <a:t> </a:t>
            </a:r>
            <a:r>
              <a:rPr lang="de-DE" baseline="0" dirty="0" err="1" smtClean="0"/>
              <a:t>provisional</a:t>
            </a:r>
            <a:r>
              <a:rPr lang="de-DE" baseline="0" dirty="0" smtClean="0"/>
              <a:t> </a:t>
            </a:r>
            <a:r>
              <a:rPr lang="de-DE" baseline="0" dirty="0" err="1" smtClean="0"/>
              <a:t>findings</a:t>
            </a:r>
            <a:r>
              <a:rPr lang="de-DE" baseline="0" dirty="0" smtClean="0"/>
              <a:t> </a:t>
            </a:r>
            <a:r>
              <a:rPr lang="de-DE" baseline="0" dirty="0" err="1" smtClean="0"/>
              <a:t>contained</a:t>
            </a:r>
            <a:r>
              <a:rPr lang="de-DE" baseline="0" dirty="0" smtClean="0"/>
              <a:t> </a:t>
            </a:r>
            <a:r>
              <a:rPr lang="de-DE" baseline="0" dirty="0" err="1" smtClean="0"/>
              <a:t>more</a:t>
            </a:r>
            <a:r>
              <a:rPr lang="de-DE" baseline="0" dirty="0" smtClean="0"/>
              <a:t> </a:t>
            </a:r>
            <a:r>
              <a:rPr lang="de-DE" baseline="0" dirty="0" err="1" smtClean="0"/>
              <a:t>jokes</a:t>
            </a:r>
            <a:r>
              <a:rPr lang="de-DE" baseline="0" dirty="0" smtClean="0"/>
              <a:t> </a:t>
            </a:r>
            <a:r>
              <a:rPr lang="de-DE" baseline="0" dirty="0" err="1" smtClean="0"/>
              <a:t>than</a:t>
            </a:r>
            <a:r>
              <a:rPr lang="de-DE" baseline="0" dirty="0" smtClean="0"/>
              <a:t> a Monty Python </a:t>
            </a:r>
            <a:r>
              <a:rPr lang="de-DE" baseline="0" dirty="0" err="1" smtClean="0"/>
              <a:t>script</a:t>
            </a:r>
            <a:r>
              <a:rPr lang="de-DE" baseline="0" dirty="0" smtClean="0"/>
              <a:t>“</a:t>
            </a:r>
          </a:p>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35</a:t>
            </a:fld>
            <a:endParaRPr lang="en-US"/>
          </a:p>
        </p:txBody>
      </p:sp>
    </p:spTree>
    <p:extLst>
      <p:ext uri="{BB962C8B-B14F-4D97-AF65-F5344CB8AC3E}">
        <p14:creationId xmlns:p14="http://schemas.microsoft.com/office/powerpoint/2010/main" val="14704753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endParaRPr lang="de-DE" baseline="0" dirty="0" smtClean="0"/>
          </a:p>
          <a:p>
            <a:pPr marL="171450" indent="-171450">
              <a:buFont typeface="Arial" pitchFamily="34" charset="0"/>
              <a:buChar char="•"/>
            </a:pPr>
            <a:r>
              <a:rPr lang="de-DE" baseline="0" dirty="0" smtClean="0"/>
              <a:t>Michael O`Leary (CEO </a:t>
            </a:r>
            <a:r>
              <a:rPr lang="de-DE" baseline="0" dirty="0" err="1" smtClean="0"/>
              <a:t>Ryanair</a:t>
            </a:r>
            <a:r>
              <a:rPr lang="de-DE" baseline="0" dirty="0" smtClean="0"/>
              <a:t>) </a:t>
            </a:r>
            <a:r>
              <a:rPr lang="de-DE" baseline="0" dirty="0" err="1" smtClean="0"/>
              <a:t>making</a:t>
            </a:r>
            <a:r>
              <a:rPr lang="de-DE" baseline="0" dirty="0" smtClean="0"/>
              <a:t> </a:t>
            </a:r>
            <a:r>
              <a:rPr lang="de-DE" baseline="0" dirty="0" err="1" smtClean="0"/>
              <a:t>friends</a:t>
            </a:r>
            <a:r>
              <a:rPr lang="de-DE" baseline="0" dirty="0" smtClean="0"/>
              <a:t>:</a:t>
            </a:r>
          </a:p>
          <a:p>
            <a:pPr marL="628650" lvl="1" indent="-171450">
              <a:buFont typeface="Arial" pitchFamily="34" charset="0"/>
              <a:buChar char="•"/>
            </a:pPr>
            <a:r>
              <a:rPr lang="de-DE" baseline="0" dirty="0" smtClean="0"/>
              <a:t>Vergleich der Beamten der Englischen </a:t>
            </a:r>
            <a:r>
              <a:rPr lang="de-DE" baseline="0" dirty="0" err="1" smtClean="0"/>
              <a:t>Competition</a:t>
            </a:r>
            <a:r>
              <a:rPr lang="de-DE" baseline="0" dirty="0" smtClean="0"/>
              <a:t> </a:t>
            </a:r>
            <a:r>
              <a:rPr lang="de-DE" baseline="0" dirty="0" err="1" smtClean="0"/>
              <a:t>Commission</a:t>
            </a:r>
            <a:r>
              <a:rPr lang="de-DE" baseline="0" dirty="0" smtClean="0"/>
              <a:t> </a:t>
            </a:r>
            <a:r>
              <a:rPr lang="de-DE" baseline="0" dirty="0" err="1" smtClean="0"/>
              <a:t>Inquiry</a:t>
            </a:r>
            <a:r>
              <a:rPr lang="de-DE" baseline="0" dirty="0" smtClean="0"/>
              <a:t> Group mit der „Volksfront von Judäa“; „</a:t>
            </a:r>
            <a:r>
              <a:rPr lang="de-DE" baseline="0" dirty="0" err="1" smtClean="0"/>
              <a:t>Dimwits</a:t>
            </a:r>
            <a:r>
              <a:rPr lang="de-DE" baseline="0" dirty="0" smtClean="0"/>
              <a:t>“; „</a:t>
            </a:r>
            <a:r>
              <a:rPr lang="de-DE" baseline="0" dirty="0" err="1" smtClean="0"/>
              <a:t>Regulatory</a:t>
            </a:r>
            <a:r>
              <a:rPr lang="de-DE" baseline="0" dirty="0" smtClean="0"/>
              <a:t> </a:t>
            </a:r>
            <a:r>
              <a:rPr lang="de-DE" baseline="0" dirty="0" err="1" smtClean="0"/>
              <a:t>Nincompoops</a:t>
            </a:r>
            <a:r>
              <a:rPr lang="de-DE" baseline="0" dirty="0" smtClean="0"/>
              <a:t>“</a:t>
            </a:r>
          </a:p>
          <a:p>
            <a:pPr marL="628650" lvl="1" indent="-171450">
              <a:buFont typeface="Arial" pitchFamily="34" charset="0"/>
              <a:buChar char="•"/>
            </a:pPr>
            <a:r>
              <a:rPr lang="de-DE" baseline="0" dirty="0" smtClean="0"/>
              <a:t>Ausnutzung der Presse: „</a:t>
            </a:r>
            <a:r>
              <a:rPr lang="de-DE" baseline="0" dirty="0" err="1" smtClean="0"/>
              <a:t>UKCC`s</a:t>
            </a:r>
            <a:r>
              <a:rPr lang="de-DE" baseline="0" dirty="0" smtClean="0"/>
              <a:t> </a:t>
            </a:r>
            <a:r>
              <a:rPr lang="de-DE" baseline="0" dirty="0" err="1" smtClean="0"/>
              <a:t>provisional</a:t>
            </a:r>
            <a:r>
              <a:rPr lang="de-DE" baseline="0" dirty="0" smtClean="0"/>
              <a:t> </a:t>
            </a:r>
            <a:r>
              <a:rPr lang="de-DE" baseline="0" dirty="0" err="1" smtClean="0"/>
              <a:t>findings</a:t>
            </a:r>
            <a:r>
              <a:rPr lang="de-DE" baseline="0" dirty="0" smtClean="0"/>
              <a:t> </a:t>
            </a:r>
            <a:r>
              <a:rPr lang="de-DE" baseline="0" dirty="0" err="1" smtClean="0"/>
              <a:t>contained</a:t>
            </a:r>
            <a:r>
              <a:rPr lang="de-DE" baseline="0" dirty="0" smtClean="0"/>
              <a:t> </a:t>
            </a:r>
            <a:r>
              <a:rPr lang="de-DE" baseline="0" dirty="0" err="1" smtClean="0"/>
              <a:t>more</a:t>
            </a:r>
            <a:r>
              <a:rPr lang="de-DE" baseline="0" dirty="0" smtClean="0"/>
              <a:t> </a:t>
            </a:r>
            <a:r>
              <a:rPr lang="de-DE" baseline="0" dirty="0" err="1" smtClean="0"/>
              <a:t>jokes</a:t>
            </a:r>
            <a:r>
              <a:rPr lang="de-DE" baseline="0" dirty="0" smtClean="0"/>
              <a:t> </a:t>
            </a:r>
            <a:r>
              <a:rPr lang="de-DE" baseline="0" dirty="0" err="1" smtClean="0"/>
              <a:t>than</a:t>
            </a:r>
            <a:r>
              <a:rPr lang="de-DE" baseline="0" dirty="0" smtClean="0"/>
              <a:t> a Monty Python </a:t>
            </a:r>
            <a:r>
              <a:rPr lang="de-DE" baseline="0" dirty="0" err="1" smtClean="0"/>
              <a:t>script</a:t>
            </a:r>
            <a:r>
              <a:rPr lang="de-DE" baseline="0" dirty="0" smtClean="0"/>
              <a:t>“</a:t>
            </a:r>
          </a:p>
          <a:p>
            <a:endParaRPr lang="en-US" dirty="0"/>
          </a:p>
        </p:txBody>
      </p:sp>
      <p:sp>
        <p:nvSpPr>
          <p:cNvPr id="4" name="Slide Number Placeholder 3"/>
          <p:cNvSpPr>
            <a:spLocks noGrp="1"/>
          </p:cNvSpPr>
          <p:nvPr>
            <p:ph type="sldNum" sz="quarter" idx="10"/>
          </p:nvPr>
        </p:nvSpPr>
        <p:spPr/>
        <p:txBody>
          <a:bodyPr/>
          <a:lstStyle/>
          <a:p>
            <a:fld id="{711ACD76-FBD0-4E82-B683-A42D303657F7}" type="slidenum">
              <a:rPr lang="en-US" smtClean="0"/>
              <a:pPr/>
              <a:t>36</a:t>
            </a:fld>
            <a:endParaRPr lang="en-US"/>
          </a:p>
        </p:txBody>
      </p:sp>
    </p:spTree>
    <p:extLst>
      <p:ext uri="{BB962C8B-B14F-4D97-AF65-F5344CB8AC3E}">
        <p14:creationId xmlns:p14="http://schemas.microsoft.com/office/powerpoint/2010/main" val="3866314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37</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6"/>
        <p:cNvGrpSpPr/>
        <p:nvPr/>
      </p:nvGrpSpPr>
      <p:grpSpPr>
        <a:xfrm>
          <a:off x="0" y="0"/>
          <a:ext cx="0" cy="0"/>
          <a:chOff x="0" y="0"/>
          <a:chExt cx="0" cy="0"/>
        </a:xfrm>
      </p:grpSpPr>
      <p:sp>
        <p:nvSpPr>
          <p:cNvPr id="1257" name="Shape 125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58" name="Shape 1258"/>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59" name="Shape 1259"/>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38</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1567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9"/>
        <p:cNvGrpSpPr/>
        <p:nvPr/>
      </p:nvGrpSpPr>
      <p:grpSpPr>
        <a:xfrm>
          <a:off x="0" y="0"/>
          <a:ext cx="0" cy="0"/>
          <a:chOff x="0" y="0"/>
          <a:chExt cx="0" cy="0"/>
        </a:xfrm>
      </p:grpSpPr>
      <p:sp>
        <p:nvSpPr>
          <p:cNvPr id="1190" name="Shape 119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1" name="Shape 1191"/>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192" name="Shape 1192"/>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5</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23411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9"/>
        <p:cNvGrpSpPr/>
        <p:nvPr/>
      </p:nvGrpSpPr>
      <p:grpSpPr>
        <a:xfrm>
          <a:off x="0" y="0"/>
          <a:ext cx="0" cy="0"/>
          <a:chOff x="0" y="0"/>
          <a:chExt cx="0" cy="0"/>
        </a:xfrm>
      </p:grpSpPr>
      <p:sp>
        <p:nvSpPr>
          <p:cNvPr id="1190" name="Shape 119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1" name="Shape 1191"/>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192" name="Shape 1192"/>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6</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23411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7"/>
        <p:cNvGrpSpPr/>
        <p:nvPr/>
      </p:nvGrpSpPr>
      <p:grpSpPr>
        <a:xfrm>
          <a:off x="0" y="0"/>
          <a:ext cx="0" cy="0"/>
          <a:chOff x="0" y="0"/>
          <a:chExt cx="0" cy="0"/>
        </a:xfrm>
      </p:grpSpPr>
      <p:sp>
        <p:nvSpPr>
          <p:cNvPr id="1198" name="Shape 119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9" name="Shape 1199"/>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200" name="Shape 1200"/>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7</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9614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5"/>
        <p:cNvGrpSpPr/>
        <p:nvPr/>
      </p:nvGrpSpPr>
      <p:grpSpPr>
        <a:xfrm>
          <a:off x="0" y="0"/>
          <a:ext cx="0" cy="0"/>
          <a:chOff x="0" y="0"/>
          <a:chExt cx="0" cy="0"/>
        </a:xfrm>
      </p:grpSpPr>
      <p:sp>
        <p:nvSpPr>
          <p:cNvPr id="1206" name="Shape 120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07" name="Shape 1207"/>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208" name="Shape 1208"/>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8</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63628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4"/>
        <p:cNvGrpSpPr/>
        <p:nvPr/>
      </p:nvGrpSpPr>
      <p:grpSpPr>
        <a:xfrm>
          <a:off x="0" y="0"/>
          <a:ext cx="0" cy="0"/>
          <a:chOff x="0" y="0"/>
          <a:chExt cx="0" cy="0"/>
        </a:xfrm>
      </p:grpSpPr>
      <p:sp>
        <p:nvSpPr>
          <p:cNvPr id="1215" name="Shape 121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16" name="Shape 1216"/>
          <p:cNvSpPr txBox="1">
            <a:spLocks noGrp="1"/>
          </p:cNvSpPr>
          <p:nvPr>
            <p:ph type="body" idx="1"/>
          </p:nvPr>
        </p:nvSpPr>
        <p:spPr>
          <a:xfrm>
            <a:off x="679769" y="5932103"/>
            <a:ext cx="5438139" cy="3251507"/>
          </a:xfrm>
          <a:prstGeom prst="rect">
            <a:avLst/>
          </a:prstGeom>
          <a:noFill/>
          <a:ln>
            <a:noFill/>
          </a:ln>
        </p:spPr>
        <p:txBody>
          <a:bodyPr lIns="0" tIns="48325" rIns="0" bIns="48325" anchor="t" anchorCtr="0">
            <a:noAutofit/>
          </a:bodyPr>
          <a:lstStyle/>
          <a:p>
            <a:pPr marL="0" marR="0" lvl="0" indent="0" algn="l" rtl="0">
              <a:spcBef>
                <a:spcPts val="180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217" name="Shape 1217"/>
          <p:cNvSpPr txBox="1">
            <a:spLocks noGrp="1"/>
          </p:cNvSpPr>
          <p:nvPr>
            <p:ph type="sldNum" idx="12"/>
          </p:nvPr>
        </p:nvSpPr>
        <p:spPr>
          <a:xfrm>
            <a:off x="5608062" y="9430092"/>
            <a:ext cx="1188043" cy="496410"/>
          </a:xfrm>
          <a:prstGeom prst="rect">
            <a:avLst/>
          </a:prstGeom>
          <a:noFill/>
          <a:ln>
            <a:noFill/>
          </a:ln>
        </p:spPr>
        <p:txBody>
          <a:bodyPr lIns="228600" tIns="48325" rIns="228600" bIns="48325" anchor="b" anchorCtr="0">
            <a:noAutofit/>
          </a:bodyPr>
          <a:lstStyle/>
          <a:p>
            <a:pPr marL="0" marR="0" lvl="0" indent="0" algn="r" rtl="0">
              <a:spcBef>
                <a:spcPts val="0"/>
              </a:spcBef>
              <a:buSzPct val="25000"/>
              <a:buNone/>
            </a:pPr>
            <a:fld id="{00000000-1234-1234-1234-123412341234}" type="slidenum">
              <a:rPr lang="en-US" sz="800">
                <a:solidFill>
                  <a:schemeClr val="dk1"/>
                </a:solidFill>
                <a:latin typeface="Times New Roman"/>
                <a:ea typeface="Times New Roman"/>
                <a:cs typeface="Times New Roman"/>
                <a:sym typeface="Times New Roman"/>
              </a:rPr>
              <a:t>9</a:t>
            </a:fld>
            <a:endParaRPr lang="en-US" sz="8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4529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1"/>
        <p:cNvGrpSpPr/>
        <p:nvPr/>
      </p:nvGrpSpPr>
      <p:grpSpPr>
        <a:xfrm>
          <a:off x="0" y="0"/>
          <a:ext cx="0" cy="0"/>
          <a:chOff x="0" y="0"/>
          <a:chExt cx="0" cy="0"/>
        </a:xfrm>
      </p:grpSpPr>
      <p:sp>
        <p:nvSpPr>
          <p:cNvPr id="1112" name="Shape 1112"/>
          <p:cNvSpPr txBox="1">
            <a:spLocks noGrp="1"/>
          </p:cNvSpPr>
          <p:nvPr>
            <p:ph type="body" idx="1"/>
          </p:nvPr>
        </p:nvSpPr>
        <p:spPr>
          <a:xfrm>
            <a:off x="679769" y="4715910"/>
            <a:ext cx="5438139" cy="4467700"/>
          </a:xfrm>
          <a:prstGeom prst="rect">
            <a:avLst/>
          </a:prstGeom>
        </p:spPr>
        <p:txBody>
          <a:bodyPr lIns="91425" tIns="91425" rIns="91425" bIns="91425" anchor="t" anchorCtr="0">
            <a:noAutofit/>
          </a:bodyPr>
          <a:lstStyle/>
          <a:p>
            <a:pPr lvl="0">
              <a:spcBef>
                <a:spcPts val="0"/>
              </a:spcBef>
              <a:buNone/>
            </a:pPr>
            <a:endParaRPr/>
          </a:p>
        </p:txBody>
      </p:sp>
      <p:sp>
        <p:nvSpPr>
          <p:cNvPr id="1113" name="Shape 111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3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G Section 1">
    <p:spTree>
      <p:nvGrpSpPr>
        <p:cNvPr id="1" name="Shape 30"/>
        <p:cNvGrpSpPr/>
        <p:nvPr/>
      </p:nvGrpSpPr>
      <p:grpSpPr>
        <a:xfrm>
          <a:off x="0" y="0"/>
          <a:ext cx="0" cy="0"/>
          <a:chOff x="0" y="0"/>
          <a:chExt cx="0" cy="0"/>
        </a:xfrm>
      </p:grpSpPr>
      <p:sp>
        <p:nvSpPr>
          <p:cNvPr id="31" name="Shape 31"/>
          <p:cNvSpPr/>
          <p:nvPr/>
        </p:nvSpPr>
        <p:spPr>
          <a:xfrm>
            <a:off x="228600" y="475487"/>
            <a:ext cx="8685213" cy="5933249"/>
          </a:xfrm>
          <a:prstGeom prst="rect">
            <a:avLst/>
          </a:prstGeom>
          <a:solidFill>
            <a:srgbClr val="D7F0FA"/>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Source Sans Pro"/>
              <a:ea typeface="Source Sans Pro"/>
              <a:cs typeface="Source Sans Pro"/>
              <a:sym typeface="Source Sans Pro"/>
            </a:endParaRPr>
          </a:p>
        </p:txBody>
      </p:sp>
      <p:sp>
        <p:nvSpPr>
          <p:cNvPr id="32" name="Shape 32"/>
          <p:cNvSpPr txBox="1">
            <a:spLocks noGrp="1"/>
          </p:cNvSpPr>
          <p:nvPr>
            <p:ph type="title"/>
          </p:nvPr>
        </p:nvSpPr>
        <p:spPr>
          <a:xfrm>
            <a:off x="228600" y="685797"/>
            <a:ext cx="8685213" cy="5715000"/>
          </a:xfrm>
          <a:prstGeom prst="rect">
            <a:avLst/>
          </a:prstGeom>
          <a:noFill/>
          <a:ln>
            <a:noFill/>
          </a:ln>
        </p:spPr>
        <p:txBody>
          <a:bodyPr lIns="91425" tIns="91425" rIns="91425" bIns="91425" anchor="ctr" anchorCtr="0"/>
          <a:lstStyle>
            <a:lvl1pPr marL="0" marR="0" lvl="0" indent="0" algn="l" rtl="0">
              <a:spcBef>
                <a:spcPts val="0"/>
              </a:spcBef>
              <a:buClr>
                <a:schemeClr val="dk1"/>
              </a:buClr>
              <a:buFont typeface="Times New Roman"/>
              <a:buNone/>
              <a:defRPr sz="36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G One Top One Top HigHlight One Bottom">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4657725" y="1619250"/>
            <a:ext cx="4256088" cy="2194559"/>
          </a:xfrm>
          <a:prstGeom prst="rect">
            <a:avLst/>
          </a:prstGeom>
          <a:solidFill>
            <a:srgbClr val="D7F0FA"/>
          </a:solidFill>
          <a:ln>
            <a:noFill/>
          </a:ln>
        </p:spPr>
        <p:txBody>
          <a:bodyPr lIns="91425" tIns="91425" rIns="91425" bIns="91425" anchor="t" anchorCtr="0"/>
          <a:lstStyle>
            <a:lvl1pPr marL="0" marR="0" lvl="0" indent="0" algn="l" rtl="0">
              <a:lnSpc>
                <a:spcPct val="100000"/>
              </a:lnSpc>
              <a:spcBef>
                <a:spcPts val="600"/>
              </a:spcBef>
              <a:spcAft>
                <a:spcPts val="600"/>
              </a:spcAft>
              <a:buClr>
                <a:schemeClr val="dk1"/>
              </a:buClr>
              <a:buFont typeface="Arial"/>
              <a:buNone/>
              <a:defRPr sz="8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20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20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0" name="Shape 120"/>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1" name="Shape 121"/>
          <p:cNvSpPr txBox="1">
            <a:spLocks noGrp="1"/>
          </p:cNvSpPr>
          <p:nvPr>
            <p:ph type="body" idx="2"/>
          </p:nvPr>
        </p:nvSpPr>
        <p:spPr>
          <a:xfrm>
            <a:off x="231139"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2" name="Shape 122"/>
          <p:cNvSpPr txBox="1">
            <a:spLocks noGrp="1"/>
          </p:cNvSpPr>
          <p:nvPr>
            <p:ph type="body" idx="3"/>
          </p:nvPr>
        </p:nvSpPr>
        <p:spPr>
          <a:xfrm>
            <a:off x="228598" y="3977633"/>
            <a:ext cx="8685213"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3" name="Shape 12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CG Confli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1" name="Footer Placeholder 10"/>
          <p:cNvSpPr>
            <a:spLocks noGrp="1"/>
          </p:cNvSpPr>
          <p:nvPr>
            <p:ph type="ftr" sz="quarter" idx="15"/>
          </p:nvPr>
        </p:nvSpPr>
        <p:spPr/>
        <p:txBody>
          <a:bodyPr/>
          <a:lstStyle/>
          <a:p>
            <a:r>
              <a:rPr lang="en-US" smtClean="0"/>
              <a:t>Dr. Romina Polley</a:t>
            </a:r>
            <a:endParaRPr lang="en-US" dirty="0"/>
          </a:p>
        </p:txBody>
      </p:sp>
      <p:sp>
        <p:nvSpPr>
          <p:cNvPr id="12" name="Text Placeholder 17"/>
          <p:cNvSpPr>
            <a:spLocks noGrp="1"/>
          </p:cNvSpPr>
          <p:nvPr>
            <p:ph type="body" sz="quarter" idx="21" hasCustomPrompt="1"/>
          </p:nvPr>
        </p:nvSpPr>
        <p:spPr>
          <a:xfrm>
            <a:off x="228600" y="1597025"/>
            <a:ext cx="3383844" cy="457200"/>
          </a:xfrm>
          <a:prstGeom prst="rect">
            <a:avLst/>
          </a:prstGeom>
          <a:solidFill>
            <a:schemeClr val="tx1"/>
          </a:solidFill>
          <a:ln w="12700">
            <a:solidFill>
              <a:schemeClr val="tx1"/>
            </a:solidFill>
          </a:ln>
        </p:spPr>
        <p:txBody>
          <a:bodyPr anchor="ctr"/>
          <a:lstStyle>
            <a:lvl1pPr algn="ctr">
              <a:buNone/>
              <a:defRPr sz="1200" b="1" cap="all" baseline="0">
                <a:solidFill>
                  <a:schemeClr val="bg1"/>
                </a:solidFill>
                <a:latin typeface="Arial"/>
                <a:cs typeface="Arial"/>
              </a:defRPr>
            </a:lvl1pPr>
          </a:lstStyle>
          <a:p>
            <a:pPr lvl="0"/>
            <a:r>
              <a:rPr lang="en-US" dirty="0" smtClean="0"/>
              <a:t>Click to Type</a:t>
            </a:r>
            <a:endParaRPr lang="en-US" dirty="0"/>
          </a:p>
        </p:txBody>
      </p:sp>
      <p:sp>
        <p:nvSpPr>
          <p:cNvPr id="14" name="Text Placeholder 17"/>
          <p:cNvSpPr>
            <a:spLocks noGrp="1"/>
          </p:cNvSpPr>
          <p:nvPr>
            <p:ph type="body" sz="quarter" idx="23" hasCustomPrompt="1"/>
          </p:nvPr>
        </p:nvSpPr>
        <p:spPr>
          <a:xfrm>
            <a:off x="5526263" y="1597025"/>
            <a:ext cx="3383280" cy="457200"/>
          </a:xfrm>
          <a:prstGeom prst="rect">
            <a:avLst/>
          </a:prstGeom>
          <a:solidFill>
            <a:schemeClr val="tx1"/>
          </a:solidFill>
          <a:ln w="12700">
            <a:solidFill>
              <a:schemeClr val="tx1"/>
            </a:solidFill>
          </a:ln>
        </p:spPr>
        <p:txBody>
          <a:bodyPr anchor="ctr">
            <a:noAutofit/>
          </a:bodyPr>
          <a:lstStyle>
            <a:lvl1pPr algn="ctr">
              <a:buNone/>
              <a:defRPr sz="1200" b="1" cap="all" baseline="0">
                <a:solidFill>
                  <a:schemeClr val="bg1"/>
                </a:solidFill>
                <a:latin typeface="Arial"/>
                <a:cs typeface="Arial"/>
              </a:defRPr>
            </a:lvl1pPr>
          </a:lstStyle>
          <a:p>
            <a:pPr lvl="0"/>
            <a:r>
              <a:rPr lang="en-US" dirty="0" smtClean="0"/>
              <a:t>Click to Type</a:t>
            </a:r>
            <a:endParaRPr lang="en-US" dirty="0"/>
          </a:p>
        </p:txBody>
      </p:sp>
      <p:sp>
        <p:nvSpPr>
          <p:cNvPr id="15" name="Freeform 7"/>
          <p:cNvSpPr>
            <a:spLocks/>
          </p:cNvSpPr>
          <p:nvPr userDrawn="1"/>
        </p:nvSpPr>
        <p:spPr bwMode="auto">
          <a:xfrm>
            <a:off x="4394458" y="2971805"/>
            <a:ext cx="526534" cy="1963948"/>
          </a:xfrm>
          <a:custGeom>
            <a:avLst/>
            <a:gdLst/>
            <a:ahLst/>
            <a:cxnLst>
              <a:cxn ang="0">
                <a:pos x="72" y="0"/>
              </a:cxn>
              <a:cxn ang="0">
                <a:pos x="0" y="232"/>
              </a:cxn>
              <a:cxn ang="0">
                <a:pos x="48" y="232"/>
              </a:cxn>
              <a:cxn ang="0">
                <a:pos x="0" y="376"/>
              </a:cxn>
              <a:cxn ang="0">
                <a:pos x="72" y="376"/>
              </a:cxn>
              <a:cxn ang="0">
                <a:pos x="32" y="504"/>
              </a:cxn>
              <a:cxn ang="0">
                <a:pos x="0" y="504"/>
              </a:cxn>
              <a:cxn ang="0">
                <a:pos x="0" y="608"/>
              </a:cxn>
              <a:cxn ang="0">
                <a:pos x="96" y="496"/>
              </a:cxn>
              <a:cxn ang="0">
                <a:pos x="48" y="504"/>
              </a:cxn>
              <a:cxn ang="0">
                <a:pos x="144" y="336"/>
              </a:cxn>
              <a:cxn ang="0">
                <a:pos x="72" y="336"/>
              </a:cxn>
              <a:cxn ang="0">
                <a:pos x="144" y="192"/>
              </a:cxn>
              <a:cxn ang="0">
                <a:pos x="88" y="192"/>
              </a:cxn>
              <a:cxn ang="0">
                <a:pos x="176" y="0"/>
              </a:cxn>
              <a:cxn ang="0">
                <a:pos x="72" y="0"/>
              </a:cxn>
            </a:cxnLst>
            <a:rect l="0" t="0" r="r" b="b"/>
            <a:pathLst>
              <a:path w="176" h="608">
                <a:moveTo>
                  <a:pt x="72" y="0"/>
                </a:moveTo>
                <a:lnTo>
                  <a:pt x="0" y="232"/>
                </a:lnTo>
                <a:lnTo>
                  <a:pt x="48" y="232"/>
                </a:lnTo>
                <a:lnTo>
                  <a:pt x="0" y="376"/>
                </a:lnTo>
                <a:lnTo>
                  <a:pt x="72" y="376"/>
                </a:lnTo>
                <a:lnTo>
                  <a:pt x="32" y="504"/>
                </a:lnTo>
                <a:lnTo>
                  <a:pt x="0" y="504"/>
                </a:lnTo>
                <a:lnTo>
                  <a:pt x="0" y="608"/>
                </a:lnTo>
                <a:lnTo>
                  <a:pt x="96" y="496"/>
                </a:lnTo>
                <a:lnTo>
                  <a:pt x="48" y="504"/>
                </a:lnTo>
                <a:lnTo>
                  <a:pt x="144" y="336"/>
                </a:lnTo>
                <a:lnTo>
                  <a:pt x="72" y="336"/>
                </a:lnTo>
                <a:lnTo>
                  <a:pt x="144" y="192"/>
                </a:lnTo>
                <a:lnTo>
                  <a:pt x="88" y="192"/>
                </a:lnTo>
                <a:lnTo>
                  <a:pt x="176" y="0"/>
                </a:lnTo>
                <a:lnTo>
                  <a:pt x="72" y="0"/>
                </a:lnTo>
                <a:close/>
              </a:path>
            </a:pathLst>
          </a:custGeom>
          <a:solidFill>
            <a:schemeClr val="accent6"/>
          </a:solidFill>
          <a:ln w="6350" cap="flat" cmpd="sng">
            <a:noFill/>
            <a:prstDash val="solid"/>
            <a:round/>
            <a:headEnd/>
            <a:tailEnd/>
          </a:ln>
          <a:effectLst/>
        </p:spPr>
        <p:txBody>
          <a:bodyPr lIns="72000" tIns="72000" rIns="72000" bIns="72000" anchor="ctr"/>
          <a:lstStyle/>
          <a:p>
            <a:endParaRPr lang="en-US" sz="1800" kern="1200">
              <a:solidFill>
                <a:prstClr val="black"/>
              </a:solidFill>
            </a:endParaRPr>
          </a:p>
        </p:txBody>
      </p:sp>
      <p:sp>
        <p:nvSpPr>
          <p:cNvPr id="16" name="Content Placeholder 10"/>
          <p:cNvSpPr>
            <a:spLocks noGrp="1"/>
          </p:cNvSpPr>
          <p:nvPr>
            <p:ph sz="quarter" idx="20" hasCustomPrompt="1"/>
          </p:nvPr>
        </p:nvSpPr>
        <p:spPr bwMode="auto">
          <a:xfrm>
            <a:off x="228600" y="2053519"/>
            <a:ext cx="3657600" cy="4114800"/>
          </a:xfrm>
          <a:prstGeom prst="homePlate">
            <a:avLst>
              <a:gd name="adj" fmla="val 7533"/>
            </a:avLst>
          </a:prstGeom>
          <a:solidFill>
            <a:schemeClr val="bg1"/>
          </a:solidFill>
          <a:ln w="12700">
            <a:solidFill>
              <a:schemeClr val="tx1"/>
            </a:solidFill>
          </a:ln>
        </p:spPr>
        <p:txBody>
          <a:bodyPr lIns="182880" tIns="91440" rIns="365760">
            <a:noAutofit/>
          </a:bodyPr>
          <a:lstStyle>
            <a:lvl1pPr marL="0" indent="0">
              <a:spcBef>
                <a:spcPts val="0"/>
              </a:spcBef>
              <a:buClr>
                <a:schemeClr val="tx1"/>
              </a:buClr>
              <a:buFont typeface="Wingdings" charset="2"/>
              <a:buNone/>
              <a:defRPr sz="1400"/>
            </a:lvl1pPr>
            <a:lvl2pPr marL="288925" indent="-288925">
              <a:spcBef>
                <a:spcPts val="0"/>
              </a:spcBef>
              <a:buClrTx/>
              <a:buFont typeface="Lucida Grande"/>
              <a:buChar char="—"/>
              <a:tabLst/>
              <a:defRPr sz="1400"/>
            </a:lvl2pPr>
            <a:lvl3pPr marL="458788" indent="-169863">
              <a:spcBef>
                <a:spcPts val="0"/>
              </a:spcBef>
              <a:buClrTx/>
              <a:buFont typeface="Arial"/>
              <a:buChar char="•"/>
              <a:defRPr sz="1200"/>
            </a:lvl3pPr>
            <a:lvl4pPr marL="628650" indent="-169863">
              <a:spcBef>
                <a:spcPts val="0"/>
              </a:spcBef>
              <a:buClrTx/>
              <a:buFont typeface="Arial"/>
              <a:buChar char="•"/>
              <a:defRPr sz="1200"/>
            </a:lvl4pPr>
            <a:lvl5pPr marL="796925" indent="-168275">
              <a:spcBef>
                <a:spcPts val="0"/>
              </a:spcBef>
              <a:buClr>
                <a:schemeClr val="tx1"/>
              </a:buClr>
              <a:buFont typeface="Arial"/>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 name="Content Placeholder 10"/>
          <p:cNvSpPr>
            <a:spLocks noGrp="1"/>
          </p:cNvSpPr>
          <p:nvPr>
            <p:ph sz="quarter" idx="24" hasCustomPrompt="1"/>
          </p:nvPr>
        </p:nvSpPr>
        <p:spPr>
          <a:xfrm flipH="1">
            <a:off x="5251943" y="2053519"/>
            <a:ext cx="3657600" cy="4114800"/>
          </a:xfrm>
          <a:prstGeom prst="homePlate">
            <a:avLst>
              <a:gd name="adj" fmla="val 7343"/>
            </a:avLst>
          </a:prstGeom>
          <a:solidFill>
            <a:schemeClr val="bg1"/>
          </a:solidFill>
          <a:ln w="12700">
            <a:solidFill>
              <a:schemeClr val="tx1"/>
            </a:solidFill>
          </a:ln>
        </p:spPr>
        <p:txBody>
          <a:bodyPr lIns="365760" tIns="91440" rIns="182880">
            <a:noAutofit/>
          </a:bodyPr>
          <a:lstStyle>
            <a:lvl1pPr marL="0" indent="0">
              <a:spcBef>
                <a:spcPts val="0"/>
              </a:spcBef>
              <a:buClr>
                <a:schemeClr val="tx1"/>
              </a:buClr>
              <a:buFont typeface="Lucida Grande"/>
              <a:buNone/>
              <a:defRPr sz="1400"/>
            </a:lvl1pPr>
            <a:lvl2pPr marL="288925" indent="-288925">
              <a:spcBef>
                <a:spcPts val="0"/>
              </a:spcBef>
              <a:buClr>
                <a:schemeClr val="tx1"/>
              </a:buClr>
              <a:buFont typeface="Lucida Grande"/>
              <a:buChar char="—"/>
              <a:tabLst/>
              <a:defRPr sz="1400"/>
            </a:lvl2pPr>
            <a:lvl3pPr marL="458788" indent="-169863">
              <a:spcBef>
                <a:spcPts val="0"/>
              </a:spcBef>
              <a:buClr>
                <a:schemeClr val="tx1"/>
              </a:buClr>
              <a:buFont typeface="Arial"/>
              <a:buChar char="•"/>
              <a:tabLst/>
              <a:defRPr sz="1200"/>
            </a:lvl3pPr>
            <a:lvl4pPr marL="628650" indent="-169863">
              <a:spcBef>
                <a:spcPts val="0"/>
              </a:spcBef>
              <a:buClr>
                <a:schemeClr val="tx1"/>
              </a:buClr>
              <a:buFont typeface="Arial"/>
              <a:buChar char="•"/>
              <a:defRPr sz="1200"/>
            </a:lvl4pPr>
            <a:lvl5pPr marL="796925" indent="-168275">
              <a:spcBef>
                <a:spcPts val="0"/>
              </a:spcBef>
              <a:buClr>
                <a:schemeClr val="tx1"/>
              </a:buClr>
              <a:buFont typeface="Arial"/>
              <a:buChar char="•"/>
              <a:tabLst/>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75605386"/>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CG Consequences List">
    <p:spTree>
      <p:nvGrpSpPr>
        <p:cNvPr id="1" name=""/>
        <p:cNvGrpSpPr/>
        <p:nvPr/>
      </p:nvGrpSpPr>
      <p:grpSpPr>
        <a:xfrm>
          <a:off x="0" y="0"/>
          <a:ext cx="0" cy="0"/>
          <a:chOff x="0" y="0"/>
          <a:chExt cx="0" cy="0"/>
        </a:xfrm>
      </p:grpSpPr>
      <p:sp>
        <p:nvSpPr>
          <p:cNvPr id="19" name="Text Placeholder 18"/>
          <p:cNvSpPr>
            <a:spLocks noGrp="1"/>
          </p:cNvSpPr>
          <p:nvPr>
            <p:ph type="body" sz="quarter" idx="37"/>
          </p:nvPr>
        </p:nvSpPr>
        <p:spPr>
          <a:xfrm>
            <a:off x="228600" y="1600201"/>
            <a:ext cx="2943225" cy="4572000"/>
          </a:xfrm>
          <a:ln w="12700">
            <a:solidFill>
              <a:schemeClr val="tx1"/>
            </a:solidFill>
          </a:ln>
        </p:spPr>
        <p:txBody>
          <a:bodyPr lIns="182880" tIns="182880" rIns="822960" bIns="182880"/>
          <a:lstStyle>
            <a:lvl1pP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8"/>
          <p:cNvSpPr>
            <a:spLocks noGrp="1"/>
          </p:cNvSpPr>
          <p:nvPr>
            <p:ph type="body" sz="quarter" idx="38"/>
          </p:nvPr>
        </p:nvSpPr>
        <p:spPr>
          <a:xfrm>
            <a:off x="5964883" y="1600201"/>
            <a:ext cx="2943225" cy="4572000"/>
          </a:xfrm>
          <a:ln w="12700">
            <a:solidFill>
              <a:schemeClr val="tx1"/>
            </a:solidFill>
          </a:ln>
        </p:spPr>
        <p:txBody>
          <a:bodyPr lIns="822960" tIns="182880" rIns="182880" bIns="182880"/>
          <a:lstStyle>
            <a:lvl1pP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Dr. Romina Polley</a:t>
            </a:r>
            <a:endParaRPr lang="en-US" dirty="0"/>
          </a:p>
        </p:txBody>
      </p:sp>
      <p:sp>
        <p:nvSpPr>
          <p:cNvPr id="6" name="Text Placeholder 23"/>
          <p:cNvSpPr>
            <a:spLocks noGrp="1"/>
          </p:cNvSpPr>
          <p:nvPr>
            <p:ph type="body" sz="quarter" idx="36"/>
          </p:nvPr>
        </p:nvSpPr>
        <p:spPr>
          <a:xfrm>
            <a:off x="2698115" y="17834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7" name="Text Placeholder 23"/>
          <p:cNvSpPr>
            <a:spLocks noGrp="1"/>
          </p:cNvSpPr>
          <p:nvPr>
            <p:ph type="body" sz="quarter" idx="21"/>
          </p:nvPr>
        </p:nvSpPr>
        <p:spPr>
          <a:xfrm>
            <a:off x="2667000" y="251485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8" name="Text Placeholder 23"/>
          <p:cNvSpPr>
            <a:spLocks noGrp="1"/>
          </p:cNvSpPr>
          <p:nvPr>
            <p:ph type="body" sz="quarter" idx="22"/>
          </p:nvPr>
        </p:nvSpPr>
        <p:spPr>
          <a:xfrm>
            <a:off x="2667000" y="32463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9" name="Text Placeholder 23"/>
          <p:cNvSpPr>
            <a:spLocks noGrp="1"/>
          </p:cNvSpPr>
          <p:nvPr>
            <p:ph type="body" sz="quarter" idx="23"/>
          </p:nvPr>
        </p:nvSpPr>
        <p:spPr>
          <a:xfrm>
            <a:off x="2667000" y="397775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0" name="Text Placeholder 23"/>
          <p:cNvSpPr>
            <a:spLocks noGrp="1"/>
          </p:cNvSpPr>
          <p:nvPr>
            <p:ph type="body" sz="quarter" idx="24"/>
          </p:nvPr>
        </p:nvSpPr>
        <p:spPr>
          <a:xfrm>
            <a:off x="2667000" y="47092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1" name="Text Placeholder 23"/>
          <p:cNvSpPr>
            <a:spLocks noGrp="1"/>
          </p:cNvSpPr>
          <p:nvPr>
            <p:ph type="body" sz="quarter" idx="25"/>
          </p:nvPr>
        </p:nvSpPr>
        <p:spPr>
          <a:xfrm>
            <a:off x="2667000" y="5440658"/>
            <a:ext cx="3931920" cy="548634"/>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2" name="Text Placeholder 22"/>
          <p:cNvSpPr>
            <a:spLocks noGrp="1"/>
          </p:cNvSpPr>
          <p:nvPr>
            <p:ph type="body" sz="quarter" idx="29" hasCustomPrompt="1"/>
          </p:nvPr>
        </p:nvSpPr>
        <p:spPr>
          <a:xfrm>
            <a:off x="2514600" y="1927410"/>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1</a:t>
            </a:r>
            <a:endParaRPr lang="en-US" dirty="0"/>
          </a:p>
        </p:txBody>
      </p:sp>
      <p:sp>
        <p:nvSpPr>
          <p:cNvPr id="13" name="Text Placeholder 22"/>
          <p:cNvSpPr>
            <a:spLocks noGrp="1"/>
          </p:cNvSpPr>
          <p:nvPr>
            <p:ph type="body" sz="quarter" idx="30" hasCustomPrompt="1"/>
          </p:nvPr>
        </p:nvSpPr>
        <p:spPr>
          <a:xfrm>
            <a:off x="2514600" y="2661686"/>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2</a:t>
            </a:r>
            <a:endParaRPr lang="en-US" dirty="0"/>
          </a:p>
        </p:txBody>
      </p:sp>
      <p:sp>
        <p:nvSpPr>
          <p:cNvPr id="14" name="Text Placeholder 22"/>
          <p:cNvSpPr>
            <a:spLocks noGrp="1"/>
          </p:cNvSpPr>
          <p:nvPr>
            <p:ph type="body" sz="quarter" idx="31" hasCustomPrompt="1"/>
          </p:nvPr>
        </p:nvSpPr>
        <p:spPr>
          <a:xfrm>
            <a:off x="2514600" y="3395962"/>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3</a:t>
            </a:r>
            <a:endParaRPr lang="en-US" dirty="0"/>
          </a:p>
        </p:txBody>
      </p:sp>
      <p:sp>
        <p:nvSpPr>
          <p:cNvPr id="15" name="Text Placeholder 22"/>
          <p:cNvSpPr>
            <a:spLocks noGrp="1"/>
          </p:cNvSpPr>
          <p:nvPr>
            <p:ph type="body" sz="quarter" idx="32" hasCustomPrompt="1"/>
          </p:nvPr>
        </p:nvSpPr>
        <p:spPr>
          <a:xfrm>
            <a:off x="2514600" y="4130238"/>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4</a:t>
            </a:r>
            <a:endParaRPr lang="en-US" dirty="0"/>
          </a:p>
        </p:txBody>
      </p:sp>
      <p:sp>
        <p:nvSpPr>
          <p:cNvPr id="16" name="Text Placeholder 22"/>
          <p:cNvSpPr>
            <a:spLocks noGrp="1"/>
          </p:cNvSpPr>
          <p:nvPr>
            <p:ph type="body" sz="quarter" idx="33" hasCustomPrompt="1"/>
          </p:nvPr>
        </p:nvSpPr>
        <p:spPr>
          <a:xfrm>
            <a:off x="2514600" y="4864514"/>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5</a:t>
            </a:r>
            <a:endParaRPr lang="en-US" dirty="0"/>
          </a:p>
        </p:txBody>
      </p:sp>
      <p:sp>
        <p:nvSpPr>
          <p:cNvPr id="17" name="Text Placeholder 22"/>
          <p:cNvSpPr>
            <a:spLocks noGrp="1"/>
          </p:cNvSpPr>
          <p:nvPr>
            <p:ph type="body" sz="quarter" idx="34" hasCustomPrompt="1"/>
          </p:nvPr>
        </p:nvSpPr>
        <p:spPr>
          <a:xfrm>
            <a:off x="2514600" y="5598789"/>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smtClean="0"/>
              <a:t>6</a:t>
            </a:r>
            <a:endParaRPr lang="en-US" dirty="0"/>
          </a:p>
        </p:txBody>
      </p:sp>
    </p:spTree>
    <p:extLst>
      <p:ext uri="{BB962C8B-B14F-4D97-AF65-F5344CB8AC3E}">
        <p14:creationId xmlns:p14="http://schemas.microsoft.com/office/powerpoint/2010/main" val="41001807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G Two Top Two Bottom">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2" name="Shape 132"/>
          <p:cNvSpPr txBox="1">
            <a:spLocks noGrp="1"/>
          </p:cNvSpPr>
          <p:nvPr>
            <p:ph type="body" idx="1"/>
          </p:nvPr>
        </p:nvSpPr>
        <p:spPr>
          <a:xfrm>
            <a:off x="228600"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3" name="Shape 133"/>
          <p:cNvSpPr txBox="1">
            <a:spLocks noGrp="1"/>
          </p:cNvSpPr>
          <p:nvPr>
            <p:ph type="body" idx="2"/>
          </p:nvPr>
        </p:nvSpPr>
        <p:spPr>
          <a:xfrm>
            <a:off x="4661853"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4" name="Shape 134"/>
          <p:cNvSpPr txBox="1">
            <a:spLocks noGrp="1"/>
          </p:cNvSpPr>
          <p:nvPr>
            <p:ph type="body" idx="3"/>
          </p:nvPr>
        </p:nvSpPr>
        <p:spPr>
          <a:xfrm>
            <a:off x="228600" y="3977633"/>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5" name="Shape 135"/>
          <p:cNvSpPr txBox="1">
            <a:spLocks noGrp="1"/>
          </p:cNvSpPr>
          <p:nvPr>
            <p:ph type="body" idx="4"/>
          </p:nvPr>
        </p:nvSpPr>
        <p:spPr>
          <a:xfrm>
            <a:off x="4657725" y="3977633"/>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G One Top One Highlight Two Bottom">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9" name="Shape 139"/>
          <p:cNvSpPr txBox="1">
            <a:spLocks noGrp="1"/>
          </p:cNvSpPr>
          <p:nvPr>
            <p:ph type="body" idx="1"/>
          </p:nvPr>
        </p:nvSpPr>
        <p:spPr>
          <a:xfrm>
            <a:off x="228600"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0" name="Shape 140"/>
          <p:cNvSpPr txBox="1">
            <a:spLocks noGrp="1"/>
          </p:cNvSpPr>
          <p:nvPr>
            <p:ph type="body" idx="2"/>
          </p:nvPr>
        </p:nvSpPr>
        <p:spPr>
          <a:xfrm>
            <a:off x="228600" y="3977633"/>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body" idx="3"/>
          </p:nvPr>
        </p:nvSpPr>
        <p:spPr>
          <a:xfrm>
            <a:off x="4657725" y="3977633"/>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2" name="Shape 14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3" name="Shape 143"/>
          <p:cNvSpPr txBox="1">
            <a:spLocks noGrp="1"/>
          </p:cNvSpPr>
          <p:nvPr>
            <p:ph type="body" idx="4"/>
          </p:nvPr>
        </p:nvSpPr>
        <p:spPr>
          <a:xfrm>
            <a:off x="4657725" y="1619250"/>
            <a:ext cx="4256088" cy="2194559"/>
          </a:xfrm>
          <a:prstGeom prst="rect">
            <a:avLst/>
          </a:prstGeom>
          <a:solidFill>
            <a:srgbClr val="D7F0FA"/>
          </a:solidFill>
          <a:ln>
            <a:noFill/>
          </a:ln>
        </p:spPr>
        <p:txBody>
          <a:bodyPr lIns="91425" tIns="91425" rIns="91425" bIns="91425" anchor="t" anchorCtr="0"/>
          <a:lstStyle>
            <a:lvl1pPr marL="0" marR="0" lvl="0" indent="0" algn="l" rtl="0">
              <a:lnSpc>
                <a:spcPct val="100000"/>
              </a:lnSpc>
              <a:spcBef>
                <a:spcPts val="600"/>
              </a:spcBef>
              <a:spcAft>
                <a:spcPts val="600"/>
              </a:spcAft>
              <a:buClr>
                <a:schemeClr val="dk1"/>
              </a:buClr>
              <a:buFont typeface="Arial"/>
              <a:buNone/>
              <a:defRPr sz="8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20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20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G Three Across">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6" name="Shape 146"/>
          <p:cNvSpPr txBox="1">
            <a:spLocks noGrp="1"/>
          </p:cNvSpPr>
          <p:nvPr>
            <p:ph type="body" idx="1"/>
          </p:nvPr>
        </p:nvSpPr>
        <p:spPr>
          <a:xfrm>
            <a:off x="228600" y="1619250"/>
            <a:ext cx="2784475"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508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7" name="Shape 147"/>
          <p:cNvSpPr txBox="1">
            <a:spLocks noGrp="1"/>
          </p:cNvSpPr>
          <p:nvPr>
            <p:ph type="body" idx="2"/>
          </p:nvPr>
        </p:nvSpPr>
        <p:spPr>
          <a:xfrm>
            <a:off x="3176366" y="1619249"/>
            <a:ext cx="278891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508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8" name="Shape 148"/>
          <p:cNvSpPr txBox="1">
            <a:spLocks noGrp="1"/>
          </p:cNvSpPr>
          <p:nvPr>
            <p:ph type="body" idx="3"/>
          </p:nvPr>
        </p:nvSpPr>
        <p:spPr>
          <a:xfrm>
            <a:off x="6124892" y="1619250"/>
            <a:ext cx="2788919"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508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9" name="Shape 14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G Two Across with Highlight">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2" name="Shape 152"/>
          <p:cNvSpPr txBox="1">
            <a:spLocks noGrp="1"/>
          </p:cNvSpPr>
          <p:nvPr>
            <p:ph type="body" idx="1"/>
          </p:nvPr>
        </p:nvSpPr>
        <p:spPr>
          <a:xfrm>
            <a:off x="228600" y="1619250"/>
            <a:ext cx="2784475"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2127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455613" marR="0" lvl="2" indent="-10636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628650" marR="0" lvl="3" indent="-11747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801688" marR="0" lvl="4" indent="-1127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3" name="Shape 153"/>
          <p:cNvSpPr txBox="1">
            <a:spLocks noGrp="1"/>
          </p:cNvSpPr>
          <p:nvPr>
            <p:ph type="body" idx="2"/>
          </p:nvPr>
        </p:nvSpPr>
        <p:spPr>
          <a:xfrm>
            <a:off x="3176366" y="1619249"/>
            <a:ext cx="278891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2127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455613" marR="0" lvl="2" indent="-10636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628650" marR="0" lvl="3" indent="-11747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801688" marR="0" lvl="4" indent="-1127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4" name="Shape 154"/>
          <p:cNvSpPr txBox="1">
            <a:spLocks noGrp="1"/>
          </p:cNvSpPr>
          <p:nvPr>
            <p:ph type="body" idx="3"/>
          </p:nvPr>
        </p:nvSpPr>
        <p:spPr>
          <a:xfrm>
            <a:off x="6124892" y="1619250"/>
            <a:ext cx="2788919" cy="1261884"/>
          </a:xfrm>
          <a:prstGeom prst="rect">
            <a:avLst/>
          </a:prstGeom>
          <a:solidFill>
            <a:srgbClr val="D7F0FA"/>
          </a:solidFill>
          <a:ln>
            <a:noFill/>
          </a:ln>
        </p:spPr>
        <p:txBody>
          <a:bodyPr lIns="91425" tIns="91425" rIns="91425" bIns="91425" anchor="t" anchorCtr="0"/>
          <a:lstStyle>
            <a:lvl1pPr marL="0" marR="0" lvl="0" indent="0" algn="l" rtl="0">
              <a:lnSpc>
                <a:spcPct val="100000"/>
              </a:lnSpc>
              <a:spcBef>
                <a:spcPts val="60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200"/>
              </a:spcBef>
              <a:spcAft>
                <a:spcPts val="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5" name="Shape 155"/>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G Four Across">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8" name="Shape 158"/>
          <p:cNvSpPr txBox="1">
            <a:spLocks noGrp="1"/>
          </p:cNvSpPr>
          <p:nvPr>
            <p:ph type="body" idx="1"/>
          </p:nvPr>
        </p:nvSpPr>
        <p:spPr>
          <a:xfrm>
            <a:off x="228600" y="1619250"/>
            <a:ext cx="2039112"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9" name="Shape 159"/>
          <p:cNvSpPr txBox="1">
            <a:spLocks noGrp="1"/>
          </p:cNvSpPr>
          <p:nvPr>
            <p:ph type="body" idx="2"/>
          </p:nvPr>
        </p:nvSpPr>
        <p:spPr>
          <a:xfrm>
            <a:off x="2442147" y="1619249"/>
            <a:ext cx="2039112"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0" name="Shape 160"/>
          <p:cNvSpPr txBox="1">
            <a:spLocks noGrp="1"/>
          </p:cNvSpPr>
          <p:nvPr>
            <p:ph type="body" idx="3"/>
          </p:nvPr>
        </p:nvSpPr>
        <p:spPr>
          <a:xfrm>
            <a:off x="4655694"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684213" marR="0" lvl="4" indent="-46037"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1" name="Shape 161"/>
          <p:cNvSpPr txBox="1">
            <a:spLocks noGrp="1"/>
          </p:cNvSpPr>
          <p:nvPr>
            <p:ph type="body" idx="4"/>
          </p:nvPr>
        </p:nvSpPr>
        <p:spPr>
          <a:xfrm>
            <a:off x="6869240"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684213" marR="0" lvl="4" indent="-46037"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2" name="Shape 16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G Three Across One Highight">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73875" y="1619250"/>
            <a:ext cx="2039937" cy="1369606"/>
          </a:xfrm>
          <a:prstGeom prst="rect">
            <a:avLst/>
          </a:prstGeom>
          <a:solidFill>
            <a:srgbClr val="D7F0FA"/>
          </a:solidFill>
          <a:ln>
            <a:noFill/>
          </a:ln>
        </p:spPr>
        <p:txBody>
          <a:bodyPr lIns="91425" tIns="91425" rIns="91425" bIns="91425" anchor="t" anchorCtr="0"/>
          <a:lstStyle>
            <a:lvl1pPr marL="0" marR="0" lvl="0" indent="0" algn="l" rtl="0">
              <a:lnSpc>
                <a:spcPct val="100000"/>
              </a:lnSpc>
              <a:spcBef>
                <a:spcPts val="60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200"/>
              </a:spcBef>
              <a:spcAft>
                <a:spcPts val="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5" name="Shape 165"/>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6" name="Shape 166"/>
          <p:cNvSpPr txBox="1">
            <a:spLocks noGrp="1"/>
          </p:cNvSpPr>
          <p:nvPr>
            <p:ph type="body" idx="2"/>
          </p:nvPr>
        </p:nvSpPr>
        <p:spPr>
          <a:xfrm>
            <a:off x="228600" y="1619250"/>
            <a:ext cx="2039112"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7" name="Shape 167"/>
          <p:cNvSpPr txBox="1">
            <a:spLocks noGrp="1"/>
          </p:cNvSpPr>
          <p:nvPr>
            <p:ph type="body" idx="3"/>
          </p:nvPr>
        </p:nvSpPr>
        <p:spPr>
          <a:xfrm>
            <a:off x="2442147" y="1619249"/>
            <a:ext cx="2039112"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8" name="Shape 168"/>
          <p:cNvSpPr txBox="1">
            <a:spLocks noGrp="1"/>
          </p:cNvSpPr>
          <p:nvPr>
            <p:ph type="body" idx="4"/>
          </p:nvPr>
        </p:nvSpPr>
        <p:spPr>
          <a:xfrm>
            <a:off x="4655694"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684213" marR="0" lvl="4" indent="-46037"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9" name="Shape 16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G Four Across - Group">
    <p:spTree>
      <p:nvGrpSpPr>
        <p:cNvPr id="1" name="Shape 170"/>
        <p:cNvGrpSpPr/>
        <p:nvPr/>
      </p:nvGrpSpPr>
      <p:grpSpPr>
        <a:xfrm>
          <a:off x="0" y="0"/>
          <a:ext cx="0" cy="0"/>
          <a:chOff x="0" y="0"/>
          <a:chExt cx="0" cy="0"/>
        </a:xfrm>
      </p:grpSpPr>
      <p:sp>
        <p:nvSpPr>
          <p:cNvPr id="171" name="Shape 171"/>
          <p:cNvSpPr/>
          <p:nvPr/>
        </p:nvSpPr>
        <p:spPr>
          <a:xfrm>
            <a:off x="228600" y="1600200"/>
            <a:ext cx="8685213" cy="4572000"/>
          </a:xfrm>
          <a:prstGeom prst="rect">
            <a:avLst/>
          </a:prstGeom>
          <a:solidFill>
            <a:srgbClr val="D7F0FA"/>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72" name="Shape 172"/>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3" name="Shape 173"/>
          <p:cNvSpPr txBox="1">
            <a:spLocks noGrp="1"/>
          </p:cNvSpPr>
          <p:nvPr>
            <p:ph type="body" idx="1"/>
          </p:nvPr>
        </p:nvSpPr>
        <p:spPr>
          <a:xfrm>
            <a:off x="428691" y="1770888"/>
            <a:ext cx="1947671" cy="4219713"/>
          </a:xfrm>
          <a:prstGeom prst="rect">
            <a:avLst/>
          </a:prstGeom>
          <a:solidFill>
            <a:schemeClr val="lt1"/>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50" b="0" i="0" u="none" strike="noStrike" cap="none">
                <a:solidFill>
                  <a:schemeClr val="dk1"/>
                </a:solidFill>
                <a:latin typeface="Calibri"/>
                <a:ea typeface="Calibri"/>
                <a:cs typeface="Calibri"/>
                <a:sym typeface="Calibri"/>
              </a:defRPr>
            </a:lvl1pPr>
            <a:lvl2pPr marL="230188" marR="0" lvl="1" indent="-163513"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2pPr>
            <a:lvl3pPr marL="344488" marR="0" lvl="2" indent="-52388"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457200" marR="0" lvl="3" indent="-5715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569913" marR="0" lvl="4" indent="-55562"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4" name="Shape 174"/>
          <p:cNvSpPr txBox="1">
            <a:spLocks noGrp="1"/>
          </p:cNvSpPr>
          <p:nvPr>
            <p:ph type="body" idx="2"/>
          </p:nvPr>
        </p:nvSpPr>
        <p:spPr>
          <a:xfrm>
            <a:off x="2542201" y="1770886"/>
            <a:ext cx="1947671" cy="4219713"/>
          </a:xfrm>
          <a:prstGeom prst="rect">
            <a:avLst/>
          </a:prstGeom>
          <a:solidFill>
            <a:schemeClr val="lt1"/>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50" b="0" i="0" u="none" strike="noStrike" cap="none">
                <a:solidFill>
                  <a:schemeClr val="dk1"/>
                </a:solidFill>
                <a:latin typeface="Calibri"/>
                <a:ea typeface="Calibri"/>
                <a:cs typeface="Calibri"/>
                <a:sym typeface="Calibri"/>
              </a:defRPr>
            </a:lvl1pPr>
            <a:lvl2pPr marL="231775" marR="0" lvl="1" indent="-1651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2pPr>
            <a:lvl3pPr marL="344488" marR="0" lvl="2" indent="-52388"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457200" marR="0" lvl="3" indent="-5715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569913" marR="0" lvl="4" indent="-55562"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5" name="Shape 175"/>
          <p:cNvSpPr txBox="1">
            <a:spLocks noGrp="1"/>
          </p:cNvSpPr>
          <p:nvPr>
            <p:ph type="body" idx="3"/>
          </p:nvPr>
        </p:nvSpPr>
        <p:spPr>
          <a:xfrm>
            <a:off x="4655712" y="1770889"/>
            <a:ext cx="1947671" cy="4217535"/>
          </a:xfrm>
          <a:prstGeom prst="rect">
            <a:avLst/>
          </a:prstGeom>
          <a:solidFill>
            <a:schemeClr val="lt1"/>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50" b="0" i="0" u="none" strike="noStrike" cap="none">
                <a:solidFill>
                  <a:schemeClr val="dk1"/>
                </a:solidFill>
                <a:latin typeface="Calibri"/>
                <a:ea typeface="Calibri"/>
                <a:cs typeface="Calibri"/>
                <a:sym typeface="Calibri"/>
              </a:defRPr>
            </a:lvl1pPr>
            <a:lvl2pPr marL="231775" marR="0" lvl="1" indent="-1651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2pPr>
            <a:lvl3pPr marL="344488" marR="0" lvl="2" indent="-52388"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457200" marR="0" lvl="3" indent="-5715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569913" marR="0" lvl="4" indent="-55562"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6" name="Shape 176"/>
          <p:cNvSpPr txBox="1">
            <a:spLocks noGrp="1"/>
          </p:cNvSpPr>
          <p:nvPr>
            <p:ph type="body" idx="4"/>
          </p:nvPr>
        </p:nvSpPr>
        <p:spPr>
          <a:xfrm>
            <a:off x="6769222" y="1770889"/>
            <a:ext cx="1947671" cy="4217535"/>
          </a:xfrm>
          <a:prstGeom prst="rect">
            <a:avLst/>
          </a:prstGeom>
          <a:solidFill>
            <a:schemeClr val="lt1"/>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50" b="0" i="0" u="none" strike="noStrike" cap="none">
                <a:solidFill>
                  <a:schemeClr val="dk1"/>
                </a:solidFill>
                <a:latin typeface="Calibri"/>
                <a:ea typeface="Calibri"/>
                <a:cs typeface="Calibri"/>
                <a:sym typeface="Calibri"/>
              </a:defRPr>
            </a:lvl1pPr>
            <a:lvl2pPr marL="231775" marR="0" lvl="1" indent="-1651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2pPr>
            <a:lvl3pPr marL="344488" marR="0" lvl="2" indent="-52388"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457200" marR="0" lvl="3" indent="-5715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569913" marR="0" lvl="4" indent="-55562"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7" name="Shape 17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G One Large Left Two Small Right ">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0" name="Shape 180"/>
          <p:cNvSpPr txBox="1">
            <a:spLocks noGrp="1"/>
          </p:cNvSpPr>
          <p:nvPr>
            <p:ph type="body" idx="1"/>
          </p:nvPr>
        </p:nvSpPr>
        <p:spPr>
          <a:xfrm>
            <a:off x="228600" y="1619250"/>
            <a:ext cx="425449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1" name="Shape 181"/>
          <p:cNvSpPr txBox="1">
            <a:spLocks noGrp="1"/>
          </p:cNvSpPr>
          <p:nvPr>
            <p:ph type="body" idx="2"/>
          </p:nvPr>
        </p:nvSpPr>
        <p:spPr>
          <a:xfrm>
            <a:off x="4655694"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684213" marR="0" lvl="4" indent="-46037"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2" name="Shape 182"/>
          <p:cNvSpPr txBox="1">
            <a:spLocks noGrp="1"/>
          </p:cNvSpPr>
          <p:nvPr>
            <p:ph type="body" idx="3"/>
          </p:nvPr>
        </p:nvSpPr>
        <p:spPr>
          <a:xfrm>
            <a:off x="6869240"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3" name="Shape 18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G Two Small Left One Large Right ">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6" name="Shape 186"/>
          <p:cNvSpPr txBox="1">
            <a:spLocks noGrp="1"/>
          </p:cNvSpPr>
          <p:nvPr>
            <p:ph type="body" idx="1"/>
          </p:nvPr>
        </p:nvSpPr>
        <p:spPr>
          <a:xfrm>
            <a:off x="4657725" y="1619250"/>
            <a:ext cx="425449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7" name="Shape 187"/>
          <p:cNvSpPr txBox="1">
            <a:spLocks noGrp="1"/>
          </p:cNvSpPr>
          <p:nvPr>
            <p:ph type="body" idx="2"/>
          </p:nvPr>
        </p:nvSpPr>
        <p:spPr>
          <a:xfrm>
            <a:off x="228600"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684213" marR="0" lvl="4" indent="-46037"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8" name="Shape 188"/>
          <p:cNvSpPr txBox="1">
            <a:spLocks noGrp="1"/>
          </p:cNvSpPr>
          <p:nvPr>
            <p:ph type="body" idx="3"/>
          </p:nvPr>
        </p:nvSpPr>
        <p:spPr>
          <a:xfrm>
            <a:off x="2442147" y="1619250"/>
            <a:ext cx="2039112"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9" name="Shape 18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G Title Onl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28600" y="612647"/>
            <a:ext cx="8685213" cy="909764"/>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G Full Page Small Col Right">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2" name="Shape 192"/>
          <p:cNvSpPr txBox="1">
            <a:spLocks noGrp="1"/>
          </p:cNvSpPr>
          <p:nvPr>
            <p:ph type="body" idx="1"/>
          </p:nvPr>
        </p:nvSpPr>
        <p:spPr>
          <a:xfrm>
            <a:off x="228600" y="1619250"/>
            <a:ext cx="6474060"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3" name="Shape 193"/>
          <p:cNvSpPr txBox="1">
            <a:spLocks noGrp="1"/>
          </p:cNvSpPr>
          <p:nvPr>
            <p:ph type="body" idx="2"/>
          </p:nvPr>
        </p:nvSpPr>
        <p:spPr>
          <a:xfrm>
            <a:off x="6873875" y="1619250"/>
            <a:ext cx="2039937"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4" name="Shape 194"/>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G Full Page Small Col Left">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7" name="Shape 197"/>
          <p:cNvSpPr txBox="1">
            <a:spLocks noGrp="1"/>
          </p:cNvSpPr>
          <p:nvPr>
            <p:ph type="body" idx="1"/>
          </p:nvPr>
        </p:nvSpPr>
        <p:spPr>
          <a:xfrm>
            <a:off x="2439752" y="1619250"/>
            <a:ext cx="6474060"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8" name="Shape 198"/>
          <p:cNvSpPr txBox="1">
            <a:spLocks noGrp="1"/>
          </p:cNvSpPr>
          <p:nvPr>
            <p:ph type="body" idx="2"/>
          </p:nvPr>
        </p:nvSpPr>
        <p:spPr>
          <a:xfrm>
            <a:off x="228600" y="1619250"/>
            <a:ext cx="2039937" cy="455136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0188" marR="0" lvl="1" indent="-15398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60375" marR="0" lvl="3" indent="-63500"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9" name="Shape 19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G Full Page with Highlight Right">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2" name="Shape 202"/>
          <p:cNvSpPr txBox="1">
            <a:spLocks noGrp="1"/>
          </p:cNvSpPr>
          <p:nvPr>
            <p:ph type="body" idx="1"/>
          </p:nvPr>
        </p:nvSpPr>
        <p:spPr>
          <a:xfrm>
            <a:off x="228600" y="1619250"/>
            <a:ext cx="647699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3" name="Shape 203"/>
          <p:cNvSpPr txBox="1">
            <a:spLocks noGrp="1"/>
          </p:cNvSpPr>
          <p:nvPr>
            <p:ph type="body" idx="2"/>
          </p:nvPr>
        </p:nvSpPr>
        <p:spPr>
          <a:xfrm>
            <a:off x="6873875" y="1619250"/>
            <a:ext cx="2039937" cy="1369606"/>
          </a:xfrm>
          <a:prstGeom prst="rect">
            <a:avLst/>
          </a:prstGeom>
          <a:solidFill>
            <a:srgbClr val="D7F0FA"/>
          </a:solidFill>
          <a:ln>
            <a:noFill/>
          </a:ln>
        </p:spPr>
        <p:txBody>
          <a:bodyPr lIns="91425" tIns="91425" rIns="91425" bIns="91425" anchor="t" anchorCtr="0"/>
          <a:lstStyle>
            <a:lvl1pPr marL="0" marR="0" lvl="0" indent="0" algn="l" rtl="0">
              <a:lnSpc>
                <a:spcPct val="100000"/>
              </a:lnSpc>
              <a:spcBef>
                <a:spcPts val="60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200"/>
              </a:spcBef>
              <a:spcAft>
                <a:spcPts val="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4" name="Shape 204"/>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G Full Page with Highlight Left">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7" name="Shape 207"/>
          <p:cNvSpPr txBox="1">
            <a:spLocks noGrp="1"/>
          </p:cNvSpPr>
          <p:nvPr>
            <p:ph type="body" idx="1"/>
          </p:nvPr>
        </p:nvSpPr>
        <p:spPr>
          <a:xfrm>
            <a:off x="2436813" y="1619250"/>
            <a:ext cx="647699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8" name="Shape 208"/>
          <p:cNvSpPr txBox="1">
            <a:spLocks noGrp="1"/>
          </p:cNvSpPr>
          <p:nvPr>
            <p:ph type="body" idx="2"/>
          </p:nvPr>
        </p:nvSpPr>
        <p:spPr>
          <a:xfrm>
            <a:off x="228600" y="1619250"/>
            <a:ext cx="2039937" cy="1369606"/>
          </a:xfrm>
          <a:prstGeom prst="rect">
            <a:avLst/>
          </a:prstGeom>
          <a:solidFill>
            <a:srgbClr val="D7F0FA"/>
          </a:solidFill>
          <a:ln>
            <a:noFill/>
          </a:ln>
        </p:spPr>
        <p:txBody>
          <a:bodyPr lIns="91425" tIns="91425" rIns="91425" bIns="91425" anchor="t" anchorCtr="0"/>
          <a:lstStyle>
            <a:lvl1pPr marL="0" marR="0" lvl="0" indent="0" algn="l" rtl="0">
              <a:lnSpc>
                <a:spcPct val="100000"/>
              </a:lnSpc>
              <a:spcBef>
                <a:spcPts val="60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200"/>
              </a:spcBef>
              <a:spcAft>
                <a:spcPts val="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9" name="Shape 20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G Bio Slide 1">
    <p:spTree>
      <p:nvGrpSpPr>
        <p:cNvPr id="1" name="Shape 210"/>
        <p:cNvGrpSpPr/>
        <p:nvPr/>
      </p:nvGrpSpPr>
      <p:grpSpPr>
        <a:xfrm>
          <a:off x="0" y="0"/>
          <a:ext cx="0" cy="0"/>
          <a:chOff x="0" y="0"/>
          <a:chExt cx="0" cy="0"/>
        </a:xfrm>
      </p:grpSpPr>
      <p:sp>
        <p:nvSpPr>
          <p:cNvPr id="211" name="Shape 211"/>
          <p:cNvSpPr/>
          <p:nvPr/>
        </p:nvSpPr>
        <p:spPr>
          <a:xfrm>
            <a:off x="118529" y="245534"/>
            <a:ext cx="8915400" cy="381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12" name="Shape 212"/>
          <p:cNvSpPr txBox="1">
            <a:spLocks noGrp="1"/>
          </p:cNvSpPr>
          <p:nvPr>
            <p:ph type="body" idx="1"/>
          </p:nvPr>
        </p:nvSpPr>
        <p:spPr>
          <a:xfrm>
            <a:off x="228597" y="429129"/>
            <a:ext cx="8686800" cy="1828800"/>
          </a:xfrm>
          <a:prstGeom prst="rect">
            <a:avLst/>
          </a:prstGeom>
          <a:solidFill>
            <a:srgbClr val="E6E6E6"/>
          </a:solid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600" b="1" i="0" u="none" strike="noStrike" cap="none">
                <a:solidFill>
                  <a:schemeClr val="dk1"/>
                </a:solidFill>
                <a:latin typeface="Calibri"/>
                <a:ea typeface="Calibri"/>
                <a:cs typeface="Calibri"/>
                <a:sym typeface="Calibri"/>
              </a:defRPr>
            </a:lvl1pPr>
            <a:lvl2pPr marL="0" marR="0" lvl="1" indent="0" algn="l" rtl="0">
              <a:lnSpc>
                <a:spcPct val="100000"/>
              </a:lnSpc>
              <a:spcBef>
                <a:spcPts val="200"/>
              </a:spcBef>
              <a:spcAft>
                <a:spcPts val="0"/>
              </a:spcAft>
              <a:buClr>
                <a:schemeClr val="dk1"/>
              </a:buClr>
              <a:buFont typeface="Arial"/>
              <a:buNone/>
              <a:defRPr sz="1400" b="1" i="0" u="none" strike="noStrike" cap="none">
                <a:solidFill>
                  <a:schemeClr val="dk1"/>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chemeClr val="dk1"/>
              </a:buClr>
              <a:buFont typeface="Arial"/>
              <a:buNone/>
              <a:defRPr sz="3200" b="0" i="0" u="none" strike="noStrike" cap="none">
                <a:solidFill>
                  <a:schemeClr val="dk1"/>
                </a:solidFill>
                <a:latin typeface="Source Sans Pro"/>
                <a:ea typeface="Source Sans Pro"/>
                <a:cs typeface="Source Sans Pro"/>
                <a:sym typeface="Source Sans Pro"/>
              </a:defRPr>
            </a:lvl3pPr>
            <a:lvl4pPr marL="0" marR="0" lvl="3" indent="0" algn="l" rtl="0">
              <a:lnSpc>
                <a:spcPct val="100000"/>
              </a:lnSpc>
              <a:spcBef>
                <a:spcPts val="0"/>
              </a:spcBef>
              <a:spcAft>
                <a:spcPts val="0"/>
              </a:spcAft>
              <a:buClr>
                <a:schemeClr val="dk1"/>
              </a:buClr>
              <a:buFont typeface="Arial"/>
              <a:buNone/>
              <a:defRPr sz="3200" b="0" i="0" u="none" strike="noStrike" cap="none">
                <a:solidFill>
                  <a:schemeClr val="dk1"/>
                </a:solidFill>
                <a:latin typeface="Source Sans Pro"/>
                <a:ea typeface="Source Sans Pro"/>
                <a:cs typeface="Source Sans Pro"/>
                <a:sym typeface="Source Sans Pro"/>
              </a:defRPr>
            </a:lvl4pPr>
            <a:lvl5pPr marL="801688" marR="0" lvl="4" indent="23812" algn="l" rtl="0">
              <a:lnSpc>
                <a:spcPct val="100000"/>
              </a:lnSpc>
              <a:spcBef>
                <a:spcPts val="0"/>
              </a:spcBef>
              <a:spcAft>
                <a:spcPts val="60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3" name="Shape 213"/>
          <p:cNvSpPr>
            <a:spLocks noGrp="1"/>
          </p:cNvSpPr>
          <p:nvPr>
            <p:ph type="pic" idx="2"/>
          </p:nvPr>
        </p:nvSpPr>
        <p:spPr>
          <a:xfrm>
            <a:off x="806047" y="467927"/>
            <a:ext cx="1792223" cy="1792223"/>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4" name="Shape 214"/>
          <p:cNvSpPr txBox="1">
            <a:spLocks noGrp="1"/>
          </p:cNvSpPr>
          <p:nvPr>
            <p:ph type="body" idx="3"/>
          </p:nvPr>
        </p:nvSpPr>
        <p:spPr>
          <a:xfrm>
            <a:off x="228601" y="2458168"/>
            <a:ext cx="2773798" cy="227258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600"/>
              </a:spcAft>
              <a:buClr>
                <a:schemeClr val="dk1"/>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762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Times New Roman"/>
                <a:ea typeface="Times New Roman"/>
                <a:cs typeface="Times New Roman"/>
                <a:sym typeface="Times New Roman"/>
              </a:defRPr>
            </a:lvl3pPr>
            <a:lvl4pPr marL="411480" marR="0" lvl="3" indent="-1193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Times New Roman"/>
                <a:ea typeface="Times New Roman"/>
                <a:cs typeface="Times New Roman"/>
                <a:sym typeface="Times New Roman"/>
              </a:defRPr>
            </a:lvl4pPr>
            <a:lvl5pPr marL="594360" marR="0" lvl="4" indent="-1244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5" name="Shape 215"/>
          <p:cNvSpPr txBox="1">
            <a:spLocks noGrp="1"/>
          </p:cNvSpPr>
          <p:nvPr>
            <p:ph type="body" idx="4"/>
          </p:nvPr>
        </p:nvSpPr>
        <p:spPr>
          <a:xfrm>
            <a:off x="228600" y="4876800"/>
            <a:ext cx="2768599" cy="1295400"/>
          </a:xfrm>
          <a:prstGeom prst="rect">
            <a:avLst/>
          </a:prstGeom>
          <a:solidFill>
            <a:schemeClr val="accent5"/>
          </a:solidFill>
          <a:ln>
            <a:noFill/>
          </a:ln>
        </p:spPr>
        <p:txBody>
          <a:bodyPr lIns="91425" tIns="91425" rIns="91425" bIns="91425" anchor="ctr" anchorCtr="0"/>
          <a:lstStyle>
            <a:lvl1pPr marL="0" marR="0" lvl="0" indent="0" algn="l" rtl="0">
              <a:lnSpc>
                <a:spcPct val="100000"/>
              </a:lnSpc>
              <a:spcBef>
                <a:spcPts val="60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200"/>
              </a:spcBef>
              <a:spcAft>
                <a:spcPts val="0"/>
              </a:spcAft>
              <a:buClr>
                <a:schemeClr val="dk1"/>
              </a:buClr>
              <a:buFont typeface="Arial"/>
              <a:buNone/>
              <a:defRPr sz="1000" b="1" i="0" u="none" strike="noStrike" cap="none">
                <a:solidFill>
                  <a:schemeClr val="dk1"/>
                </a:solidFill>
                <a:latin typeface="Arial"/>
                <a:ea typeface="Arial"/>
                <a:cs typeface="Arial"/>
                <a:sym typeface="Arial"/>
              </a:defRPr>
            </a:lvl2pPr>
            <a:lvl3pPr marL="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0" marR="0" lvl="3" indent="0" algn="l" rtl="0">
              <a:lnSpc>
                <a:spcPct val="100000"/>
              </a:lnSpc>
              <a:spcBef>
                <a:spcPts val="200"/>
              </a:spcBef>
              <a:spcAft>
                <a:spcPts val="1200"/>
              </a:spcAft>
              <a:buClr>
                <a:schemeClr val="dk1"/>
              </a:buClr>
              <a:buFont typeface="Arial"/>
              <a:buNone/>
              <a:defRPr sz="900" b="0" i="1"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600"/>
              </a:spcAft>
              <a:buClr>
                <a:schemeClr val="dk1"/>
              </a:buClr>
              <a:buFont typeface="Arial"/>
              <a:buNone/>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6" name="Shape 216"/>
          <p:cNvSpPr txBox="1">
            <a:spLocks noGrp="1"/>
          </p:cNvSpPr>
          <p:nvPr>
            <p:ph type="body" idx="5"/>
          </p:nvPr>
        </p:nvSpPr>
        <p:spPr>
          <a:xfrm>
            <a:off x="3177976" y="2461811"/>
            <a:ext cx="5735836" cy="17472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600"/>
              </a:spcAft>
              <a:buClr>
                <a:schemeClr val="dk1"/>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762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Times New Roman"/>
                <a:ea typeface="Times New Roman"/>
                <a:cs typeface="Times New Roman"/>
                <a:sym typeface="Times New Roman"/>
              </a:defRPr>
            </a:lvl3pPr>
            <a:lvl4pPr marL="320040" marR="0" lvl="3" indent="-6604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4pPr>
            <a:lvl5pPr marL="515938" marR="0" lvl="4" indent="-4603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7" name="Shape 217"/>
          <p:cNvSpPr txBox="1">
            <a:spLocks noGrp="1"/>
          </p:cNvSpPr>
          <p:nvPr>
            <p:ph type="body" idx="6"/>
          </p:nvPr>
        </p:nvSpPr>
        <p:spPr>
          <a:xfrm>
            <a:off x="3175885" y="1417341"/>
            <a:ext cx="1631063" cy="84749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2pPr>
            <a:lvl3pPr marL="182880" marR="0" lvl="2" indent="-125729" algn="l" rtl="0">
              <a:lnSpc>
                <a:spcPct val="100000"/>
              </a:lnSpc>
              <a:spcBef>
                <a:spcPts val="0"/>
              </a:spcBef>
              <a:spcAft>
                <a:spcPts val="0"/>
              </a:spcAft>
              <a:buClr>
                <a:schemeClr val="dk1"/>
              </a:buClr>
              <a:buSzPct val="100000"/>
              <a:buFont typeface="Merriweather Sans"/>
              <a:buChar char="—"/>
              <a:defRPr sz="900" b="0" i="0" u="none" strike="noStrike" cap="none">
                <a:solidFill>
                  <a:schemeClr val="dk1"/>
                </a:solidFill>
                <a:latin typeface="Calibri"/>
                <a:ea typeface="Calibri"/>
                <a:cs typeface="Calibri"/>
                <a:sym typeface="Calibri"/>
              </a:defRPr>
            </a:lvl3pPr>
            <a:lvl4pPr marL="320040" marR="0" lvl="3" indent="-85090" algn="l" rtl="0">
              <a:lnSpc>
                <a:spcPct val="100000"/>
              </a:lnSpc>
              <a:spcBef>
                <a:spcPts val="0"/>
              </a:spcBef>
              <a:spcAft>
                <a:spcPts val="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457200" marR="0" lvl="4" indent="-82550" algn="l" rtl="0">
              <a:lnSpc>
                <a:spcPct val="100000"/>
              </a:lnSpc>
              <a:spcBef>
                <a:spcPts val="0"/>
              </a:spcBef>
              <a:spcAft>
                <a:spcPts val="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8" name="Shape 218"/>
          <p:cNvSpPr txBox="1">
            <a:spLocks noGrp="1"/>
          </p:cNvSpPr>
          <p:nvPr>
            <p:ph type="body" idx="7"/>
          </p:nvPr>
        </p:nvSpPr>
        <p:spPr>
          <a:xfrm>
            <a:off x="3177976" y="2636533"/>
            <a:ext cx="5735836" cy="354986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20040" marR="0" lvl="2" indent="-7874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457200" marR="0" lvl="3" indent="-7620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594360" marR="0" lvl="4"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9" name="Shape 21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20" name="Shape 220"/>
          <p:cNvSpPr txBox="1">
            <a:spLocks noGrp="1"/>
          </p:cNvSpPr>
          <p:nvPr>
            <p:ph type="body" idx="8"/>
          </p:nvPr>
        </p:nvSpPr>
        <p:spPr>
          <a:xfrm>
            <a:off x="4953000" y="1421575"/>
            <a:ext cx="3835400" cy="84749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7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2pPr>
            <a:lvl3pPr marL="182880" marR="0" lvl="2" indent="-125729" algn="l" rtl="0">
              <a:lnSpc>
                <a:spcPct val="100000"/>
              </a:lnSpc>
              <a:spcBef>
                <a:spcPts val="0"/>
              </a:spcBef>
              <a:spcAft>
                <a:spcPts val="0"/>
              </a:spcAft>
              <a:buClr>
                <a:schemeClr val="dk1"/>
              </a:buClr>
              <a:buSzPct val="100000"/>
              <a:buFont typeface="Merriweather Sans"/>
              <a:buChar char="—"/>
              <a:defRPr sz="900" b="0" i="0" u="none" strike="noStrike" cap="none">
                <a:solidFill>
                  <a:schemeClr val="dk1"/>
                </a:solidFill>
                <a:latin typeface="Calibri"/>
                <a:ea typeface="Calibri"/>
                <a:cs typeface="Calibri"/>
                <a:sym typeface="Calibri"/>
              </a:defRPr>
            </a:lvl3pPr>
            <a:lvl4pPr marL="320040" marR="0" lvl="3" indent="-85090" algn="l" rtl="0">
              <a:lnSpc>
                <a:spcPct val="100000"/>
              </a:lnSpc>
              <a:spcBef>
                <a:spcPts val="0"/>
              </a:spcBef>
              <a:spcAft>
                <a:spcPts val="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457200" marR="0" lvl="4" indent="-82550" algn="l" rtl="0">
              <a:lnSpc>
                <a:spcPct val="100000"/>
              </a:lnSpc>
              <a:spcBef>
                <a:spcPts val="0"/>
              </a:spcBef>
              <a:spcAft>
                <a:spcPts val="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221" name="Shape 221"/>
          <p:cNvCxnSpPr/>
          <p:nvPr/>
        </p:nvCxnSpPr>
        <p:spPr>
          <a:xfrm>
            <a:off x="228598" y="2269068"/>
            <a:ext cx="8686800" cy="1587"/>
          </a:xfrm>
          <a:prstGeom prst="straightConnector1">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G Text with Team of Six">
    <p:spTree>
      <p:nvGrpSpPr>
        <p:cNvPr id="1" name="Shape 222"/>
        <p:cNvGrpSpPr/>
        <p:nvPr/>
      </p:nvGrpSpPr>
      <p:grpSpPr>
        <a:xfrm>
          <a:off x="0" y="0"/>
          <a:ext cx="0" cy="0"/>
          <a:chOff x="0" y="0"/>
          <a:chExt cx="0" cy="0"/>
        </a:xfrm>
      </p:grpSpPr>
      <p:sp>
        <p:nvSpPr>
          <p:cNvPr id="223" name="Shape 223"/>
          <p:cNvSpPr/>
          <p:nvPr/>
        </p:nvSpPr>
        <p:spPr>
          <a:xfrm>
            <a:off x="4657725" y="1600200"/>
            <a:ext cx="4256088" cy="4571999"/>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24" name="Shape 224"/>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5" name="Shape 225"/>
          <p:cNvSpPr txBox="1">
            <a:spLocks noGrp="1"/>
          </p:cNvSpPr>
          <p:nvPr>
            <p:ph type="body" idx="1"/>
          </p:nvPr>
        </p:nvSpPr>
        <p:spPr>
          <a:xfrm>
            <a:off x="228600" y="1619250"/>
            <a:ext cx="4254499"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6" name="Shape 226"/>
          <p:cNvSpPr>
            <a:spLocks noGrp="1"/>
          </p:cNvSpPr>
          <p:nvPr>
            <p:ph type="pic" idx="2"/>
          </p:nvPr>
        </p:nvSpPr>
        <p:spPr>
          <a:xfrm>
            <a:off x="7602935"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7" name="Shape 227"/>
          <p:cNvSpPr>
            <a:spLocks noGrp="1"/>
          </p:cNvSpPr>
          <p:nvPr>
            <p:ph type="pic" idx="3"/>
          </p:nvPr>
        </p:nvSpPr>
        <p:spPr>
          <a:xfrm>
            <a:off x="6214067"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8" name="Shape 228"/>
          <p:cNvSpPr>
            <a:spLocks noGrp="1"/>
          </p:cNvSpPr>
          <p:nvPr>
            <p:ph type="pic" idx="4"/>
          </p:nvPr>
        </p:nvSpPr>
        <p:spPr>
          <a:xfrm>
            <a:off x="4825200"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9" name="Shape 229"/>
          <p:cNvSpPr txBox="1">
            <a:spLocks noGrp="1"/>
          </p:cNvSpPr>
          <p:nvPr>
            <p:ph type="body" idx="5"/>
          </p:nvPr>
        </p:nvSpPr>
        <p:spPr>
          <a:xfrm>
            <a:off x="4825200"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0" name="Shape 230"/>
          <p:cNvSpPr txBox="1">
            <a:spLocks noGrp="1"/>
          </p:cNvSpPr>
          <p:nvPr>
            <p:ph type="body" idx="6"/>
          </p:nvPr>
        </p:nvSpPr>
        <p:spPr>
          <a:xfrm>
            <a:off x="6214067"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1" name="Shape 231"/>
          <p:cNvSpPr txBox="1">
            <a:spLocks noGrp="1"/>
          </p:cNvSpPr>
          <p:nvPr>
            <p:ph type="body" idx="7"/>
          </p:nvPr>
        </p:nvSpPr>
        <p:spPr>
          <a:xfrm>
            <a:off x="7602935"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2" name="Shape 232"/>
          <p:cNvSpPr txBox="1">
            <a:spLocks noGrp="1"/>
          </p:cNvSpPr>
          <p:nvPr>
            <p:ph type="body" idx="8"/>
          </p:nvPr>
        </p:nvSpPr>
        <p:spPr>
          <a:xfrm>
            <a:off x="4657725" y="1600200"/>
            <a:ext cx="4256088" cy="241506"/>
          </a:xfrm>
          <a:prstGeom prst="rect">
            <a:avLst/>
          </a:prstGeom>
          <a:solidFill>
            <a:srgbClr val="000000"/>
          </a:solidFill>
          <a:ln>
            <a:noFill/>
          </a:ln>
        </p:spPr>
        <p:txBody>
          <a:bodyPr lIns="91425" tIns="91425" rIns="91425" bIns="91425" anchor="ctr" anchorCtr="0"/>
          <a:lstStyle>
            <a:lvl1pPr marL="0" marR="0" lvl="0" indent="0" algn="ctr" rtl="0">
              <a:lnSpc>
                <a:spcPct val="100000"/>
              </a:lnSpc>
              <a:spcBef>
                <a:spcPts val="0"/>
              </a:spcBef>
              <a:spcAft>
                <a:spcPts val="600"/>
              </a:spcAft>
              <a:buClr>
                <a:srgbClr val="E6E6E6"/>
              </a:buClr>
              <a:buFont typeface="Arial"/>
              <a:buNone/>
              <a:defRPr sz="900" b="1" i="0" u="none" strike="noStrike" cap="none">
                <a:solidFill>
                  <a:srgbClr val="E6E6E6"/>
                </a:solidFill>
                <a:latin typeface="Arial"/>
                <a:ea typeface="Arial"/>
                <a:cs typeface="Arial"/>
                <a:sym typeface="Arial"/>
              </a:defRPr>
            </a:lvl1pPr>
            <a:lvl2pPr marL="0" marR="0" lvl="1" indent="0" algn="l" rtl="0">
              <a:lnSpc>
                <a:spcPct val="100000"/>
              </a:lnSpc>
              <a:spcBef>
                <a:spcPts val="0"/>
              </a:spcBef>
              <a:spcAft>
                <a:spcPts val="600"/>
              </a:spcAft>
              <a:buClr>
                <a:schemeClr val="dk1"/>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762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Times New Roman"/>
                <a:ea typeface="Times New Roman"/>
                <a:cs typeface="Times New Roman"/>
                <a:sym typeface="Times New Roman"/>
              </a:defRPr>
            </a:lvl3pPr>
            <a:lvl4pPr marL="320040" marR="0" lvl="3" indent="-6604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4pPr>
            <a:lvl5pPr marL="515938" marR="0" lvl="4" indent="-4603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3" name="Shape 233"/>
          <p:cNvSpPr>
            <a:spLocks noGrp="1"/>
          </p:cNvSpPr>
          <p:nvPr>
            <p:ph type="pic" idx="9"/>
          </p:nvPr>
        </p:nvSpPr>
        <p:spPr>
          <a:xfrm>
            <a:off x="7602935"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4" name="Shape 234"/>
          <p:cNvSpPr>
            <a:spLocks noGrp="1"/>
          </p:cNvSpPr>
          <p:nvPr>
            <p:ph type="pic" idx="13"/>
          </p:nvPr>
        </p:nvSpPr>
        <p:spPr>
          <a:xfrm>
            <a:off x="6214067"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5" name="Shape 235"/>
          <p:cNvSpPr>
            <a:spLocks noGrp="1"/>
          </p:cNvSpPr>
          <p:nvPr>
            <p:ph type="pic" idx="14"/>
          </p:nvPr>
        </p:nvSpPr>
        <p:spPr>
          <a:xfrm>
            <a:off x="4825200"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6" name="Shape 236"/>
          <p:cNvSpPr txBox="1">
            <a:spLocks noGrp="1"/>
          </p:cNvSpPr>
          <p:nvPr>
            <p:ph type="body" idx="15"/>
          </p:nvPr>
        </p:nvSpPr>
        <p:spPr>
          <a:xfrm>
            <a:off x="4825200"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7" name="Shape 237"/>
          <p:cNvSpPr txBox="1">
            <a:spLocks noGrp="1"/>
          </p:cNvSpPr>
          <p:nvPr>
            <p:ph type="body" idx="16"/>
          </p:nvPr>
        </p:nvSpPr>
        <p:spPr>
          <a:xfrm>
            <a:off x="6214067"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8" name="Shape 238"/>
          <p:cNvSpPr txBox="1">
            <a:spLocks noGrp="1"/>
          </p:cNvSpPr>
          <p:nvPr>
            <p:ph type="body" idx="17"/>
          </p:nvPr>
        </p:nvSpPr>
        <p:spPr>
          <a:xfrm>
            <a:off x="7602935"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9" name="Shape 23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G with Twelve Contacts">
    <p:spTree>
      <p:nvGrpSpPr>
        <p:cNvPr id="1" name="Shape 240"/>
        <p:cNvGrpSpPr/>
        <p:nvPr/>
      </p:nvGrpSpPr>
      <p:grpSpPr>
        <a:xfrm>
          <a:off x="0" y="0"/>
          <a:ext cx="0" cy="0"/>
          <a:chOff x="0" y="0"/>
          <a:chExt cx="0" cy="0"/>
        </a:xfrm>
      </p:grpSpPr>
      <p:sp>
        <p:nvSpPr>
          <p:cNvPr id="241" name="Shape 241"/>
          <p:cNvSpPr/>
          <p:nvPr/>
        </p:nvSpPr>
        <p:spPr>
          <a:xfrm>
            <a:off x="228600" y="1600200"/>
            <a:ext cx="8686800" cy="4571999"/>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42" name="Shape 242"/>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3" name="Shape 243"/>
          <p:cNvSpPr>
            <a:spLocks noGrp="1"/>
          </p:cNvSpPr>
          <p:nvPr>
            <p:ph type="pic" idx="2"/>
          </p:nvPr>
        </p:nvSpPr>
        <p:spPr>
          <a:xfrm>
            <a:off x="7589486"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4" name="Shape 244"/>
          <p:cNvSpPr>
            <a:spLocks noGrp="1"/>
          </p:cNvSpPr>
          <p:nvPr>
            <p:ph type="pic" idx="3"/>
          </p:nvPr>
        </p:nvSpPr>
        <p:spPr>
          <a:xfrm>
            <a:off x="6153892"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5" name="Shape 245"/>
          <p:cNvSpPr>
            <a:spLocks noGrp="1"/>
          </p:cNvSpPr>
          <p:nvPr>
            <p:ph type="pic" idx="4"/>
          </p:nvPr>
        </p:nvSpPr>
        <p:spPr>
          <a:xfrm>
            <a:off x="4718298"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6" name="Shape 246"/>
          <p:cNvSpPr txBox="1">
            <a:spLocks noGrp="1"/>
          </p:cNvSpPr>
          <p:nvPr>
            <p:ph type="body" idx="1"/>
          </p:nvPr>
        </p:nvSpPr>
        <p:spPr>
          <a:xfrm>
            <a:off x="4718298"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7" name="Shape 247"/>
          <p:cNvSpPr txBox="1">
            <a:spLocks noGrp="1"/>
          </p:cNvSpPr>
          <p:nvPr>
            <p:ph type="body" idx="5"/>
          </p:nvPr>
        </p:nvSpPr>
        <p:spPr>
          <a:xfrm>
            <a:off x="6153892"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8" name="Shape 248"/>
          <p:cNvSpPr txBox="1">
            <a:spLocks noGrp="1"/>
          </p:cNvSpPr>
          <p:nvPr>
            <p:ph type="body" idx="6"/>
          </p:nvPr>
        </p:nvSpPr>
        <p:spPr>
          <a:xfrm>
            <a:off x="7589486"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9" name="Shape 249"/>
          <p:cNvSpPr txBox="1">
            <a:spLocks noGrp="1"/>
          </p:cNvSpPr>
          <p:nvPr>
            <p:ph type="body" idx="7"/>
          </p:nvPr>
        </p:nvSpPr>
        <p:spPr>
          <a:xfrm>
            <a:off x="228600" y="1600200"/>
            <a:ext cx="8686800" cy="241506"/>
          </a:xfrm>
          <a:prstGeom prst="rect">
            <a:avLst/>
          </a:prstGeom>
          <a:solidFill>
            <a:srgbClr val="000000"/>
          </a:solidFill>
          <a:ln>
            <a:noFill/>
          </a:ln>
        </p:spPr>
        <p:txBody>
          <a:bodyPr lIns="91425" tIns="91425" rIns="91425" bIns="91425" anchor="ctr" anchorCtr="0"/>
          <a:lstStyle>
            <a:lvl1pPr marL="0" marR="0" lvl="0" indent="0" algn="ctr" rtl="0">
              <a:lnSpc>
                <a:spcPct val="100000"/>
              </a:lnSpc>
              <a:spcBef>
                <a:spcPts val="0"/>
              </a:spcBef>
              <a:spcAft>
                <a:spcPts val="600"/>
              </a:spcAft>
              <a:buClr>
                <a:srgbClr val="E6E6E6"/>
              </a:buClr>
              <a:buFont typeface="Arial"/>
              <a:buNone/>
              <a:defRPr sz="900" b="1" i="0" u="none" strike="noStrike" cap="none">
                <a:solidFill>
                  <a:srgbClr val="E6E6E6"/>
                </a:solidFill>
                <a:latin typeface="Arial"/>
                <a:ea typeface="Arial"/>
                <a:cs typeface="Arial"/>
                <a:sym typeface="Arial"/>
              </a:defRPr>
            </a:lvl1pPr>
            <a:lvl2pPr marL="0" marR="0" lvl="1" indent="0" algn="l" rtl="0">
              <a:lnSpc>
                <a:spcPct val="100000"/>
              </a:lnSpc>
              <a:spcBef>
                <a:spcPts val="0"/>
              </a:spcBef>
              <a:spcAft>
                <a:spcPts val="600"/>
              </a:spcAft>
              <a:buClr>
                <a:schemeClr val="dk1"/>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762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Times New Roman"/>
                <a:ea typeface="Times New Roman"/>
                <a:cs typeface="Times New Roman"/>
                <a:sym typeface="Times New Roman"/>
              </a:defRPr>
            </a:lvl3pPr>
            <a:lvl4pPr marL="320040" marR="0" lvl="3" indent="-6604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4pPr>
            <a:lvl5pPr marL="515938" marR="0" lvl="4" indent="-4603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0" name="Shape 250"/>
          <p:cNvSpPr>
            <a:spLocks noGrp="1"/>
          </p:cNvSpPr>
          <p:nvPr>
            <p:ph type="pic" idx="8"/>
          </p:nvPr>
        </p:nvSpPr>
        <p:spPr>
          <a:xfrm>
            <a:off x="7589486"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1" name="Shape 251"/>
          <p:cNvSpPr>
            <a:spLocks noGrp="1"/>
          </p:cNvSpPr>
          <p:nvPr>
            <p:ph type="pic" idx="9"/>
          </p:nvPr>
        </p:nvSpPr>
        <p:spPr>
          <a:xfrm>
            <a:off x="6153892"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2" name="Shape 252"/>
          <p:cNvSpPr>
            <a:spLocks noGrp="1"/>
          </p:cNvSpPr>
          <p:nvPr>
            <p:ph type="pic" idx="13"/>
          </p:nvPr>
        </p:nvSpPr>
        <p:spPr>
          <a:xfrm>
            <a:off x="4718298"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3" name="Shape 253"/>
          <p:cNvSpPr txBox="1">
            <a:spLocks noGrp="1"/>
          </p:cNvSpPr>
          <p:nvPr>
            <p:ph type="body" idx="14"/>
          </p:nvPr>
        </p:nvSpPr>
        <p:spPr>
          <a:xfrm>
            <a:off x="4718298"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4" name="Shape 254"/>
          <p:cNvSpPr txBox="1">
            <a:spLocks noGrp="1"/>
          </p:cNvSpPr>
          <p:nvPr>
            <p:ph type="body" idx="15"/>
          </p:nvPr>
        </p:nvSpPr>
        <p:spPr>
          <a:xfrm>
            <a:off x="6153892"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5" name="Shape 255"/>
          <p:cNvSpPr txBox="1">
            <a:spLocks noGrp="1"/>
          </p:cNvSpPr>
          <p:nvPr>
            <p:ph type="body" idx="16"/>
          </p:nvPr>
        </p:nvSpPr>
        <p:spPr>
          <a:xfrm>
            <a:off x="7589486"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6" name="Shape 256"/>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57" name="Shape 257"/>
          <p:cNvSpPr>
            <a:spLocks noGrp="1"/>
          </p:cNvSpPr>
          <p:nvPr>
            <p:ph type="pic" idx="17"/>
          </p:nvPr>
        </p:nvSpPr>
        <p:spPr>
          <a:xfrm>
            <a:off x="3282703"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8" name="Shape 258"/>
          <p:cNvSpPr>
            <a:spLocks noGrp="1"/>
          </p:cNvSpPr>
          <p:nvPr>
            <p:ph type="pic" idx="18"/>
          </p:nvPr>
        </p:nvSpPr>
        <p:spPr>
          <a:xfrm>
            <a:off x="1847108"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9" name="Shape 259"/>
          <p:cNvSpPr>
            <a:spLocks noGrp="1"/>
          </p:cNvSpPr>
          <p:nvPr>
            <p:ph type="pic" idx="19"/>
          </p:nvPr>
        </p:nvSpPr>
        <p:spPr>
          <a:xfrm>
            <a:off x="411512" y="206588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0" name="Shape 260"/>
          <p:cNvSpPr txBox="1">
            <a:spLocks noGrp="1"/>
          </p:cNvSpPr>
          <p:nvPr>
            <p:ph type="body" idx="20"/>
          </p:nvPr>
        </p:nvSpPr>
        <p:spPr>
          <a:xfrm>
            <a:off x="411512"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1" name="Shape 261"/>
          <p:cNvSpPr txBox="1">
            <a:spLocks noGrp="1"/>
          </p:cNvSpPr>
          <p:nvPr>
            <p:ph type="body" idx="21"/>
          </p:nvPr>
        </p:nvSpPr>
        <p:spPr>
          <a:xfrm>
            <a:off x="1847108"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2" name="Shape 262"/>
          <p:cNvSpPr txBox="1">
            <a:spLocks noGrp="1"/>
          </p:cNvSpPr>
          <p:nvPr>
            <p:ph type="body" idx="22"/>
          </p:nvPr>
        </p:nvSpPr>
        <p:spPr>
          <a:xfrm>
            <a:off x="3282703" y="3211838"/>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3" name="Shape 263"/>
          <p:cNvSpPr>
            <a:spLocks noGrp="1"/>
          </p:cNvSpPr>
          <p:nvPr>
            <p:ph type="pic" idx="23"/>
          </p:nvPr>
        </p:nvSpPr>
        <p:spPr>
          <a:xfrm>
            <a:off x="3282703"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4" name="Shape 264"/>
          <p:cNvSpPr>
            <a:spLocks noGrp="1"/>
          </p:cNvSpPr>
          <p:nvPr>
            <p:ph type="pic" idx="24"/>
          </p:nvPr>
        </p:nvSpPr>
        <p:spPr>
          <a:xfrm>
            <a:off x="1847108"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5" name="Shape 265"/>
          <p:cNvSpPr>
            <a:spLocks noGrp="1"/>
          </p:cNvSpPr>
          <p:nvPr>
            <p:ph type="pic" idx="25"/>
          </p:nvPr>
        </p:nvSpPr>
        <p:spPr>
          <a:xfrm>
            <a:off x="411512" y="4021462"/>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6" name="Shape 266"/>
          <p:cNvSpPr txBox="1">
            <a:spLocks noGrp="1"/>
          </p:cNvSpPr>
          <p:nvPr>
            <p:ph type="body" idx="26"/>
          </p:nvPr>
        </p:nvSpPr>
        <p:spPr>
          <a:xfrm>
            <a:off x="411512"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7" name="Shape 267"/>
          <p:cNvSpPr txBox="1">
            <a:spLocks noGrp="1"/>
          </p:cNvSpPr>
          <p:nvPr>
            <p:ph type="body" idx="27"/>
          </p:nvPr>
        </p:nvSpPr>
        <p:spPr>
          <a:xfrm>
            <a:off x="1847108"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8" name="Shape 268"/>
          <p:cNvSpPr txBox="1">
            <a:spLocks noGrp="1"/>
          </p:cNvSpPr>
          <p:nvPr>
            <p:ph type="body" idx="28"/>
          </p:nvPr>
        </p:nvSpPr>
        <p:spPr>
          <a:xfrm>
            <a:off x="3282703" y="5166185"/>
            <a:ext cx="1143000" cy="642216"/>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900" b="1"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chemeClr val="dk1"/>
              </a:buClr>
              <a:buFont typeface="Arial"/>
              <a:buNone/>
              <a:defRPr sz="800" b="0" i="1"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chemeClr val="dk1"/>
              </a:buClr>
              <a:buFont typeface="Arial"/>
              <a:buNone/>
              <a:defRPr sz="800" b="0" i="0" u="none" strike="noStrike" cap="none">
                <a:solidFill>
                  <a:schemeClr val="dk1"/>
                </a:solidFill>
                <a:latin typeface="Times New Roman"/>
                <a:ea typeface="Times New Roman"/>
                <a:cs typeface="Times New Roman"/>
                <a:sym typeface="Times New Roman"/>
              </a:defRPr>
            </a:lvl3pPr>
            <a:lvl4pPr marL="628650" marR="0" lvl="3" indent="-1206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G Three Contacts with Bio">
    <p:spTree>
      <p:nvGrpSpPr>
        <p:cNvPr id="1" name="Shape 269"/>
        <p:cNvGrpSpPr/>
        <p:nvPr/>
      </p:nvGrpSpPr>
      <p:grpSpPr>
        <a:xfrm>
          <a:off x="0" y="0"/>
          <a:ext cx="0" cy="0"/>
          <a:chOff x="0" y="0"/>
          <a:chExt cx="0" cy="0"/>
        </a:xfrm>
      </p:grpSpPr>
      <p:sp>
        <p:nvSpPr>
          <p:cNvPr id="270" name="Shape 270"/>
          <p:cNvSpPr/>
          <p:nvPr/>
        </p:nvSpPr>
        <p:spPr>
          <a:xfrm>
            <a:off x="228600" y="1600200"/>
            <a:ext cx="2796308"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71" name="Shape 271"/>
          <p:cNvSpPr txBox="1">
            <a:spLocks noGrp="1"/>
          </p:cNvSpPr>
          <p:nvPr>
            <p:ph type="body" idx="1"/>
          </p:nvPr>
        </p:nvSpPr>
        <p:spPr>
          <a:xfrm>
            <a:off x="228600" y="2902981"/>
            <a:ext cx="2788919" cy="32691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2" name="Shape 272"/>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3" name="Shape 273"/>
          <p:cNvSpPr txBox="1">
            <a:spLocks noGrp="1"/>
          </p:cNvSpPr>
          <p:nvPr>
            <p:ph type="body" idx="2"/>
          </p:nvPr>
        </p:nvSpPr>
        <p:spPr>
          <a:xfrm>
            <a:off x="228600" y="1600200"/>
            <a:ext cx="1600199" cy="1273517"/>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4" name="Shape 274"/>
          <p:cNvSpPr>
            <a:spLocks noGrp="1"/>
          </p:cNvSpPr>
          <p:nvPr>
            <p:ph type="pic" idx="3"/>
          </p:nvPr>
        </p:nvSpPr>
        <p:spPr>
          <a:xfrm>
            <a:off x="1664693" y="174921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5" name="Shape 275"/>
          <p:cNvSpPr/>
          <p:nvPr/>
        </p:nvSpPr>
        <p:spPr>
          <a:xfrm>
            <a:off x="3171134" y="1600200"/>
            <a:ext cx="2796308"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76" name="Shape 276"/>
          <p:cNvSpPr txBox="1">
            <a:spLocks noGrp="1"/>
          </p:cNvSpPr>
          <p:nvPr>
            <p:ph type="body" idx="4"/>
          </p:nvPr>
        </p:nvSpPr>
        <p:spPr>
          <a:xfrm>
            <a:off x="3171134" y="2902981"/>
            <a:ext cx="2788919" cy="32691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7" name="Shape 277"/>
          <p:cNvSpPr txBox="1">
            <a:spLocks noGrp="1"/>
          </p:cNvSpPr>
          <p:nvPr>
            <p:ph type="body" idx="5"/>
          </p:nvPr>
        </p:nvSpPr>
        <p:spPr>
          <a:xfrm>
            <a:off x="3171134" y="1600200"/>
            <a:ext cx="1600199" cy="1273517"/>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8" name="Shape 278"/>
          <p:cNvSpPr>
            <a:spLocks noGrp="1"/>
          </p:cNvSpPr>
          <p:nvPr>
            <p:ph type="pic" idx="6"/>
          </p:nvPr>
        </p:nvSpPr>
        <p:spPr>
          <a:xfrm>
            <a:off x="4607228" y="174921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9" name="Shape 279"/>
          <p:cNvSpPr/>
          <p:nvPr/>
        </p:nvSpPr>
        <p:spPr>
          <a:xfrm>
            <a:off x="6115748" y="1600200"/>
            <a:ext cx="2796308"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80" name="Shape 280"/>
          <p:cNvSpPr txBox="1">
            <a:spLocks noGrp="1"/>
          </p:cNvSpPr>
          <p:nvPr>
            <p:ph type="body" idx="7"/>
          </p:nvPr>
        </p:nvSpPr>
        <p:spPr>
          <a:xfrm>
            <a:off x="6115748" y="2902981"/>
            <a:ext cx="2788919" cy="32691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1" name="Shape 281"/>
          <p:cNvSpPr txBox="1">
            <a:spLocks noGrp="1"/>
          </p:cNvSpPr>
          <p:nvPr>
            <p:ph type="body" idx="8"/>
          </p:nvPr>
        </p:nvSpPr>
        <p:spPr>
          <a:xfrm>
            <a:off x="6115748" y="1600200"/>
            <a:ext cx="1600199" cy="1273517"/>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2" name="Shape 282"/>
          <p:cNvSpPr>
            <a:spLocks noGrp="1"/>
          </p:cNvSpPr>
          <p:nvPr>
            <p:ph type="pic" idx="9"/>
          </p:nvPr>
        </p:nvSpPr>
        <p:spPr>
          <a:xfrm>
            <a:off x="7554938" y="1749211"/>
            <a:ext cx="1143000" cy="1143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3" name="Shape 28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cxnSp>
        <p:nvCxnSpPr>
          <p:cNvPr id="284" name="Shape 284"/>
          <p:cNvCxnSpPr/>
          <p:nvPr/>
        </p:nvCxnSpPr>
        <p:spPr>
          <a:xfrm>
            <a:off x="228600" y="2898180"/>
            <a:ext cx="2788919" cy="0"/>
          </a:xfrm>
          <a:prstGeom prst="straightConnector1">
            <a:avLst/>
          </a:prstGeom>
          <a:noFill/>
          <a:ln w="25400" cap="flat" cmpd="sng">
            <a:solidFill>
              <a:schemeClr val="dk1"/>
            </a:solidFill>
            <a:prstDash val="solid"/>
            <a:round/>
            <a:headEnd type="none" w="med" len="med"/>
            <a:tailEnd type="none" w="med" len="med"/>
          </a:ln>
        </p:spPr>
      </p:cxnSp>
      <p:cxnSp>
        <p:nvCxnSpPr>
          <p:cNvPr id="285" name="Shape 285"/>
          <p:cNvCxnSpPr/>
          <p:nvPr/>
        </p:nvCxnSpPr>
        <p:spPr>
          <a:xfrm>
            <a:off x="3171134" y="2898180"/>
            <a:ext cx="2788919" cy="0"/>
          </a:xfrm>
          <a:prstGeom prst="straightConnector1">
            <a:avLst/>
          </a:prstGeom>
          <a:noFill/>
          <a:ln w="25400" cap="flat" cmpd="sng">
            <a:solidFill>
              <a:schemeClr val="dk1"/>
            </a:solidFill>
            <a:prstDash val="solid"/>
            <a:round/>
            <a:headEnd type="none" w="med" len="med"/>
            <a:tailEnd type="none" w="med" len="med"/>
          </a:ln>
        </p:spPr>
      </p:cxnSp>
      <p:cxnSp>
        <p:nvCxnSpPr>
          <p:cNvPr id="286" name="Shape 286"/>
          <p:cNvCxnSpPr/>
          <p:nvPr/>
        </p:nvCxnSpPr>
        <p:spPr>
          <a:xfrm>
            <a:off x="6115748" y="2898180"/>
            <a:ext cx="2788919" cy="0"/>
          </a:xfrm>
          <a:prstGeom prst="straightConnector1">
            <a:avLst/>
          </a:prstGeom>
          <a:noFill/>
          <a:ln w="25400" cap="flat" cmpd="sng">
            <a:solidFill>
              <a:schemeClr val="dk1"/>
            </a:solidFill>
            <a:prstDash val="solid"/>
            <a:round/>
            <a:headEnd type="none" w="med" len="med"/>
            <a:tailEnd type="none" w="med" len="med"/>
          </a:ln>
        </p:spPr>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CG Four Contacts with Bio">
    <p:spTree>
      <p:nvGrpSpPr>
        <p:cNvPr id="1" name="Shape 287"/>
        <p:cNvGrpSpPr/>
        <p:nvPr/>
      </p:nvGrpSpPr>
      <p:grpSpPr>
        <a:xfrm>
          <a:off x="0" y="0"/>
          <a:ext cx="0" cy="0"/>
          <a:chOff x="0" y="0"/>
          <a:chExt cx="0" cy="0"/>
        </a:xfrm>
      </p:grpSpPr>
      <p:sp>
        <p:nvSpPr>
          <p:cNvPr id="288" name="Shape 288"/>
          <p:cNvSpPr/>
          <p:nvPr/>
        </p:nvSpPr>
        <p:spPr>
          <a:xfrm>
            <a:off x="228600" y="1600200"/>
            <a:ext cx="2039112"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89" name="Shape 289"/>
          <p:cNvSpPr txBox="1">
            <a:spLocks noGrp="1"/>
          </p:cNvSpPr>
          <p:nvPr>
            <p:ph type="body" idx="1"/>
          </p:nvPr>
        </p:nvSpPr>
        <p:spPr>
          <a:xfrm>
            <a:off x="228600" y="3794757"/>
            <a:ext cx="2039112" cy="237741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0" name="Shape 290"/>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1" name="Shape 291"/>
          <p:cNvSpPr txBox="1">
            <a:spLocks noGrp="1"/>
          </p:cNvSpPr>
          <p:nvPr>
            <p:ph type="body" idx="2"/>
          </p:nvPr>
        </p:nvSpPr>
        <p:spPr>
          <a:xfrm>
            <a:off x="228600" y="2880366"/>
            <a:ext cx="2039112" cy="9143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2" name="Shape 292"/>
          <p:cNvSpPr>
            <a:spLocks noGrp="1"/>
          </p:cNvSpPr>
          <p:nvPr>
            <p:ph type="pic" idx="3"/>
          </p:nvPr>
        </p:nvSpPr>
        <p:spPr>
          <a:xfrm>
            <a:off x="640122" y="1691646"/>
            <a:ext cx="1188719" cy="118871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3" name="Shape 29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cxnSp>
        <p:nvCxnSpPr>
          <p:cNvPr id="294" name="Shape 294"/>
          <p:cNvCxnSpPr/>
          <p:nvPr/>
        </p:nvCxnSpPr>
        <p:spPr>
          <a:xfrm>
            <a:off x="228600" y="2886605"/>
            <a:ext cx="2039112" cy="0"/>
          </a:xfrm>
          <a:prstGeom prst="straightConnector1">
            <a:avLst/>
          </a:prstGeom>
          <a:noFill/>
          <a:ln w="25400" cap="flat" cmpd="sng">
            <a:solidFill>
              <a:schemeClr val="dk1"/>
            </a:solidFill>
            <a:prstDash val="solid"/>
            <a:round/>
            <a:headEnd type="none" w="med" len="med"/>
            <a:tailEnd type="none" w="med" len="med"/>
          </a:ln>
        </p:spPr>
      </p:cxnSp>
      <p:sp>
        <p:nvSpPr>
          <p:cNvPr id="295" name="Shape 295"/>
          <p:cNvSpPr/>
          <p:nvPr/>
        </p:nvSpPr>
        <p:spPr>
          <a:xfrm>
            <a:off x="2457327" y="1600200"/>
            <a:ext cx="2039112"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96" name="Shape 296"/>
          <p:cNvSpPr txBox="1">
            <a:spLocks noGrp="1"/>
          </p:cNvSpPr>
          <p:nvPr>
            <p:ph type="body" idx="4"/>
          </p:nvPr>
        </p:nvSpPr>
        <p:spPr>
          <a:xfrm>
            <a:off x="2457327" y="3794757"/>
            <a:ext cx="2039112" cy="237741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7" name="Shape 297"/>
          <p:cNvSpPr txBox="1">
            <a:spLocks noGrp="1"/>
          </p:cNvSpPr>
          <p:nvPr>
            <p:ph type="body" idx="5"/>
          </p:nvPr>
        </p:nvSpPr>
        <p:spPr>
          <a:xfrm>
            <a:off x="2457327" y="2880366"/>
            <a:ext cx="2039112" cy="9143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8" name="Shape 298"/>
          <p:cNvSpPr>
            <a:spLocks noGrp="1"/>
          </p:cNvSpPr>
          <p:nvPr>
            <p:ph type="pic" idx="6"/>
          </p:nvPr>
        </p:nvSpPr>
        <p:spPr>
          <a:xfrm>
            <a:off x="2868850" y="1691646"/>
            <a:ext cx="1188719" cy="118871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299" name="Shape 299"/>
          <p:cNvCxnSpPr/>
          <p:nvPr/>
        </p:nvCxnSpPr>
        <p:spPr>
          <a:xfrm>
            <a:off x="2457327" y="2886605"/>
            <a:ext cx="2039112" cy="0"/>
          </a:xfrm>
          <a:prstGeom prst="straightConnector1">
            <a:avLst/>
          </a:prstGeom>
          <a:noFill/>
          <a:ln w="25400" cap="flat" cmpd="sng">
            <a:solidFill>
              <a:schemeClr val="dk1"/>
            </a:solidFill>
            <a:prstDash val="solid"/>
            <a:round/>
            <a:headEnd type="none" w="med" len="med"/>
            <a:tailEnd type="none" w="med" len="med"/>
          </a:ln>
        </p:spPr>
      </p:cxnSp>
      <p:sp>
        <p:nvSpPr>
          <p:cNvPr id="300" name="Shape 300"/>
          <p:cNvSpPr/>
          <p:nvPr/>
        </p:nvSpPr>
        <p:spPr>
          <a:xfrm>
            <a:off x="4659941" y="1600200"/>
            <a:ext cx="2039112"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01" name="Shape 301"/>
          <p:cNvSpPr txBox="1">
            <a:spLocks noGrp="1"/>
          </p:cNvSpPr>
          <p:nvPr>
            <p:ph type="body" idx="7"/>
          </p:nvPr>
        </p:nvSpPr>
        <p:spPr>
          <a:xfrm>
            <a:off x="4659941" y="3794757"/>
            <a:ext cx="2039112" cy="237741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2" name="Shape 302"/>
          <p:cNvSpPr txBox="1">
            <a:spLocks noGrp="1"/>
          </p:cNvSpPr>
          <p:nvPr>
            <p:ph type="body" idx="8"/>
          </p:nvPr>
        </p:nvSpPr>
        <p:spPr>
          <a:xfrm>
            <a:off x="4659941" y="2880366"/>
            <a:ext cx="2039112" cy="9143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3" name="Shape 303"/>
          <p:cNvSpPr>
            <a:spLocks noGrp="1"/>
          </p:cNvSpPr>
          <p:nvPr>
            <p:ph type="pic" idx="9"/>
          </p:nvPr>
        </p:nvSpPr>
        <p:spPr>
          <a:xfrm>
            <a:off x="5071464" y="1691646"/>
            <a:ext cx="1188719" cy="118871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304" name="Shape 304"/>
          <p:cNvCxnSpPr/>
          <p:nvPr/>
        </p:nvCxnSpPr>
        <p:spPr>
          <a:xfrm>
            <a:off x="4659941" y="2886605"/>
            <a:ext cx="2039112" cy="0"/>
          </a:xfrm>
          <a:prstGeom prst="straightConnector1">
            <a:avLst/>
          </a:prstGeom>
          <a:noFill/>
          <a:ln w="25400" cap="flat" cmpd="sng">
            <a:solidFill>
              <a:schemeClr val="dk1"/>
            </a:solidFill>
            <a:prstDash val="solid"/>
            <a:round/>
            <a:headEnd type="none" w="med" len="med"/>
            <a:tailEnd type="none" w="med" len="med"/>
          </a:ln>
        </p:spPr>
      </p:cxnSp>
      <p:sp>
        <p:nvSpPr>
          <p:cNvPr id="305" name="Shape 305"/>
          <p:cNvSpPr/>
          <p:nvPr/>
        </p:nvSpPr>
        <p:spPr>
          <a:xfrm>
            <a:off x="6857975" y="1600200"/>
            <a:ext cx="2039112" cy="4571970"/>
          </a:xfrm>
          <a:prstGeom prst="rect">
            <a:avLst/>
          </a:prstGeom>
          <a:solidFill>
            <a:srgbClr val="E6E6E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06" name="Shape 306"/>
          <p:cNvSpPr txBox="1">
            <a:spLocks noGrp="1"/>
          </p:cNvSpPr>
          <p:nvPr>
            <p:ph type="body" idx="13"/>
          </p:nvPr>
        </p:nvSpPr>
        <p:spPr>
          <a:xfrm>
            <a:off x="6857975" y="3794757"/>
            <a:ext cx="2039112" cy="237741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82880" marR="0" lvl="1" indent="-11937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65760" marR="0" lvl="2" indent="-7365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502919" marR="0" lvl="3" indent="-83819"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640080" marR="0" lvl="4" indent="-8128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7" name="Shape 307"/>
          <p:cNvSpPr txBox="1">
            <a:spLocks noGrp="1"/>
          </p:cNvSpPr>
          <p:nvPr>
            <p:ph type="body" idx="14"/>
          </p:nvPr>
        </p:nvSpPr>
        <p:spPr>
          <a:xfrm>
            <a:off x="6857975" y="2880366"/>
            <a:ext cx="2039112" cy="91438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2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Font typeface="Arial"/>
              <a:buNone/>
              <a:defRPr sz="1000" b="0" i="1"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628650" marR="0" lvl="3" indent="-120650"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4pPr>
            <a:lvl5pPr marL="801688" marR="0" lvl="4" indent="-115887" algn="l" rtl="0">
              <a:lnSpc>
                <a:spcPct val="100000"/>
              </a:lnSpc>
              <a:spcBef>
                <a:spcPts val="0"/>
              </a:spcBef>
              <a:spcAft>
                <a:spcPts val="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8" name="Shape 308"/>
          <p:cNvSpPr>
            <a:spLocks noGrp="1"/>
          </p:cNvSpPr>
          <p:nvPr>
            <p:ph type="pic" idx="15"/>
          </p:nvPr>
        </p:nvSpPr>
        <p:spPr>
          <a:xfrm>
            <a:off x="7269497" y="1691646"/>
            <a:ext cx="1188719" cy="118871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309" name="Shape 309"/>
          <p:cNvCxnSpPr/>
          <p:nvPr/>
        </p:nvCxnSpPr>
        <p:spPr>
          <a:xfrm>
            <a:off x="6857975" y="2886605"/>
            <a:ext cx="2039112" cy="0"/>
          </a:xfrm>
          <a:prstGeom prst="straightConnector1">
            <a:avLst/>
          </a:prstGeom>
          <a:noFill/>
          <a:ln w="25400" cap="flat" cmpd="sng">
            <a:solidFill>
              <a:schemeClr val="dk1"/>
            </a:solidFill>
            <a:prstDash val="solid"/>
            <a:round/>
            <a:headEnd type="none" w="med" len="med"/>
            <a:tailEnd type="none" w="med" len="med"/>
          </a:ln>
        </p:spPr>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CG Eight Tombstones">
    <p:spTree>
      <p:nvGrpSpPr>
        <p:cNvPr id="1" name="Shape 310"/>
        <p:cNvGrpSpPr/>
        <p:nvPr/>
      </p:nvGrpSpPr>
      <p:grpSpPr>
        <a:xfrm>
          <a:off x="0" y="0"/>
          <a:ext cx="0" cy="0"/>
          <a:chOff x="0" y="0"/>
          <a:chExt cx="0" cy="0"/>
        </a:xfrm>
      </p:grpSpPr>
      <p:sp>
        <p:nvSpPr>
          <p:cNvPr id="311" name="Shape 311"/>
          <p:cNvSpPr/>
          <p:nvPr/>
        </p:nvSpPr>
        <p:spPr>
          <a:xfrm>
            <a:off x="228600" y="1600200"/>
            <a:ext cx="8685213" cy="4572000"/>
          </a:xfrm>
          <a:prstGeom prst="rect">
            <a:avLst/>
          </a:prstGeom>
          <a:solidFill>
            <a:srgbClr val="D7F0FA"/>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12" name="Shape 312"/>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3" name="Shape 313"/>
          <p:cNvSpPr txBox="1">
            <a:spLocks noGrp="1"/>
          </p:cNvSpPr>
          <p:nvPr>
            <p:ph type="body" idx="1"/>
          </p:nvPr>
        </p:nvSpPr>
        <p:spPr>
          <a:xfrm>
            <a:off x="453141" y="17526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1"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4" name="Shape 314"/>
          <p:cNvSpPr txBox="1">
            <a:spLocks noGrp="1"/>
          </p:cNvSpPr>
          <p:nvPr>
            <p:ph type="body" idx="2"/>
          </p:nvPr>
        </p:nvSpPr>
        <p:spPr>
          <a:xfrm>
            <a:off x="2565527" y="17526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1"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5" name="Shape 315"/>
          <p:cNvSpPr txBox="1">
            <a:spLocks noGrp="1"/>
          </p:cNvSpPr>
          <p:nvPr>
            <p:ph type="body" idx="3"/>
          </p:nvPr>
        </p:nvSpPr>
        <p:spPr>
          <a:xfrm>
            <a:off x="4677914" y="17526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6" name="Shape 316"/>
          <p:cNvSpPr txBox="1">
            <a:spLocks noGrp="1"/>
          </p:cNvSpPr>
          <p:nvPr>
            <p:ph type="body" idx="4"/>
          </p:nvPr>
        </p:nvSpPr>
        <p:spPr>
          <a:xfrm>
            <a:off x="6790300" y="17526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7" name="Shape 317"/>
          <p:cNvSpPr txBox="1">
            <a:spLocks noGrp="1"/>
          </p:cNvSpPr>
          <p:nvPr>
            <p:ph type="body" idx="5"/>
          </p:nvPr>
        </p:nvSpPr>
        <p:spPr>
          <a:xfrm>
            <a:off x="453141" y="39624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1"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8" name="Shape 318"/>
          <p:cNvSpPr txBox="1">
            <a:spLocks noGrp="1"/>
          </p:cNvSpPr>
          <p:nvPr>
            <p:ph type="body" idx="6"/>
          </p:nvPr>
        </p:nvSpPr>
        <p:spPr>
          <a:xfrm>
            <a:off x="2565148" y="39624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1"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9" name="Shape 319"/>
          <p:cNvSpPr txBox="1">
            <a:spLocks noGrp="1"/>
          </p:cNvSpPr>
          <p:nvPr>
            <p:ph type="body" idx="7"/>
          </p:nvPr>
        </p:nvSpPr>
        <p:spPr>
          <a:xfrm>
            <a:off x="4677153" y="39624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1"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0" name="Shape 320"/>
          <p:cNvSpPr txBox="1">
            <a:spLocks noGrp="1"/>
          </p:cNvSpPr>
          <p:nvPr>
            <p:ph type="body" idx="8"/>
          </p:nvPr>
        </p:nvSpPr>
        <p:spPr>
          <a:xfrm>
            <a:off x="6789160" y="3962400"/>
            <a:ext cx="1909057" cy="204292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1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900" b="0" i="1"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9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1" name="Shape 321"/>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G Full Page ">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28600" y="612647"/>
            <a:ext cx="8685213" cy="909764"/>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Nunito"/>
              <a:buNone/>
              <a:defRPr sz="2800" b="1" i="0" u="none" strike="noStrike" cap="none">
                <a:solidFill>
                  <a:schemeClr val="dk1"/>
                </a:solidFill>
                <a:latin typeface="Nunito"/>
                <a:ea typeface="Nunito"/>
                <a:cs typeface="Nunito"/>
                <a:sym typeface="Nunit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228598" y="1619250"/>
            <a:ext cx="8686800" cy="4461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Arial Narrow"/>
                <a:ea typeface="Arial Narrow"/>
                <a:cs typeface="Arial Narrow"/>
                <a:sym typeface="Arial Narrow"/>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Arial Narrow"/>
                <a:ea typeface="Arial Narrow"/>
                <a:cs typeface="Arial Narrow"/>
                <a:sym typeface="Arial Narrow"/>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Arial Narrow"/>
                <a:ea typeface="Arial Narrow"/>
                <a:cs typeface="Arial Narrow"/>
                <a:sym typeface="Arial Narrow"/>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Arial Narrow"/>
                <a:ea typeface="Arial Narrow"/>
                <a:cs typeface="Arial Narrow"/>
                <a:sym typeface="Arial Narrow"/>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Arial Narrow"/>
                <a:ea typeface="Arial Narrow"/>
                <a:cs typeface="Arial Narrow"/>
                <a:sym typeface="Arial Narrow"/>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CG Twelve Tombstones">
    <p:spTree>
      <p:nvGrpSpPr>
        <p:cNvPr id="1" name="Shape 322"/>
        <p:cNvGrpSpPr/>
        <p:nvPr/>
      </p:nvGrpSpPr>
      <p:grpSpPr>
        <a:xfrm>
          <a:off x="0" y="0"/>
          <a:ext cx="0" cy="0"/>
          <a:chOff x="0" y="0"/>
          <a:chExt cx="0" cy="0"/>
        </a:xfrm>
      </p:grpSpPr>
      <p:sp>
        <p:nvSpPr>
          <p:cNvPr id="323" name="Shape 323"/>
          <p:cNvSpPr/>
          <p:nvPr/>
        </p:nvSpPr>
        <p:spPr>
          <a:xfrm>
            <a:off x="228600" y="1600200"/>
            <a:ext cx="8685213" cy="4572000"/>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24" name="Shape 324"/>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5" name="Shape 325"/>
          <p:cNvSpPr txBox="1">
            <a:spLocks noGrp="1"/>
          </p:cNvSpPr>
          <p:nvPr>
            <p:ph type="body" idx="1"/>
          </p:nvPr>
        </p:nvSpPr>
        <p:spPr>
          <a:xfrm>
            <a:off x="411866" y="1804232"/>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6" name="Shape 326"/>
          <p:cNvSpPr txBox="1">
            <a:spLocks noGrp="1"/>
          </p:cNvSpPr>
          <p:nvPr>
            <p:ph type="body" idx="2"/>
          </p:nvPr>
        </p:nvSpPr>
        <p:spPr>
          <a:xfrm>
            <a:off x="2538010" y="1804232"/>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7" name="Shape 327"/>
          <p:cNvSpPr txBox="1">
            <a:spLocks noGrp="1"/>
          </p:cNvSpPr>
          <p:nvPr>
            <p:ph type="body" idx="3"/>
          </p:nvPr>
        </p:nvSpPr>
        <p:spPr>
          <a:xfrm>
            <a:off x="4664155" y="1804232"/>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8" name="Shape 328"/>
          <p:cNvSpPr txBox="1">
            <a:spLocks noGrp="1"/>
          </p:cNvSpPr>
          <p:nvPr>
            <p:ph type="body" idx="4"/>
          </p:nvPr>
        </p:nvSpPr>
        <p:spPr>
          <a:xfrm>
            <a:off x="6790302" y="1804232"/>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9" name="Shape 329"/>
          <p:cNvSpPr txBox="1">
            <a:spLocks noGrp="1"/>
          </p:cNvSpPr>
          <p:nvPr>
            <p:ph type="body" idx="5"/>
          </p:nvPr>
        </p:nvSpPr>
        <p:spPr>
          <a:xfrm>
            <a:off x="411866" y="3235815"/>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0" name="Shape 330"/>
          <p:cNvSpPr txBox="1">
            <a:spLocks noGrp="1"/>
          </p:cNvSpPr>
          <p:nvPr>
            <p:ph type="body" idx="6"/>
          </p:nvPr>
        </p:nvSpPr>
        <p:spPr>
          <a:xfrm>
            <a:off x="2537631" y="4666257"/>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1" name="Shape 331"/>
          <p:cNvSpPr txBox="1">
            <a:spLocks noGrp="1"/>
          </p:cNvSpPr>
          <p:nvPr>
            <p:ph type="body" idx="7"/>
          </p:nvPr>
        </p:nvSpPr>
        <p:spPr>
          <a:xfrm>
            <a:off x="4663396" y="4666257"/>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2" name="Shape 332"/>
          <p:cNvSpPr txBox="1">
            <a:spLocks noGrp="1"/>
          </p:cNvSpPr>
          <p:nvPr>
            <p:ph type="body" idx="8"/>
          </p:nvPr>
        </p:nvSpPr>
        <p:spPr>
          <a:xfrm>
            <a:off x="6789160" y="4666257"/>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3" name="Shape 333"/>
          <p:cNvSpPr txBox="1">
            <a:spLocks noGrp="1"/>
          </p:cNvSpPr>
          <p:nvPr>
            <p:ph type="body" idx="9"/>
          </p:nvPr>
        </p:nvSpPr>
        <p:spPr>
          <a:xfrm>
            <a:off x="411866" y="4667396"/>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4" name="Shape 334"/>
          <p:cNvSpPr txBox="1">
            <a:spLocks noGrp="1"/>
          </p:cNvSpPr>
          <p:nvPr>
            <p:ph type="body" idx="13"/>
          </p:nvPr>
        </p:nvSpPr>
        <p:spPr>
          <a:xfrm>
            <a:off x="2537631" y="3235244"/>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5" name="Shape 335"/>
          <p:cNvSpPr txBox="1">
            <a:spLocks noGrp="1"/>
          </p:cNvSpPr>
          <p:nvPr>
            <p:ph type="body" idx="14"/>
          </p:nvPr>
        </p:nvSpPr>
        <p:spPr>
          <a:xfrm>
            <a:off x="4663396" y="3235244"/>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6" name="Shape 336"/>
          <p:cNvSpPr txBox="1">
            <a:spLocks noGrp="1"/>
          </p:cNvSpPr>
          <p:nvPr>
            <p:ph type="body" idx="15"/>
          </p:nvPr>
        </p:nvSpPr>
        <p:spPr>
          <a:xfrm>
            <a:off x="6789160" y="3235243"/>
            <a:ext cx="1950333" cy="1292641"/>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7" name="Shape 33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CG Fifteen Tombstones">
    <p:spTree>
      <p:nvGrpSpPr>
        <p:cNvPr id="1" name="Shape 338"/>
        <p:cNvGrpSpPr/>
        <p:nvPr/>
      </p:nvGrpSpPr>
      <p:grpSpPr>
        <a:xfrm>
          <a:off x="0" y="0"/>
          <a:ext cx="0" cy="0"/>
          <a:chOff x="0" y="0"/>
          <a:chExt cx="0" cy="0"/>
        </a:xfrm>
      </p:grpSpPr>
      <p:sp>
        <p:nvSpPr>
          <p:cNvPr id="339" name="Shape 339"/>
          <p:cNvSpPr/>
          <p:nvPr/>
        </p:nvSpPr>
        <p:spPr>
          <a:xfrm>
            <a:off x="228600" y="1600199"/>
            <a:ext cx="8685213" cy="4571971"/>
          </a:xfrm>
          <a:prstGeom prst="rect">
            <a:avLst/>
          </a:prstGeom>
          <a:solidFill>
            <a:srgbClr val="D7F0FA"/>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40" name="Shape 340"/>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41" name="Shape 341"/>
          <p:cNvSpPr txBox="1">
            <a:spLocks noGrp="1"/>
          </p:cNvSpPr>
          <p:nvPr>
            <p:ph type="body" idx="1"/>
          </p:nvPr>
        </p:nvSpPr>
        <p:spPr>
          <a:xfrm>
            <a:off x="420687" y="1786946"/>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2" name="Shape 342"/>
          <p:cNvSpPr txBox="1">
            <a:spLocks noGrp="1"/>
          </p:cNvSpPr>
          <p:nvPr>
            <p:ph type="body" idx="2"/>
          </p:nvPr>
        </p:nvSpPr>
        <p:spPr>
          <a:xfrm>
            <a:off x="2106216" y="1786946"/>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3" name="Shape 343"/>
          <p:cNvSpPr txBox="1">
            <a:spLocks noGrp="1"/>
          </p:cNvSpPr>
          <p:nvPr>
            <p:ph type="body" idx="3"/>
          </p:nvPr>
        </p:nvSpPr>
        <p:spPr>
          <a:xfrm>
            <a:off x="3791744" y="1786946"/>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4" name="Shape 344"/>
          <p:cNvSpPr txBox="1">
            <a:spLocks noGrp="1"/>
          </p:cNvSpPr>
          <p:nvPr>
            <p:ph type="body" idx="4"/>
          </p:nvPr>
        </p:nvSpPr>
        <p:spPr>
          <a:xfrm>
            <a:off x="5477271" y="1786946"/>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5" name="Shape 345"/>
          <p:cNvSpPr txBox="1">
            <a:spLocks noGrp="1"/>
          </p:cNvSpPr>
          <p:nvPr>
            <p:ph type="body" idx="5"/>
          </p:nvPr>
        </p:nvSpPr>
        <p:spPr>
          <a:xfrm>
            <a:off x="420687" y="3218142"/>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6" name="Shape 346"/>
          <p:cNvSpPr txBox="1">
            <a:spLocks noGrp="1"/>
          </p:cNvSpPr>
          <p:nvPr>
            <p:ph type="body" idx="6"/>
          </p:nvPr>
        </p:nvSpPr>
        <p:spPr>
          <a:xfrm>
            <a:off x="2106216" y="4648200"/>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7" name="Shape 347"/>
          <p:cNvSpPr txBox="1">
            <a:spLocks noGrp="1"/>
          </p:cNvSpPr>
          <p:nvPr>
            <p:ph type="body" idx="7"/>
          </p:nvPr>
        </p:nvSpPr>
        <p:spPr>
          <a:xfrm>
            <a:off x="3791744" y="4648200"/>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8" name="Shape 348"/>
          <p:cNvSpPr txBox="1">
            <a:spLocks noGrp="1"/>
          </p:cNvSpPr>
          <p:nvPr>
            <p:ph type="body" idx="8"/>
          </p:nvPr>
        </p:nvSpPr>
        <p:spPr>
          <a:xfrm>
            <a:off x="5477271" y="4648200"/>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9" name="Shape 349"/>
          <p:cNvSpPr txBox="1">
            <a:spLocks noGrp="1"/>
          </p:cNvSpPr>
          <p:nvPr>
            <p:ph type="body" idx="9"/>
          </p:nvPr>
        </p:nvSpPr>
        <p:spPr>
          <a:xfrm>
            <a:off x="420687" y="4649339"/>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0" name="Shape 350"/>
          <p:cNvSpPr txBox="1">
            <a:spLocks noGrp="1"/>
          </p:cNvSpPr>
          <p:nvPr>
            <p:ph type="body" idx="13"/>
          </p:nvPr>
        </p:nvSpPr>
        <p:spPr>
          <a:xfrm>
            <a:off x="2106216" y="3217573"/>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1" name="Shape 351"/>
          <p:cNvSpPr txBox="1">
            <a:spLocks noGrp="1"/>
          </p:cNvSpPr>
          <p:nvPr>
            <p:ph type="body" idx="14"/>
          </p:nvPr>
        </p:nvSpPr>
        <p:spPr>
          <a:xfrm>
            <a:off x="3791744" y="3217573"/>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2" name="Shape 352"/>
          <p:cNvSpPr txBox="1">
            <a:spLocks noGrp="1"/>
          </p:cNvSpPr>
          <p:nvPr>
            <p:ph type="body" idx="15"/>
          </p:nvPr>
        </p:nvSpPr>
        <p:spPr>
          <a:xfrm>
            <a:off x="5477271" y="3217573"/>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3" name="Shape 353"/>
          <p:cNvSpPr txBox="1">
            <a:spLocks noGrp="1"/>
          </p:cNvSpPr>
          <p:nvPr>
            <p:ph type="body" idx="16"/>
          </p:nvPr>
        </p:nvSpPr>
        <p:spPr>
          <a:xfrm>
            <a:off x="7162800" y="1786946"/>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4" name="Shape 354"/>
          <p:cNvSpPr txBox="1">
            <a:spLocks noGrp="1"/>
          </p:cNvSpPr>
          <p:nvPr>
            <p:ph type="body" idx="17"/>
          </p:nvPr>
        </p:nvSpPr>
        <p:spPr>
          <a:xfrm>
            <a:off x="7162800" y="4648200"/>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5" name="Shape 355"/>
          <p:cNvSpPr txBox="1">
            <a:spLocks noGrp="1"/>
          </p:cNvSpPr>
          <p:nvPr>
            <p:ph type="body" idx="18"/>
          </p:nvPr>
        </p:nvSpPr>
        <p:spPr>
          <a:xfrm>
            <a:off x="7162800" y="3217573"/>
            <a:ext cx="1564876" cy="1342842"/>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6" name="Shape 356"/>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CG Text with 9 Tombstones">
    <p:spTree>
      <p:nvGrpSpPr>
        <p:cNvPr id="1" name="Shape 357"/>
        <p:cNvGrpSpPr/>
        <p:nvPr/>
      </p:nvGrpSpPr>
      <p:grpSpPr>
        <a:xfrm>
          <a:off x="0" y="0"/>
          <a:ext cx="0" cy="0"/>
          <a:chOff x="0" y="0"/>
          <a:chExt cx="0" cy="0"/>
        </a:xfrm>
      </p:grpSpPr>
      <p:sp>
        <p:nvSpPr>
          <p:cNvPr id="358" name="Shape 358"/>
          <p:cNvSpPr/>
          <p:nvPr/>
        </p:nvSpPr>
        <p:spPr>
          <a:xfrm>
            <a:off x="3922889" y="1600200"/>
            <a:ext cx="4990924" cy="4570412"/>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59" name="Shape 359"/>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0" name="Shape 360"/>
          <p:cNvSpPr txBox="1">
            <a:spLocks noGrp="1"/>
          </p:cNvSpPr>
          <p:nvPr>
            <p:ph type="body" idx="1"/>
          </p:nvPr>
        </p:nvSpPr>
        <p:spPr>
          <a:xfrm>
            <a:off x="4060317" y="1758965"/>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rgbClr val="000000"/>
              </a:buClr>
              <a:buFont typeface="Arial"/>
              <a:buNone/>
              <a:defRPr sz="1000" b="1"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1" name="Shape 361"/>
          <p:cNvSpPr txBox="1">
            <a:spLocks noGrp="1"/>
          </p:cNvSpPr>
          <p:nvPr>
            <p:ph type="body" idx="2"/>
          </p:nvPr>
        </p:nvSpPr>
        <p:spPr>
          <a:xfrm>
            <a:off x="5660517" y="1758965"/>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2" name="Shape 362"/>
          <p:cNvSpPr txBox="1">
            <a:spLocks noGrp="1"/>
          </p:cNvSpPr>
          <p:nvPr>
            <p:ph type="body" idx="3"/>
          </p:nvPr>
        </p:nvSpPr>
        <p:spPr>
          <a:xfrm>
            <a:off x="4060317" y="4648200"/>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3" name="Shape 363"/>
          <p:cNvSpPr txBox="1">
            <a:spLocks noGrp="1"/>
          </p:cNvSpPr>
          <p:nvPr>
            <p:ph type="body" idx="4"/>
          </p:nvPr>
        </p:nvSpPr>
        <p:spPr>
          <a:xfrm>
            <a:off x="5660517" y="4648200"/>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4" name="Shape 364"/>
          <p:cNvSpPr txBox="1">
            <a:spLocks noGrp="1"/>
          </p:cNvSpPr>
          <p:nvPr>
            <p:ph type="body" idx="5"/>
          </p:nvPr>
        </p:nvSpPr>
        <p:spPr>
          <a:xfrm>
            <a:off x="4060317" y="3203583"/>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5" name="Shape 365"/>
          <p:cNvSpPr txBox="1">
            <a:spLocks noGrp="1"/>
          </p:cNvSpPr>
          <p:nvPr>
            <p:ph type="body" idx="6"/>
          </p:nvPr>
        </p:nvSpPr>
        <p:spPr>
          <a:xfrm>
            <a:off x="5660517" y="3203583"/>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6" name="Shape 366"/>
          <p:cNvSpPr txBox="1">
            <a:spLocks noGrp="1"/>
          </p:cNvSpPr>
          <p:nvPr>
            <p:ph type="body" idx="7"/>
          </p:nvPr>
        </p:nvSpPr>
        <p:spPr>
          <a:xfrm>
            <a:off x="7260717" y="1758965"/>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7" name="Shape 367"/>
          <p:cNvSpPr txBox="1">
            <a:spLocks noGrp="1"/>
          </p:cNvSpPr>
          <p:nvPr>
            <p:ph type="body" idx="8"/>
          </p:nvPr>
        </p:nvSpPr>
        <p:spPr>
          <a:xfrm>
            <a:off x="7260717" y="4648200"/>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8" name="Shape 368"/>
          <p:cNvSpPr txBox="1">
            <a:spLocks noGrp="1"/>
          </p:cNvSpPr>
          <p:nvPr>
            <p:ph type="body" idx="9"/>
          </p:nvPr>
        </p:nvSpPr>
        <p:spPr>
          <a:xfrm>
            <a:off x="7260717" y="3203583"/>
            <a:ext cx="1502282" cy="1365235"/>
          </a:xfrm>
          <a:prstGeom prst="rect">
            <a:avLst/>
          </a:prstGeom>
          <a:solidFill>
            <a:srgbClr val="FFFFFF"/>
          </a:solidFill>
          <a:ln w="9525" cap="flat" cmpd="sng">
            <a:solidFill>
              <a:srgbClr val="96D2FA"/>
            </a:solidFill>
            <a:prstDash val="solid"/>
            <a:round/>
            <a:headEnd type="none" w="med" len="med"/>
            <a:tailEnd type="none" w="med" len="med"/>
          </a:ln>
          <a:effectLst>
            <a:outerShdw blurRad="50799" dist="38100" dir="2700000">
              <a:srgbClr val="96D2FA">
                <a:alpha val="42745"/>
              </a:srgbClr>
            </a:outerShdw>
          </a:effectLst>
        </p:spPr>
        <p:txBody>
          <a:bodyPr lIns="91425" tIns="91425" rIns="91425" bIns="91425" anchor="t" anchorCtr="0"/>
          <a:lstStyle>
            <a:lvl1pPr marL="0" marR="0" lvl="0" indent="0" algn="l" rtl="0">
              <a:lnSpc>
                <a:spcPct val="100000"/>
              </a:lnSpc>
              <a:spcBef>
                <a:spcPts val="0"/>
              </a:spcBef>
              <a:spcAft>
                <a:spcPts val="300"/>
              </a:spcAft>
              <a:buClr>
                <a:schemeClr val="dk1"/>
              </a:buClr>
              <a:buFont typeface="Arial"/>
              <a:buNone/>
              <a:defRPr sz="10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300"/>
              </a:spcAft>
              <a:buClr>
                <a:srgbClr val="9E3039"/>
              </a:buClr>
              <a:buFont typeface="Arial"/>
              <a:buNone/>
              <a:defRPr sz="8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9" name="Shape 369"/>
          <p:cNvSpPr txBox="1">
            <a:spLocks noGrp="1"/>
          </p:cNvSpPr>
          <p:nvPr>
            <p:ph type="body" idx="13"/>
          </p:nvPr>
        </p:nvSpPr>
        <p:spPr>
          <a:xfrm>
            <a:off x="228600" y="1618487"/>
            <a:ext cx="3505200"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0" name="Shape 370"/>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CG Side by Side Palette">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3" name="Shape 373"/>
          <p:cNvSpPr txBox="1">
            <a:spLocks noGrp="1"/>
          </p:cNvSpPr>
          <p:nvPr>
            <p:ph type="body" idx="1"/>
          </p:nvPr>
        </p:nvSpPr>
        <p:spPr>
          <a:xfrm>
            <a:off x="228600" y="1970088"/>
            <a:ext cx="4254499" cy="4202112"/>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4" name="Shape 374"/>
          <p:cNvSpPr txBox="1">
            <a:spLocks noGrp="1"/>
          </p:cNvSpPr>
          <p:nvPr>
            <p:ph type="body" idx="2"/>
          </p:nvPr>
        </p:nvSpPr>
        <p:spPr>
          <a:xfrm>
            <a:off x="4657725" y="1971709"/>
            <a:ext cx="4251960" cy="420048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5" name="Shape 375"/>
          <p:cNvSpPr txBox="1">
            <a:spLocks noGrp="1"/>
          </p:cNvSpPr>
          <p:nvPr>
            <p:ph type="body" idx="3"/>
          </p:nvPr>
        </p:nvSpPr>
        <p:spPr>
          <a:xfrm>
            <a:off x="228600" y="1612237"/>
            <a:ext cx="425196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6" name="Shape 376"/>
          <p:cNvSpPr txBox="1">
            <a:spLocks noGrp="1"/>
          </p:cNvSpPr>
          <p:nvPr>
            <p:ph type="body" idx="4"/>
          </p:nvPr>
        </p:nvSpPr>
        <p:spPr>
          <a:xfrm>
            <a:off x="4657725" y="1612237"/>
            <a:ext cx="425196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7" name="Shape 37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CG Side by Side Arrow Right">
    <p:spTree>
      <p:nvGrpSpPr>
        <p:cNvPr id="1" name="Shape 378"/>
        <p:cNvGrpSpPr/>
        <p:nvPr/>
      </p:nvGrpSpPr>
      <p:grpSpPr>
        <a:xfrm>
          <a:off x="0" y="0"/>
          <a:ext cx="0" cy="0"/>
          <a:chOff x="0" y="0"/>
          <a:chExt cx="0" cy="0"/>
        </a:xfrm>
      </p:grpSpPr>
      <p:sp>
        <p:nvSpPr>
          <p:cNvPr id="379" name="Shape 379"/>
          <p:cNvSpPr/>
          <p:nvPr/>
        </p:nvSpPr>
        <p:spPr>
          <a:xfrm>
            <a:off x="4348942" y="3581400"/>
            <a:ext cx="447879" cy="540934"/>
          </a:xfrm>
          <a:prstGeom prst="rightArrow">
            <a:avLst>
              <a:gd name="adj1" fmla="val 50000"/>
              <a:gd name="adj2" fmla="val 50000"/>
            </a:avLst>
          </a:prstGeom>
          <a:solidFill>
            <a:schemeClr val="accent6"/>
          </a:solidFill>
          <a:ln>
            <a:noFill/>
          </a:ln>
        </p:spPr>
        <p:txBody>
          <a:bodyPr lIns="91425" tIns="45700" rIns="91425" bIns="45700" anchor="ctr" anchorCtr="0">
            <a:noAutofit/>
          </a:bodyPr>
          <a:lstStyle/>
          <a:p>
            <a:pPr marL="0" marR="0" lvl="0" indent="0" algn="ctr" rtl="0">
              <a:lnSpc>
                <a:spcPct val="80000"/>
              </a:lnSpc>
              <a:spcBef>
                <a:spcPts val="0"/>
              </a:spcBef>
              <a:buNone/>
            </a:pPr>
            <a:endParaRPr sz="1395">
              <a:solidFill>
                <a:schemeClr val="lt1"/>
              </a:solidFill>
              <a:latin typeface="Arial"/>
              <a:ea typeface="Arial"/>
              <a:cs typeface="Arial"/>
              <a:sym typeface="Arial"/>
            </a:endParaRPr>
          </a:p>
        </p:txBody>
      </p:sp>
      <p:sp>
        <p:nvSpPr>
          <p:cNvPr id="380" name="Shape 380"/>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1" name="Shape 381"/>
          <p:cNvSpPr txBox="1">
            <a:spLocks noGrp="1"/>
          </p:cNvSpPr>
          <p:nvPr>
            <p:ph type="body" idx="1"/>
          </p:nvPr>
        </p:nvSpPr>
        <p:spPr>
          <a:xfrm>
            <a:off x="228600" y="1970088"/>
            <a:ext cx="4114800" cy="4202112"/>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2" name="Shape 382"/>
          <p:cNvSpPr txBox="1">
            <a:spLocks noGrp="1"/>
          </p:cNvSpPr>
          <p:nvPr>
            <p:ph type="body" idx="2"/>
          </p:nvPr>
        </p:nvSpPr>
        <p:spPr>
          <a:xfrm>
            <a:off x="4797767" y="1971709"/>
            <a:ext cx="4114800" cy="420048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3" name="Shape 383"/>
          <p:cNvSpPr txBox="1">
            <a:spLocks noGrp="1"/>
          </p:cNvSpPr>
          <p:nvPr>
            <p:ph type="body" idx="3"/>
          </p:nvPr>
        </p:nvSpPr>
        <p:spPr>
          <a:xfrm>
            <a:off x="228600" y="1612237"/>
            <a:ext cx="411480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4" name="Shape 384"/>
          <p:cNvSpPr txBox="1">
            <a:spLocks noGrp="1"/>
          </p:cNvSpPr>
          <p:nvPr>
            <p:ph type="body" idx="4"/>
          </p:nvPr>
        </p:nvSpPr>
        <p:spPr>
          <a:xfrm>
            <a:off x="4797767" y="1612237"/>
            <a:ext cx="411480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5" name="Shape 385"/>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CG Side by Side Arrow Left">
    <p:spTree>
      <p:nvGrpSpPr>
        <p:cNvPr id="1" name="Shape 386"/>
        <p:cNvGrpSpPr/>
        <p:nvPr/>
      </p:nvGrpSpPr>
      <p:grpSpPr>
        <a:xfrm>
          <a:off x="0" y="0"/>
          <a:ext cx="0" cy="0"/>
          <a:chOff x="0" y="0"/>
          <a:chExt cx="0" cy="0"/>
        </a:xfrm>
      </p:grpSpPr>
      <p:sp>
        <p:nvSpPr>
          <p:cNvPr id="387" name="Shape 387"/>
          <p:cNvSpPr/>
          <p:nvPr/>
        </p:nvSpPr>
        <p:spPr>
          <a:xfrm rot="10800000">
            <a:off x="4348941" y="3581399"/>
            <a:ext cx="447879" cy="540934"/>
          </a:xfrm>
          <a:prstGeom prst="rightArrow">
            <a:avLst>
              <a:gd name="adj1" fmla="val 50000"/>
              <a:gd name="adj2" fmla="val 50000"/>
            </a:avLst>
          </a:prstGeom>
          <a:solidFill>
            <a:schemeClr val="accent6"/>
          </a:solidFill>
          <a:ln>
            <a:noFill/>
          </a:ln>
        </p:spPr>
        <p:txBody>
          <a:bodyPr lIns="91425" tIns="45700" rIns="91425" bIns="45700" anchor="ctr" anchorCtr="0">
            <a:noAutofit/>
          </a:bodyPr>
          <a:lstStyle/>
          <a:p>
            <a:pPr marL="0" marR="0" lvl="0" indent="0" algn="ctr" rtl="0">
              <a:lnSpc>
                <a:spcPct val="80000"/>
              </a:lnSpc>
              <a:spcBef>
                <a:spcPts val="0"/>
              </a:spcBef>
              <a:buNone/>
            </a:pPr>
            <a:endParaRPr sz="1395">
              <a:solidFill>
                <a:schemeClr val="lt1"/>
              </a:solidFill>
              <a:latin typeface="Arial"/>
              <a:ea typeface="Arial"/>
              <a:cs typeface="Arial"/>
              <a:sym typeface="Arial"/>
            </a:endParaRPr>
          </a:p>
        </p:txBody>
      </p:sp>
      <p:sp>
        <p:nvSpPr>
          <p:cNvPr id="388" name="Shape 388"/>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9" name="Shape 389"/>
          <p:cNvSpPr txBox="1">
            <a:spLocks noGrp="1"/>
          </p:cNvSpPr>
          <p:nvPr>
            <p:ph type="body" idx="1"/>
          </p:nvPr>
        </p:nvSpPr>
        <p:spPr>
          <a:xfrm>
            <a:off x="228600" y="1970088"/>
            <a:ext cx="4114800" cy="4202112"/>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0" name="Shape 390"/>
          <p:cNvSpPr txBox="1">
            <a:spLocks noGrp="1"/>
          </p:cNvSpPr>
          <p:nvPr>
            <p:ph type="body" idx="2"/>
          </p:nvPr>
        </p:nvSpPr>
        <p:spPr>
          <a:xfrm>
            <a:off x="4797767" y="1971709"/>
            <a:ext cx="4114800" cy="420048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1" name="Shape 391"/>
          <p:cNvSpPr txBox="1">
            <a:spLocks noGrp="1"/>
          </p:cNvSpPr>
          <p:nvPr>
            <p:ph type="body" idx="3"/>
          </p:nvPr>
        </p:nvSpPr>
        <p:spPr>
          <a:xfrm>
            <a:off x="228600" y="1612237"/>
            <a:ext cx="411480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2" name="Shape 392"/>
          <p:cNvSpPr txBox="1">
            <a:spLocks noGrp="1"/>
          </p:cNvSpPr>
          <p:nvPr>
            <p:ph type="body" idx="4"/>
          </p:nvPr>
        </p:nvSpPr>
        <p:spPr>
          <a:xfrm>
            <a:off x="4797767" y="1612237"/>
            <a:ext cx="411480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3" name="Shape 39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CG Side by Side Double Arrow">
    <p:spTree>
      <p:nvGrpSpPr>
        <p:cNvPr id="1" name="Shape 394"/>
        <p:cNvGrpSpPr/>
        <p:nvPr/>
      </p:nvGrpSpPr>
      <p:grpSpPr>
        <a:xfrm>
          <a:off x="0" y="0"/>
          <a:ext cx="0" cy="0"/>
          <a:chOff x="0" y="0"/>
          <a:chExt cx="0" cy="0"/>
        </a:xfrm>
      </p:grpSpPr>
      <p:sp>
        <p:nvSpPr>
          <p:cNvPr id="395" name="Shape 395"/>
          <p:cNvSpPr/>
          <p:nvPr/>
        </p:nvSpPr>
        <p:spPr>
          <a:xfrm>
            <a:off x="4348942" y="4046628"/>
            <a:ext cx="447879" cy="540934"/>
          </a:xfrm>
          <a:prstGeom prst="rightArrow">
            <a:avLst>
              <a:gd name="adj1" fmla="val 50000"/>
              <a:gd name="adj2" fmla="val 50000"/>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96" name="Shape 396"/>
          <p:cNvSpPr/>
          <p:nvPr/>
        </p:nvSpPr>
        <p:spPr>
          <a:xfrm rot="10800000">
            <a:off x="4348941" y="3436239"/>
            <a:ext cx="447879" cy="540934"/>
          </a:xfrm>
          <a:prstGeom prst="rightArrow">
            <a:avLst>
              <a:gd name="adj1" fmla="val 50000"/>
              <a:gd name="adj2" fmla="val 50000"/>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97" name="Shape 39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8" name="Shape 398"/>
          <p:cNvSpPr txBox="1">
            <a:spLocks noGrp="1"/>
          </p:cNvSpPr>
          <p:nvPr>
            <p:ph type="body" idx="1"/>
          </p:nvPr>
        </p:nvSpPr>
        <p:spPr>
          <a:xfrm>
            <a:off x="228600" y="1970088"/>
            <a:ext cx="4114800" cy="4202112"/>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9" name="Shape 399"/>
          <p:cNvSpPr txBox="1">
            <a:spLocks noGrp="1"/>
          </p:cNvSpPr>
          <p:nvPr>
            <p:ph type="body" idx="2"/>
          </p:nvPr>
        </p:nvSpPr>
        <p:spPr>
          <a:xfrm>
            <a:off x="4797767" y="1971709"/>
            <a:ext cx="4114800" cy="420048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00" name="Shape 400"/>
          <p:cNvSpPr txBox="1">
            <a:spLocks noGrp="1"/>
          </p:cNvSpPr>
          <p:nvPr>
            <p:ph type="body" idx="3"/>
          </p:nvPr>
        </p:nvSpPr>
        <p:spPr>
          <a:xfrm>
            <a:off x="228600" y="1612237"/>
            <a:ext cx="411480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01" name="Shape 401"/>
          <p:cNvSpPr txBox="1">
            <a:spLocks noGrp="1"/>
          </p:cNvSpPr>
          <p:nvPr>
            <p:ph type="body" idx="4"/>
          </p:nvPr>
        </p:nvSpPr>
        <p:spPr>
          <a:xfrm>
            <a:off x="4797767" y="1612237"/>
            <a:ext cx="4114800"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02" name="Shape 40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CG One Top Arrow To Two Bottom">
    <p:spTree>
      <p:nvGrpSpPr>
        <p:cNvPr id="1" name="Shape 413"/>
        <p:cNvGrpSpPr/>
        <p:nvPr/>
      </p:nvGrpSpPr>
      <p:grpSpPr>
        <a:xfrm>
          <a:off x="0" y="0"/>
          <a:ext cx="0" cy="0"/>
          <a:chOff x="0" y="0"/>
          <a:chExt cx="0" cy="0"/>
        </a:xfrm>
      </p:grpSpPr>
      <p:sp>
        <p:nvSpPr>
          <p:cNvPr id="414" name="Shape 414"/>
          <p:cNvSpPr/>
          <p:nvPr/>
        </p:nvSpPr>
        <p:spPr>
          <a:xfrm rot="5400000">
            <a:off x="4348351" y="3667153"/>
            <a:ext cx="447879" cy="540934"/>
          </a:xfrm>
          <a:prstGeom prst="rightArrow">
            <a:avLst>
              <a:gd name="adj1" fmla="val 50000"/>
              <a:gd name="adj2" fmla="val 50000"/>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415" name="Shape 415"/>
          <p:cNvSpPr txBox="1">
            <a:spLocks noGrp="1"/>
          </p:cNvSpPr>
          <p:nvPr>
            <p:ph type="body" idx="1"/>
          </p:nvPr>
        </p:nvSpPr>
        <p:spPr>
          <a:xfrm>
            <a:off x="228598" y="1877286"/>
            <a:ext cx="8685213" cy="182880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6" name="Shape 416"/>
          <p:cNvSpPr txBox="1">
            <a:spLocks noGrp="1"/>
          </p:cNvSpPr>
          <p:nvPr>
            <p:ph type="body" idx="2"/>
          </p:nvPr>
        </p:nvSpPr>
        <p:spPr>
          <a:xfrm>
            <a:off x="228598" y="1600200"/>
            <a:ext cx="8686800" cy="27431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7" name="Shape 41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18" name="Shape 418"/>
          <p:cNvSpPr txBox="1">
            <a:spLocks noGrp="1"/>
          </p:cNvSpPr>
          <p:nvPr>
            <p:ph type="body" idx="3"/>
          </p:nvPr>
        </p:nvSpPr>
        <p:spPr>
          <a:xfrm>
            <a:off x="228598" y="4343389"/>
            <a:ext cx="4206240" cy="182880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9" name="Shape 419"/>
          <p:cNvSpPr txBox="1">
            <a:spLocks noGrp="1"/>
          </p:cNvSpPr>
          <p:nvPr>
            <p:ph type="body" idx="4"/>
          </p:nvPr>
        </p:nvSpPr>
        <p:spPr>
          <a:xfrm>
            <a:off x="4705876" y="4341812"/>
            <a:ext cx="4206240" cy="182880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0" name="Shape 420"/>
          <p:cNvSpPr txBox="1">
            <a:spLocks noGrp="1"/>
          </p:cNvSpPr>
          <p:nvPr>
            <p:ph type="body" idx="5"/>
          </p:nvPr>
        </p:nvSpPr>
        <p:spPr>
          <a:xfrm>
            <a:off x="228598" y="4070075"/>
            <a:ext cx="4206240" cy="27431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1" name="Shape 421"/>
          <p:cNvSpPr txBox="1">
            <a:spLocks noGrp="1"/>
          </p:cNvSpPr>
          <p:nvPr>
            <p:ph type="body" idx="6"/>
          </p:nvPr>
        </p:nvSpPr>
        <p:spPr>
          <a:xfrm>
            <a:off x="4705876" y="4070075"/>
            <a:ext cx="4206240" cy="27431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2" name="Shape 42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CG Six Palettes">
    <p:spTree>
      <p:nvGrpSpPr>
        <p:cNvPr id="1" name="Shape 423"/>
        <p:cNvGrpSpPr/>
        <p:nvPr/>
      </p:nvGrpSpPr>
      <p:grpSpPr>
        <a:xfrm>
          <a:off x="0" y="0"/>
          <a:ext cx="0" cy="0"/>
          <a:chOff x="0" y="0"/>
          <a:chExt cx="0" cy="0"/>
        </a:xfrm>
      </p:grpSpPr>
      <p:sp>
        <p:nvSpPr>
          <p:cNvPr id="424" name="Shape 424"/>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5" name="Shape 425"/>
          <p:cNvSpPr txBox="1">
            <a:spLocks noGrp="1"/>
          </p:cNvSpPr>
          <p:nvPr>
            <p:ph type="body" idx="1"/>
          </p:nvPr>
        </p:nvSpPr>
        <p:spPr>
          <a:xfrm>
            <a:off x="228600" y="1606695"/>
            <a:ext cx="4206240" cy="256032"/>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0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6" name="Shape 426"/>
          <p:cNvSpPr txBox="1">
            <a:spLocks noGrp="1"/>
          </p:cNvSpPr>
          <p:nvPr>
            <p:ph type="body" idx="2"/>
          </p:nvPr>
        </p:nvSpPr>
        <p:spPr>
          <a:xfrm>
            <a:off x="228600" y="1862261"/>
            <a:ext cx="4206240" cy="11887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7" name="Shape 427"/>
          <p:cNvSpPr txBox="1">
            <a:spLocks noGrp="1"/>
          </p:cNvSpPr>
          <p:nvPr>
            <p:ph type="body" idx="3"/>
          </p:nvPr>
        </p:nvSpPr>
        <p:spPr>
          <a:xfrm>
            <a:off x="228600" y="3169601"/>
            <a:ext cx="4206240" cy="256032"/>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0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8" name="Shape 428"/>
          <p:cNvSpPr txBox="1">
            <a:spLocks noGrp="1"/>
          </p:cNvSpPr>
          <p:nvPr>
            <p:ph type="body" idx="4"/>
          </p:nvPr>
        </p:nvSpPr>
        <p:spPr>
          <a:xfrm>
            <a:off x="228600" y="3425169"/>
            <a:ext cx="4206240" cy="11887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9" name="Shape 429"/>
          <p:cNvSpPr txBox="1">
            <a:spLocks noGrp="1"/>
          </p:cNvSpPr>
          <p:nvPr>
            <p:ph type="body" idx="5"/>
          </p:nvPr>
        </p:nvSpPr>
        <p:spPr>
          <a:xfrm>
            <a:off x="228600" y="4748358"/>
            <a:ext cx="4206240" cy="256032"/>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0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0" name="Shape 430"/>
          <p:cNvSpPr txBox="1">
            <a:spLocks noGrp="1"/>
          </p:cNvSpPr>
          <p:nvPr>
            <p:ph type="body" idx="6"/>
          </p:nvPr>
        </p:nvSpPr>
        <p:spPr>
          <a:xfrm>
            <a:off x="228600" y="5003926"/>
            <a:ext cx="4206240" cy="11887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1" name="Shape 431"/>
          <p:cNvSpPr txBox="1">
            <a:spLocks noGrp="1"/>
          </p:cNvSpPr>
          <p:nvPr>
            <p:ph type="body" idx="7"/>
          </p:nvPr>
        </p:nvSpPr>
        <p:spPr>
          <a:xfrm>
            <a:off x="4702694" y="1606695"/>
            <a:ext cx="4206240" cy="256032"/>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0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2" name="Shape 432"/>
          <p:cNvSpPr txBox="1">
            <a:spLocks noGrp="1"/>
          </p:cNvSpPr>
          <p:nvPr>
            <p:ph type="body" idx="8"/>
          </p:nvPr>
        </p:nvSpPr>
        <p:spPr>
          <a:xfrm>
            <a:off x="4702694" y="1862261"/>
            <a:ext cx="4206240" cy="11887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3" name="Shape 433"/>
          <p:cNvSpPr txBox="1">
            <a:spLocks noGrp="1"/>
          </p:cNvSpPr>
          <p:nvPr>
            <p:ph type="body" idx="9"/>
          </p:nvPr>
        </p:nvSpPr>
        <p:spPr>
          <a:xfrm>
            <a:off x="4702694" y="3169601"/>
            <a:ext cx="4206240" cy="256032"/>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0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4" name="Shape 434"/>
          <p:cNvSpPr txBox="1">
            <a:spLocks noGrp="1"/>
          </p:cNvSpPr>
          <p:nvPr>
            <p:ph type="body" idx="13"/>
          </p:nvPr>
        </p:nvSpPr>
        <p:spPr>
          <a:xfrm>
            <a:off x="4702694" y="3425169"/>
            <a:ext cx="4206240" cy="11887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5" name="Shape 435"/>
          <p:cNvSpPr txBox="1">
            <a:spLocks noGrp="1"/>
          </p:cNvSpPr>
          <p:nvPr>
            <p:ph type="body" idx="14"/>
          </p:nvPr>
        </p:nvSpPr>
        <p:spPr>
          <a:xfrm>
            <a:off x="4702694" y="4748358"/>
            <a:ext cx="4206240" cy="256032"/>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0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6" name="Shape 436"/>
          <p:cNvSpPr txBox="1">
            <a:spLocks noGrp="1"/>
          </p:cNvSpPr>
          <p:nvPr>
            <p:ph type="body" idx="15"/>
          </p:nvPr>
        </p:nvSpPr>
        <p:spPr>
          <a:xfrm>
            <a:off x="4702694" y="5003926"/>
            <a:ext cx="4206240" cy="11887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31775" marR="0" lvl="1" indent="-1555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1313" marR="0" lvl="2" indent="-42863"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603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3088" marR="0" lvl="4" indent="-492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7" name="Shape 43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CG Five Palettes">
    <p:spTree>
      <p:nvGrpSpPr>
        <p:cNvPr id="1" name="Shape 438"/>
        <p:cNvGrpSpPr/>
        <p:nvPr/>
      </p:nvGrpSpPr>
      <p:grpSpPr>
        <a:xfrm>
          <a:off x="0" y="0"/>
          <a:ext cx="0" cy="0"/>
          <a:chOff x="0" y="0"/>
          <a:chExt cx="0" cy="0"/>
        </a:xfrm>
      </p:grpSpPr>
      <p:sp>
        <p:nvSpPr>
          <p:cNvPr id="439" name="Shape 439"/>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0" name="Shape 440"/>
          <p:cNvSpPr txBox="1">
            <a:spLocks noGrp="1"/>
          </p:cNvSpPr>
          <p:nvPr>
            <p:ph type="body" idx="1"/>
          </p:nvPr>
        </p:nvSpPr>
        <p:spPr>
          <a:xfrm>
            <a:off x="228600" y="1613750"/>
            <a:ext cx="1600199" cy="32003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9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1" name="Shape 441"/>
          <p:cNvSpPr txBox="1">
            <a:spLocks noGrp="1"/>
          </p:cNvSpPr>
          <p:nvPr>
            <p:ph type="body" idx="2"/>
          </p:nvPr>
        </p:nvSpPr>
        <p:spPr>
          <a:xfrm>
            <a:off x="228600" y="1935690"/>
            <a:ext cx="1600199" cy="4239685"/>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71450" marR="0" lvl="1" indent="-1079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285750" marR="0" lvl="2" indent="-6350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3pPr>
            <a:lvl4pPr marL="398463" marR="0" lvl="3" indent="-68263"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4pPr>
            <a:lvl5pPr marL="515938" marR="0" lvl="4" indent="-71437"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2" name="Shape 44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3" name="Shape 443"/>
          <p:cNvSpPr txBox="1">
            <a:spLocks noGrp="1"/>
          </p:cNvSpPr>
          <p:nvPr>
            <p:ph type="body" idx="3"/>
          </p:nvPr>
        </p:nvSpPr>
        <p:spPr>
          <a:xfrm>
            <a:off x="1998661" y="1613750"/>
            <a:ext cx="1600199" cy="32003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9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4" name="Shape 444"/>
          <p:cNvSpPr txBox="1">
            <a:spLocks noGrp="1"/>
          </p:cNvSpPr>
          <p:nvPr>
            <p:ph type="body" idx="4"/>
          </p:nvPr>
        </p:nvSpPr>
        <p:spPr>
          <a:xfrm>
            <a:off x="1998661" y="1935690"/>
            <a:ext cx="1600199" cy="4239685"/>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71450" marR="0" lvl="1" indent="-1079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344488" marR="0" lvl="2" indent="-58738"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3pPr>
            <a:lvl4pPr marL="457200" marR="0" lvl="3" indent="-63500"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4pPr>
            <a:lvl5pPr marL="569913" marR="0" lvl="4" indent="-61912"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5" name="Shape 445"/>
          <p:cNvSpPr txBox="1">
            <a:spLocks noGrp="1"/>
          </p:cNvSpPr>
          <p:nvPr>
            <p:ph type="body" idx="5"/>
          </p:nvPr>
        </p:nvSpPr>
        <p:spPr>
          <a:xfrm>
            <a:off x="3768723" y="1613750"/>
            <a:ext cx="1600199" cy="32003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9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6" name="Shape 446"/>
          <p:cNvSpPr txBox="1">
            <a:spLocks noGrp="1"/>
          </p:cNvSpPr>
          <p:nvPr>
            <p:ph type="body" idx="6"/>
          </p:nvPr>
        </p:nvSpPr>
        <p:spPr>
          <a:xfrm>
            <a:off x="3768723" y="1935690"/>
            <a:ext cx="1600199" cy="4239685"/>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71450" marR="0" lvl="1" indent="-1079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285750" marR="0" lvl="2" indent="-6350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3pPr>
            <a:lvl4pPr marL="398463" marR="0" lvl="3" indent="-68263"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4pPr>
            <a:lvl5pPr marL="515938" marR="0" lvl="4" indent="-71437"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7" name="Shape 447"/>
          <p:cNvSpPr txBox="1">
            <a:spLocks noGrp="1"/>
          </p:cNvSpPr>
          <p:nvPr>
            <p:ph type="body" idx="7"/>
          </p:nvPr>
        </p:nvSpPr>
        <p:spPr>
          <a:xfrm>
            <a:off x="5538785" y="1613750"/>
            <a:ext cx="1600199" cy="32003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9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8" name="Shape 448"/>
          <p:cNvSpPr txBox="1">
            <a:spLocks noGrp="1"/>
          </p:cNvSpPr>
          <p:nvPr>
            <p:ph type="body" idx="8"/>
          </p:nvPr>
        </p:nvSpPr>
        <p:spPr>
          <a:xfrm>
            <a:off x="5538785" y="1935690"/>
            <a:ext cx="1600199" cy="4239685"/>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71450" marR="0" lvl="1" indent="-1079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285750" marR="0" lvl="2" indent="-6350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3pPr>
            <a:lvl4pPr marL="398463" marR="0" lvl="3" indent="-68263"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4pPr>
            <a:lvl5pPr marL="515938" marR="0" lvl="4" indent="-71437"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9" name="Shape 449"/>
          <p:cNvSpPr txBox="1">
            <a:spLocks noGrp="1"/>
          </p:cNvSpPr>
          <p:nvPr>
            <p:ph type="body" idx="9"/>
          </p:nvPr>
        </p:nvSpPr>
        <p:spPr>
          <a:xfrm>
            <a:off x="7308850" y="1613750"/>
            <a:ext cx="1600199" cy="32003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9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0" name="Shape 450"/>
          <p:cNvSpPr txBox="1">
            <a:spLocks noGrp="1"/>
          </p:cNvSpPr>
          <p:nvPr>
            <p:ph type="body" idx="13"/>
          </p:nvPr>
        </p:nvSpPr>
        <p:spPr>
          <a:xfrm>
            <a:off x="7308850" y="1935690"/>
            <a:ext cx="1600199" cy="4239685"/>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1pPr>
            <a:lvl2pPr marL="171450" marR="0" lvl="1" indent="-107950" algn="l" rtl="0">
              <a:lnSpc>
                <a:spcPct val="100000"/>
              </a:lnSpc>
              <a:spcBef>
                <a:spcPts val="0"/>
              </a:spcBef>
              <a:spcAft>
                <a:spcPts val="600"/>
              </a:spcAft>
              <a:buClr>
                <a:schemeClr val="dk1"/>
              </a:buClr>
              <a:buSzPct val="100000"/>
              <a:buFont typeface="Arial"/>
              <a:buChar char="—"/>
              <a:defRPr sz="1000" b="0" i="0" u="none" strike="noStrike" cap="none">
                <a:solidFill>
                  <a:schemeClr val="dk1"/>
                </a:solidFill>
                <a:latin typeface="Calibri"/>
                <a:ea typeface="Calibri"/>
                <a:cs typeface="Calibri"/>
                <a:sym typeface="Calibri"/>
              </a:defRPr>
            </a:lvl2pPr>
            <a:lvl3pPr marL="285750" marR="0" lvl="2" indent="-63500" algn="l" rtl="0">
              <a:lnSpc>
                <a:spcPct val="100000"/>
              </a:lnSpc>
              <a:spcBef>
                <a:spcPts val="0"/>
              </a:spcBef>
              <a:spcAft>
                <a:spcPts val="600"/>
              </a:spcAft>
              <a:buClr>
                <a:schemeClr val="dk1"/>
              </a:buClr>
              <a:buSzPct val="100000"/>
              <a:buFont typeface="Arial"/>
              <a:buChar char="•"/>
              <a:defRPr sz="900" b="0" i="0" u="none" strike="noStrike" cap="none">
                <a:solidFill>
                  <a:schemeClr val="dk1"/>
                </a:solidFill>
                <a:latin typeface="Calibri"/>
                <a:ea typeface="Calibri"/>
                <a:cs typeface="Calibri"/>
                <a:sym typeface="Calibri"/>
              </a:defRPr>
            </a:lvl3pPr>
            <a:lvl4pPr marL="398463" marR="0" lvl="3" indent="-68263"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4pPr>
            <a:lvl5pPr marL="515938" marR="0" lvl="4" indent="-71437" algn="l" rtl="0">
              <a:lnSpc>
                <a:spcPct val="100000"/>
              </a:lnSpc>
              <a:spcBef>
                <a:spcPts val="0"/>
              </a:spcBef>
              <a:spcAft>
                <a:spcPts val="600"/>
              </a:spcAft>
              <a:buClr>
                <a:schemeClr val="dk1"/>
              </a:buClr>
              <a:buSzPct val="100000"/>
              <a:buFont typeface="Arial"/>
              <a:buChar char="•"/>
              <a:defRPr sz="8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G Side by Side Layou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Nunito"/>
              <a:buNone/>
              <a:defRPr sz="2800" b="1" i="0" u="none" strike="noStrike" cap="none">
                <a:solidFill>
                  <a:schemeClr val="dk1"/>
                </a:solidFill>
                <a:latin typeface="Nunito"/>
                <a:ea typeface="Nunito"/>
                <a:cs typeface="Nunito"/>
                <a:sym typeface="Nunit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228600" y="1619250"/>
            <a:ext cx="4254499" cy="455295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1" i="0" u="none" strike="noStrike" cap="none">
                <a:solidFill>
                  <a:schemeClr val="dk1"/>
                </a:solidFill>
                <a:latin typeface="+mj-lt"/>
                <a:ea typeface="Nunito"/>
                <a:cs typeface="Nunito"/>
                <a:sym typeface="Nunito"/>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lang="de-DE" sz="1400" b="1" dirty="0" smtClean="0">
              <a:latin typeface="+mj-lt"/>
            </a:endParaRPr>
          </a:p>
          <a:p>
            <a:r>
              <a:rPr lang="de-DE" sz="1400" b="1" dirty="0" smtClean="0">
                <a:latin typeface="+mj-lt"/>
              </a:rPr>
              <a:t>	</a:t>
            </a:r>
            <a:endParaRPr dirty="0"/>
          </a:p>
        </p:txBody>
      </p:sp>
      <p:sp>
        <p:nvSpPr>
          <p:cNvPr id="61" name="Shape 61"/>
          <p:cNvSpPr txBox="1">
            <a:spLocks noGrp="1"/>
          </p:cNvSpPr>
          <p:nvPr>
            <p:ph type="body" idx="2"/>
          </p:nvPr>
        </p:nvSpPr>
        <p:spPr>
          <a:xfrm>
            <a:off x="4657725" y="1619250"/>
            <a:ext cx="4256088" cy="455295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600"/>
              </a:spcAft>
              <a:buClr>
                <a:schemeClr val="dk1"/>
              </a:buClr>
              <a:buFont typeface="Arial"/>
              <a:buNone/>
              <a:defRPr sz="1600" b="1" i="0" u="none" strike="noStrike" cap="none">
                <a:solidFill>
                  <a:schemeClr val="dk1"/>
                </a:solidFill>
                <a:latin typeface="Nunito"/>
                <a:ea typeface="Nunito"/>
                <a:cs typeface="Nunito"/>
                <a:sym typeface="Nunito"/>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CG Major Points">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3" name="Shape 453"/>
          <p:cNvSpPr txBox="1">
            <a:spLocks noGrp="1"/>
          </p:cNvSpPr>
          <p:nvPr>
            <p:ph type="body" idx="1"/>
          </p:nvPr>
        </p:nvSpPr>
        <p:spPr>
          <a:xfrm>
            <a:off x="228600" y="1608666"/>
            <a:ext cx="1508759" cy="141732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4" name="Shape 454"/>
          <p:cNvSpPr txBox="1">
            <a:spLocks noGrp="1"/>
          </p:cNvSpPr>
          <p:nvPr>
            <p:ph type="body" idx="2"/>
          </p:nvPr>
        </p:nvSpPr>
        <p:spPr>
          <a:xfrm>
            <a:off x="1735134" y="1608666"/>
            <a:ext cx="7178677" cy="141732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5" name="Shape 455"/>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56" name="Shape 456"/>
          <p:cNvSpPr txBox="1">
            <a:spLocks noGrp="1"/>
          </p:cNvSpPr>
          <p:nvPr>
            <p:ph type="body" idx="3"/>
          </p:nvPr>
        </p:nvSpPr>
        <p:spPr>
          <a:xfrm>
            <a:off x="228600" y="3183360"/>
            <a:ext cx="1508759" cy="141732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7" name="Shape 457"/>
          <p:cNvSpPr txBox="1">
            <a:spLocks noGrp="1"/>
          </p:cNvSpPr>
          <p:nvPr>
            <p:ph type="body" idx="4"/>
          </p:nvPr>
        </p:nvSpPr>
        <p:spPr>
          <a:xfrm>
            <a:off x="1735134" y="3183360"/>
            <a:ext cx="7178677" cy="141732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8" name="Shape 458"/>
          <p:cNvSpPr txBox="1">
            <a:spLocks noGrp="1"/>
          </p:cNvSpPr>
          <p:nvPr>
            <p:ph type="body" idx="5"/>
          </p:nvPr>
        </p:nvSpPr>
        <p:spPr>
          <a:xfrm>
            <a:off x="228600" y="4758055"/>
            <a:ext cx="1508759" cy="141732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9" name="Shape 459"/>
          <p:cNvSpPr txBox="1">
            <a:spLocks noGrp="1"/>
          </p:cNvSpPr>
          <p:nvPr>
            <p:ph type="body" idx="6"/>
          </p:nvPr>
        </p:nvSpPr>
        <p:spPr>
          <a:xfrm>
            <a:off x="1735134" y="4758055"/>
            <a:ext cx="7178677" cy="141732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CG Major Points 2">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2" name="Shape 462"/>
          <p:cNvSpPr txBox="1">
            <a:spLocks noGrp="1"/>
          </p:cNvSpPr>
          <p:nvPr>
            <p:ph type="body" idx="1"/>
          </p:nvPr>
        </p:nvSpPr>
        <p:spPr>
          <a:xfrm>
            <a:off x="1735135" y="1611312"/>
            <a:ext cx="7178677" cy="82296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3" name="Shape 463"/>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64" name="Shape 464"/>
          <p:cNvSpPr>
            <a:spLocks noGrp="1"/>
          </p:cNvSpPr>
          <p:nvPr>
            <p:ph type="body" idx="2"/>
          </p:nvPr>
        </p:nvSpPr>
        <p:spPr>
          <a:xfrm>
            <a:off x="228600" y="1611312"/>
            <a:ext cx="1904999" cy="822960"/>
          </a:xfrm>
          <a:prstGeom prst="homePlate">
            <a:avLst>
              <a:gd name="adj" fmla="val 29359"/>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5" name="Shape 465"/>
          <p:cNvSpPr txBox="1">
            <a:spLocks noGrp="1"/>
          </p:cNvSpPr>
          <p:nvPr>
            <p:ph type="body" idx="3"/>
          </p:nvPr>
        </p:nvSpPr>
        <p:spPr>
          <a:xfrm>
            <a:off x="1735135" y="2546589"/>
            <a:ext cx="7178677" cy="82296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6" name="Shape 466"/>
          <p:cNvSpPr>
            <a:spLocks noGrp="1"/>
          </p:cNvSpPr>
          <p:nvPr>
            <p:ph type="body" idx="4"/>
          </p:nvPr>
        </p:nvSpPr>
        <p:spPr>
          <a:xfrm>
            <a:off x="228600" y="2546589"/>
            <a:ext cx="1904999" cy="822960"/>
          </a:xfrm>
          <a:prstGeom prst="homePlate">
            <a:avLst>
              <a:gd name="adj" fmla="val 29359"/>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7" name="Shape 467"/>
          <p:cNvSpPr txBox="1">
            <a:spLocks noGrp="1"/>
          </p:cNvSpPr>
          <p:nvPr>
            <p:ph type="body" idx="5"/>
          </p:nvPr>
        </p:nvSpPr>
        <p:spPr>
          <a:xfrm>
            <a:off x="1735135" y="3481864"/>
            <a:ext cx="7178677" cy="82296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8" name="Shape 468"/>
          <p:cNvSpPr>
            <a:spLocks noGrp="1"/>
          </p:cNvSpPr>
          <p:nvPr>
            <p:ph type="body" idx="6"/>
          </p:nvPr>
        </p:nvSpPr>
        <p:spPr>
          <a:xfrm>
            <a:off x="228600" y="3481864"/>
            <a:ext cx="1904999" cy="822960"/>
          </a:xfrm>
          <a:prstGeom prst="homePlate">
            <a:avLst>
              <a:gd name="adj" fmla="val 29359"/>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9" name="Shape 469"/>
          <p:cNvSpPr txBox="1">
            <a:spLocks noGrp="1"/>
          </p:cNvSpPr>
          <p:nvPr>
            <p:ph type="body" idx="7"/>
          </p:nvPr>
        </p:nvSpPr>
        <p:spPr>
          <a:xfrm>
            <a:off x="1735135" y="4417141"/>
            <a:ext cx="7178677" cy="82296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0" name="Shape 470"/>
          <p:cNvSpPr>
            <a:spLocks noGrp="1"/>
          </p:cNvSpPr>
          <p:nvPr>
            <p:ph type="body" idx="8"/>
          </p:nvPr>
        </p:nvSpPr>
        <p:spPr>
          <a:xfrm>
            <a:off x="228600" y="4417141"/>
            <a:ext cx="1904999" cy="822960"/>
          </a:xfrm>
          <a:prstGeom prst="homePlate">
            <a:avLst>
              <a:gd name="adj" fmla="val 29359"/>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1" name="Shape 471"/>
          <p:cNvSpPr txBox="1">
            <a:spLocks noGrp="1"/>
          </p:cNvSpPr>
          <p:nvPr>
            <p:ph type="body" idx="9"/>
          </p:nvPr>
        </p:nvSpPr>
        <p:spPr>
          <a:xfrm>
            <a:off x="1735135" y="5352414"/>
            <a:ext cx="7178677" cy="822960"/>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2" name="Shape 472"/>
          <p:cNvSpPr>
            <a:spLocks noGrp="1"/>
          </p:cNvSpPr>
          <p:nvPr>
            <p:ph type="body" idx="13"/>
          </p:nvPr>
        </p:nvSpPr>
        <p:spPr>
          <a:xfrm>
            <a:off x="228600" y="5352414"/>
            <a:ext cx="1904999" cy="822960"/>
          </a:xfrm>
          <a:prstGeom prst="homePlate">
            <a:avLst>
              <a:gd name="adj" fmla="val 29359"/>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CG Text Blocks - Major and Sub Points">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230011" y="1612900"/>
            <a:ext cx="1371599" cy="21945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5" name="Shape 475"/>
          <p:cNvSpPr txBox="1">
            <a:spLocks noGrp="1"/>
          </p:cNvSpPr>
          <p:nvPr>
            <p:ph type="body" idx="2"/>
          </p:nvPr>
        </p:nvSpPr>
        <p:spPr>
          <a:xfrm>
            <a:off x="1683749" y="1612900"/>
            <a:ext cx="1143000" cy="731519"/>
          </a:xfrm>
          <a:prstGeom prst="rect">
            <a:avLst/>
          </a:prstGeom>
          <a:solidFill>
            <a:srgbClr val="BFBFBF"/>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1"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6" name="Shape 476"/>
          <p:cNvSpPr txBox="1">
            <a:spLocks noGrp="1"/>
          </p:cNvSpPr>
          <p:nvPr>
            <p:ph type="body" idx="3"/>
          </p:nvPr>
        </p:nvSpPr>
        <p:spPr>
          <a:xfrm>
            <a:off x="1682338" y="2438400"/>
            <a:ext cx="1143000" cy="1371599"/>
          </a:xfrm>
          <a:prstGeom prst="rect">
            <a:avLst/>
          </a:prstGeom>
          <a:solidFill>
            <a:srgbClr val="BFBFBF"/>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1"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7" name="Shape 47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8" name="Shape 478"/>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79" name="Shape 479"/>
          <p:cNvSpPr txBox="1">
            <a:spLocks noGrp="1"/>
          </p:cNvSpPr>
          <p:nvPr>
            <p:ph type="body" idx="4"/>
          </p:nvPr>
        </p:nvSpPr>
        <p:spPr>
          <a:xfrm>
            <a:off x="2823633" y="1612900"/>
            <a:ext cx="6090180" cy="7315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0" name="Shape 480"/>
          <p:cNvSpPr txBox="1">
            <a:spLocks noGrp="1"/>
          </p:cNvSpPr>
          <p:nvPr>
            <p:ph type="body" idx="5"/>
          </p:nvPr>
        </p:nvSpPr>
        <p:spPr>
          <a:xfrm>
            <a:off x="2823633" y="2438400"/>
            <a:ext cx="6090180" cy="137159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1" name="Shape 481"/>
          <p:cNvSpPr txBox="1">
            <a:spLocks noGrp="1"/>
          </p:cNvSpPr>
          <p:nvPr>
            <p:ph type="body" idx="6"/>
          </p:nvPr>
        </p:nvSpPr>
        <p:spPr>
          <a:xfrm>
            <a:off x="230011" y="3980919"/>
            <a:ext cx="1371599" cy="21945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1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2" name="Shape 482"/>
          <p:cNvSpPr txBox="1">
            <a:spLocks noGrp="1"/>
          </p:cNvSpPr>
          <p:nvPr>
            <p:ph type="body" idx="7"/>
          </p:nvPr>
        </p:nvSpPr>
        <p:spPr>
          <a:xfrm>
            <a:off x="1683749" y="3980919"/>
            <a:ext cx="1143000" cy="731519"/>
          </a:xfrm>
          <a:prstGeom prst="rect">
            <a:avLst/>
          </a:prstGeom>
          <a:solidFill>
            <a:srgbClr val="BFBFBF"/>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1"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3" name="Shape 483"/>
          <p:cNvSpPr txBox="1">
            <a:spLocks noGrp="1"/>
          </p:cNvSpPr>
          <p:nvPr>
            <p:ph type="body" idx="8"/>
          </p:nvPr>
        </p:nvSpPr>
        <p:spPr>
          <a:xfrm>
            <a:off x="1682338" y="4806419"/>
            <a:ext cx="1143000" cy="1371599"/>
          </a:xfrm>
          <a:prstGeom prst="rect">
            <a:avLst/>
          </a:prstGeom>
          <a:solidFill>
            <a:srgbClr val="BFBFBF"/>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1"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4" name="Shape 484"/>
          <p:cNvSpPr txBox="1">
            <a:spLocks noGrp="1"/>
          </p:cNvSpPr>
          <p:nvPr>
            <p:ph type="body" idx="9"/>
          </p:nvPr>
        </p:nvSpPr>
        <p:spPr>
          <a:xfrm>
            <a:off x="2823633" y="3980919"/>
            <a:ext cx="6090180" cy="73151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5" name="Shape 485"/>
          <p:cNvSpPr txBox="1">
            <a:spLocks noGrp="1"/>
          </p:cNvSpPr>
          <p:nvPr>
            <p:ph type="body" idx="13"/>
          </p:nvPr>
        </p:nvSpPr>
        <p:spPr>
          <a:xfrm>
            <a:off x="2823633" y="4806419"/>
            <a:ext cx="6090180" cy="137159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CG Consequences Vertical 2">
    <p:spTree>
      <p:nvGrpSpPr>
        <p:cNvPr id="1" name="Shape 486"/>
        <p:cNvGrpSpPr/>
        <p:nvPr/>
      </p:nvGrpSpPr>
      <p:grpSpPr>
        <a:xfrm>
          <a:off x="0" y="0"/>
          <a:ext cx="0" cy="0"/>
          <a:chOff x="0" y="0"/>
          <a:chExt cx="0" cy="0"/>
        </a:xfrm>
      </p:grpSpPr>
      <p:sp>
        <p:nvSpPr>
          <p:cNvPr id="487" name="Shape 48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88" name="Shape 488"/>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89" name="Shape 489"/>
          <p:cNvSpPr/>
          <p:nvPr/>
        </p:nvSpPr>
        <p:spPr>
          <a:xfrm>
            <a:off x="228600" y="2104925"/>
            <a:ext cx="4199468" cy="4070448"/>
          </a:xfrm>
          <a:custGeom>
            <a:avLst/>
            <a:gdLst/>
            <a:ahLst/>
            <a:cxnLst/>
            <a:rect l="0" t="0" r="0" b="0"/>
            <a:pathLst>
              <a:path w="120000" h="120000" extrusionOk="0">
                <a:moveTo>
                  <a:pt x="59878" y="7144"/>
                </a:moveTo>
                <a:lnTo>
                  <a:pt x="120000" y="0"/>
                </a:lnTo>
                <a:lnTo>
                  <a:pt x="120000" y="119999"/>
                </a:lnTo>
                <a:lnTo>
                  <a:pt x="0" y="119999"/>
                </a:lnTo>
                <a:lnTo>
                  <a:pt x="0" y="0"/>
                </a:lnTo>
                <a:lnTo>
                  <a:pt x="59878" y="7144"/>
                </a:lnTo>
                <a:close/>
              </a:path>
            </a:pathLst>
          </a:custGeom>
          <a:solidFill>
            <a:schemeClr val="lt1"/>
          </a:solidFill>
          <a:ln w="12700" cap="flat" cmpd="sng">
            <a:solidFill>
              <a:schemeClr val="dk1"/>
            </a:solidFill>
            <a:prstDash val="solid"/>
            <a:round/>
            <a:headEnd type="none" w="med" len="med"/>
            <a:tailEnd type="none" w="med" len="med"/>
          </a:ln>
        </p:spPr>
        <p:txBody>
          <a:bodyPr lIns="182875" tIns="365750" rIns="182875" bIns="182875" anchor="t" anchorCtr="0">
            <a:noAutofit/>
          </a:bodyPr>
          <a:lstStyle/>
          <a:p>
            <a:pPr marL="166688" marR="0" lvl="1" indent="-166688" algn="l" rtl="0">
              <a:lnSpc>
                <a:spcPct val="95000"/>
              </a:lnSpc>
              <a:spcBef>
                <a:spcPts val="0"/>
              </a:spcBef>
              <a:buNone/>
            </a:pPr>
            <a:endParaRPr sz="1800" b="0" i="0" u="none" strike="noStrike" cap="none">
              <a:solidFill>
                <a:srgbClr val="000000"/>
              </a:solidFill>
              <a:latin typeface="Arial"/>
              <a:ea typeface="Arial"/>
              <a:cs typeface="Arial"/>
              <a:sym typeface="Arial"/>
            </a:endParaRPr>
          </a:p>
        </p:txBody>
      </p:sp>
      <p:sp>
        <p:nvSpPr>
          <p:cNvPr id="490" name="Shape 490"/>
          <p:cNvSpPr>
            <a:spLocks noGrp="1"/>
          </p:cNvSpPr>
          <p:nvPr>
            <p:ph type="body" idx="1"/>
          </p:nvPr>
        </p:nvSpPr>
        <p:spPr>
          <a:xfrm rot="5400000">
            <a:off x="2009885" y="-169972"/>
            <a:ext cx="636897" cy="4199469"/>
          </a:xfrm>
          <a:prstGeom prst="homePlate">
            <a:avLst>
              <a:gd name="adj" fmla="val 35000"/>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t" anchorCtr="0"/>
          <a:lstStyle>
            <a:lvl1pPr lvl="0">
              <a:spcBef>
                <a:spcPts val="0"/>
              </a:spcBef>
              <a:buNone/>
              <a:defRPr/>
            </a:lvl1pPr>
          </a:lstStyle>
          <a:p>
            <a:endParaRPr/>
          </a:p>
        </p:txBody>
      </p:sp>
      <p:sp>
        <p:nvSpPr>
          <p:cNvPr id="491" name="Shape 491"/>
          <p:cNvSpPr txBox="1"/>
          <p:nvPr/>
        </p:nvSpPr>
        <p:spPr>
          <a:xfrm>
            <a:off x="228588" y="1611336"/>
            <a:ext cx="4199469" cy="52544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Font typeface="Arial"/>
              <a:buNone/>
            </a:pPr>
            <a:endParaRPr sz="1400" b="1" i="0" u="none" strike="noStrike" cap="none">
              <a:solidFill>
                <a:schemeClr val="lt1"/>
              </a:solidFill>
              <a:latin typeface="Arial"/>
              <a:ea typeface="Arial"/>
              <a:cs typeface="Arial"/>
              <a:sym typeface="Arial"/>
            </a:endParaRPr>
          </a:p>
        </p:txBody>
      </p:sp>
      <p:sp>
        <p:nvSpPr>
          <p:cNvPr id="492" name="Shape 492"/>
          <p:cNvSpPr txBox="1">
            <a:spLocks noGrp="1"/>
          </p:cNvSpPr>
          <p:nvPr>
            <p:ph type="body" idx="2"/>
          </p:nvPr>
        </p:nvSpPr>
        <p:spPr>
          <a:xfrm>
            <a:off x="271376" y="2379133"/>
            <a:ext cx="4114800" cy="374904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01638" marR="0" lvl="2" indent="-4603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512763" marR="0" lvl="3" indent="-4921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630238" marR="0" lvl="4" indent="-5238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93" name="Shape 493"/>
          <p:cNvSpPr/>
          <p:nvPr/>
        </p:nvSpPr>
        <p:spPr>
          <a:xfrm>
            <a:off x="4704057" y="2104925"/>
            <a:ext cx="4199468" cy="4070448"/>
          </a:xfrm>
          <a:custGeom>
            <a:avLst/>
            <a:gdLst/>
            <a:ahLst/>
            <a:cxnLst/>
            <a:rect l="0" t="0" r="0" b="0"/>
            <a:pathLst>
              <a:path w="120000" h="120000" extrusionOk="0">
                <a:moveTo>
                  <a:pt x="59878" y="7144"/>
                </a:moveTo>
                <a:lnTo>
                  <a:pt x="120000" y="0"/>
                </a:lnTo>
                <a:lnTo>
                  <a:pt x="120000" y="119999"/>
                </a:lnTo>
                <a:lnTo>
                  <a:pt x="0" y="119999"/>
                </a:lnTo>
                <a:lnTo>
                  <a:pt x="0" y="0"/>
                </a:lnTo>
                <a:lnTo>
                  <a:pt x="59878" y="7144"/>
                </a:lnTo>
                <a:close/>
              </a:path>
            </a:pathLst>
          </a:custGeom>
          <a:solidFill>
            <a:schemeClr val="lt1"/>
          </a:solidFill>
          <a:ln w="12700" cap="flat" cmpd="sng">
            <a:solidFill>
              <a:schemeClr val="dk1"/>
            </a:solidFill>
            <a:prstDash val="solid"/>
            <a:round/>
            <a:headEnd type="none" w="med" len="med"/>
            <a:tailEnd type="none" w="med" len="med"/>
          </a:ln>
        </p:spPr>
        <p:txBody>
          <a:bodyPr lIns="182875" tIns="365750" rIns="182875" bIns="182875" anchor="t" anchorCtr="0">
            <a:noAutofit/>
          </a:bodyPr>
          <a:lstStyle/>
          <a:p>
            <a:pPr marL="166688" marR="0" lvl="1" indent="-166688" algn="l" rtl="0">
              <a:lnSpc>
                <a:spcPct val="95000"/>
              </a:lnSpc>
              <a:spcBef>
                <a:spcPts val="0"/>
              </a:spcBef>
              <a:buNone/>
            </a:pPr>
            <a:endParaRPr sz="1800" b="0" i="0" u="none" strike="noStrike" cap="none">
              <a:solidFill>
                <a:srgbClr val="000000"/>
              </a:solidFill>
              <a:latin typeface="Arial"/>
              <a:ea typeface="Arial"/>
              <a:cs typeface="Arial"/>
              <a:sym typeface="Arial"/>
            </a:endParaRPr>
          </a:p>
        </p:txBody>
      </p:sp>
      <p:sp>
        <p:nvSpPr>
          <p:cNvPr id="494" name="Shape 494"/>
          <p:cNvSpPr>
            <a:spLocks noGrp="1"/>
          </p:cNvSpPr>
          <p:nvPr>
            <p:ph type="body" idx="3"/>
          </p:nvPr>
        </p:nvSpPr>
        <p:spPr>
          <a:xfrm rot="5400000">
            <a:off x="6485343" y="-169972"/>
            <a:ext cx="636897" cy="4199469"/>
          </a:xfrm>
          <a:prstGeom prst="homePlate">
            <a:avLst>
              <a:gd name="adj" fmla="val 35000"/>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t" anchorCtr="0"/>
          <a:lstStyle>
            <a:lvl1pPr lvl="0">
              <a:spcBef>
                <a:spcPts val="0"/>
              </a:spcBef>
              <a:buNone/>
              <a:defRPr/>
            </a:lvl1pPr>
          </a:lstStyle>
          <a:p>
            <a:endParaRPr/>
          </a:p>
        </p:txBody>
      </p:sp>
      <p:sp>
        <p:nvSpPr>
          <p:cNvPr id="495" name="Shape 495"/>
          <p:cNvSpPr txBox="1"/>
          <p:nvPr/>
        </p:nvSpPr>
        <p:spPr>
          <a:xfrm>
            <a:off x="4704039" y="1611336"/>
            <a:ext cx="4199469" cy="52544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Font typeface="Arial"/>
              <a:buNone/>
            </a:pPr>
            <a:endParaRPr sz="1400" b="1" i="0" u="none" strike="noStrike" cap="none">
              <a:solidFill>
                <a:schemeClr val="lt1"/>
              </a:solidFill>
              <a:latin typeface="Arial"/>
              <a:ea typeface="Arial"/>
              <a:cs typeface="Arial"/>
              <a:sym typeface="Arial"/>
            </a:endParaRPr>
          </a:p>
        </p:txBody>
      </p:sp>
      <p:sp>
        <p:nvSpPr>
          <p:cNvPr id="496" name="Shape 496"/>
          <p:cNvSpPr txBox="1">
            <a:spLocks noGrp="1"/>
          </p:cNvSpPr>
          <p:nvPr>
            <p:ph type="body" idx="4"/>
          </p:nvPr>
        </p:nvSpPr>
        <p:spPr>
          <a:xfrm>
            <a:off x="4743712" y="2379133"/>
            <a:ext cx="4114800" cy="374904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01638" marR="0" lvl="2" indent="-46038"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512763" marR="0" lvl="3" indent="-4921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630238" marR="0" lvl="4" indent="-5238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CG Consequences Vertical 4">
    <p:spTree>
      <p:nvGrpSpPr>
        <p:cNvPr id="1" name="Shape 497"/>
        <p:cNvGrpSpPr/>
        <p:nvPr/>
      </p:nvGrpSpPr>
      <p:grpSpPr>
        <a:xfrm>
          <a:off x="0" y="0"/>
          <a:ext cx="0" cy="0"/>
          <a:chOff x="0" y="0"/>
          <a:chExt cx="0" cy="0"/>
        </a:xfrm>
      </p:grpSpPr>
      <p:sp>
        <p:nvSpPr>
          <p:cNvPr id="498" name="Shape 498"/>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99" name="Shape 49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00" name="Shape 500"/>
          <p:cNvSpPr/>
          <p:nvPr/>
        </p:nvSpPr>
        <p:spPr>
          <a:xfrm>
            <a:off x="228600" y="2104925"/>
            <a:ext cx="2057400" cy="4070448"/>
          </a:xfrm>
          <a:custGeom>
            <a:avLst/>
            <a:gdLst/>
            <a:ahLst/>
            <a:cxnLst/>
            <a:rect l="0" t="0" r="0" b="0"/>
            <a:pathLst>
              <a:path w="120000" h="120000" extrusionOk="0">
                <a:moveTo>
                  <a:pt x="59878" y="7144"/>
                </a:moveTo>
                <a:lnTo>
                  <a:pt x="120000" y="0"/>
                </a:lnTo>
                <a:lnTo>
                  <a:pt x="120000" y="119999"/>
                </a:lnTo>
                <a:lnTo>
                  <a:pt x="0" y="119999"/>
                </a:lnTo>
                <a:lnTo>
                  <a:pt x="0" y="0"/>
                </a:lnTo>
                <a:lnTo>
                  <a:pt x="59878" y="7144"/>
                </a:lnTo>
                <a:close/>
              </a:path>
            </a:pathLst>
          </a:custGeom>
          <a:solidFill>
            <a:schemeClr val="lt1"/>
          </a:solidFill>
          <a:ln w="12700" cap="flat" cmpd="sng">
            <a:solidFill>
              <a:schemeClr val="dk1"/>
            </a:solidFill>
            <a:prstDash val="solid"/>
            <a:round/>
            <a:headEnd type="none" w="med" len="med"/>
            <a:tailEnd type="none" w="med" len="med"/>
          </a:ln>
        </p:spPr>
        <p:txBody>
          <a:bodyPr lIns="182875" tIns="365750" rIns="182875" bIns="182875" anchor="t" anchorCtr="0">
            <a:noAutofit/>
          </a:bodyPr>
          <a:lstStyle/>
          <a:p>
            <a:pPr marL="166688" marR="0" lvl="1" indent="-166688" algn="l" rtl="0">
              <a:lnSpc>
                <a:spcPct val="95000"/>
              </a:lnSpc>
              <a:spcBef>
                <a:spcPts val="0"/>
              </a:spcBef>
              <a:buNone/>
            </a:pPr>
            <a:endParaRPr sz="1800" b="0" i="0" u="none" strike="noStrike" cap="none">
              <a:solidFill>
                <a:srgbClr val="000000"/>
              </a:solidFill>
              <a:latin typeface="Arial"/>
              <a:ea typeface="Arial"/>
              <a:cs typeface="Arial"/>
              <a:sym typeface="Arial"/>
            </a:endParaRPr>
          </a:p>
        </p:txBody>
      </p:sp>
      <p:sp>
        <p:nvSpPr>
          <p:cNvPr id="501" name="Shape 501"/>
          <p:cNvSpPr>
            <a:spLocks noGrp="1"/>
          </p:cNvSpPr>
          <p:nvPr>
            <p:ph type="body" idx="1"/>
          </p:nvPr>
        </p:nvSpPr>
        <p:spPr>
          <a:xfrm rot="5400000">
            <a:off x="938850" y="901061"/>
            <a:ext cx="636897" cy="2057400"/>
          </a:xfrm>
          <a:prstGeom prst="homePlate">
            <a:avLst>
              <a:gd name="adj" fmla="val 35000"/>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t" anchorCtr="0"/>
          <a:lstStyle>
            <a:lvl1pPr lvl="0">
              <a:spcBef>
                <a:spcPts val="0"/>
              </a:spcBef>
              <a:buNone/>
              <a:defRPr/>
            </a:lvl1pPr>
          </a:lstStyle>
          <a:p>
            <a:endParaRPr/>
          </a:p>
        </p:txBody>
      </p:sp>
      <p:sp>
        <p:nvSpPr>
          <p:cNvPr id="502" name="Shape 502"/>
          <p:cNvSpPr txBox="1"/>
          <p:nvPr/>
        </p:nvSpPr>
        <p:spPr>
          <a:xfrm>
            <a:off x="228598" y="1611300"/>
            <a:ext cx="2057400" cy="525440"/>
          </a:xfrm>
          <a:prstGeom prst="rect">
            <a:avLst/>
          </a:prstGeom>
          <a:noFill/>
          <a:ln>
            <a:noFill/>
          </a:ln>
        </p:spPr>
        <p:txBody>
          <a:bodyPr lIns="0" tIns="0" rIns="0" bIns="0" anchor="ctr" anchorCtr="0">
            <a:noAutofit/>
          </a:bodyPr>
          <a:lstStyle/>
          <a:p>
            <a:pPr marL="0" marR="0" lvl="0" indent="0" algn="ctr" rtl="0">
              <a:lnSpc>
                <a:spcPct val="116666"/>
              </a:lnSpc>
              <a:spcBef>
                <a:spcPts val="0"/>
              </a:spcBef>
              <a:spcAft>
                <a:spcPts val="0"/>
              </a:spcAft>
              <a:buClr>
                <a:schemeClr val="lt1"/>
              </a:buClr>
              <a:buFont typeface="Arial"/>
              <a:buNone/>
            </a:pPr>
            <a:endParaRPr sz="1200" b="1" i="0" u="none" strike="noStrike" cap="none">
              <a:solidFill>
                <a:schemeClr val="lt1"/>
              </a:solidFill>
              <a:latin typeface="Arial"/>
              <a:ea typeface="Arial"/>
              <a:cs typeface="Arial"/>
              <a:sym typeface="Arial"/>
            </a:endParaRPr>
          </a:p>
        </p:txBody>
      </p:sp>
      <p:sp>
        <p:nvSpPr>
          <p:cNvPr id="503" name="Shape 503"/>
          <p:cNvSpPr txBox="1">
            <a:spLocks noGrp="1"/>
          </p:cNvSpPr>
          <p:nvPr>
            <p:ph type="body" idx="2"/>
          </p:nvPr>
        </p:nvSpPr>
        <p:spPr>
          <a:xfrm>
            <a:off x="254001" y="2382077"/>
            <a:ext cx="2011680" cy="374904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2127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455613" marR="0" lvl="2" indent="-10636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628650" marR="0" lvl="3" indent="-11747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801688" marR="0" lvl="4" indent="-1127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4" name="Shape 504"/>
          <p:cNvSpPr/>
          <p:nvPr/>
        </p:nvSpPr>
        <p:spPr>
          <a:xfrm>
            <a:off x="6866467" y="2104925"/>
            <a:ext cx="2057400" cy="4070448"/>
          </a:xfrm>
          <a:custGeom>
            <a:avLst/>
            <a:gdLst/>
            <a:ahLst/>
            <a:cxnLst/>
            <a:rect l="0" t="0" r="0" b="0"/>
            <a:pathLst>
              <a:path w="120000" h="120000" extrusionOk="0">
                <a:moveTo>
                  <a:pt x="59878" y="7144"/>
                </a:moveTo>
                <a:lnTo>
                  <a:pt x="120000" y="0"/>
                </a:lnTo>
                <a:lnTo>
                  <a:pt x="120000" y="119999"/>
                </a:lnTo>
                <a:lnTo>
                  <a:pt x="0" y="119999"/>
                </a:lnTo>
                <a:lnTo>
                  <a:pt x="0" y="0"/>
                </a:lnTo>
                <a:lnTo>
                  <a:pt x="59878" y="7144"/>
                </a:lnTo>
                <a:close/>
              </a:path>
            </a:pathLst>
          </a:custGeom>
          <a:solidFill>
            <a:schemeClr val="lt1"/>
          </a:solidFill>
          <a:ln w="12700" cap="flat" cmpd="sng">
            <a:solidFill>
              <a:schemeClr val="dk1"/>
            </a:solidFill>
            <a:prstDash val="solid"/>
            <a:round/>
            <a:headEnd type="none" w="med" len="med"/>
            <a:tailEnd type="none" w="med" len="med"/>
          </a:ln>
        </p:spPr>
        <p:txBody>
          <a:bodyPr lIns="182875" tIns="365750" rIns="182875" bIns="182875" anchor="t" anchorCtr="0">
            <a:noAutofit/>
          </a:bodyPr>
          <a:lstStyle/>
          <a:p>
            <a:pPr marL="166688" marR="0" lvl="1" indent="-166688" algn="l" rtl="0">
              <a:lnSpc>
                <a:spcPct val="95000"/>
              </a:lnSpc>
              <a:spcBef>
                <a:spcPts val="0"/>
              </a:spcBef>
              <a:buNone/>
            </a:pPr>
            <a:endParaRPr sz="1800" b="0" i="0" u="none" strike="noStrike" cap="none">
              <a:solidFill>
                <a:srgbClr val="000000"/>
              </a:solidFill>
              <a:latin typeface="Arial"/>
              <a:ea typeface="Arial"/>
              <a:cs typeface="Arial"/>
              <a:sym typeface="Arial"/>
            </a:endParaRPr>
          </a:p>
        </p:txBody>
      </p:sp>
      <p:sp>
        <p:nvSpPr>
          <p:cNvPr id="505" name="Shape 505"/>
          <p:cNvSpPr>
            <a:spLocks noGrp="1"/>
          </p:cNvSpPr>
          <p:nvPr>
            <p:ph type="body" idx="3"/>
          </p:nvPr>
        </p:nvSpPr>
        <p:spPr>
          <a:xfrm rot="5400000">
            <a:off x="7576718" y="901061"/>
            <a:ext cx="636897" cy="2057400"/>
          </a:xfrm>
          <a:prstGeom prst="homePlate">
            <a:avLst>
              <a:gd name="adj" fmla="val 35000"/>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t" anchorCtr="0"/>
          <a:lstStyle>
            <a:lvl1pPr lvl="0">
              <a:spcBef>
                <a:spcPts val="0"/>
              </a:spcBef>
              <a:buNone/>
              <a:defRPr/>
            </a:lvl1pPr>
          </a:lstStyle>
          <a:p>
            <a:endParaRPr/>
          </a:p>
        </p:txBody>
      </p:sp>
      <p:sp>
        <p:nvSpPr>
          <p:cNvPr id="506" name="Shape 506"/>
          <p:cNvSpPr txBox="1"/>
          <p:nvPr/>
        </p:nvSpPr>
        <p:spPr>
          <a:xfrm>
            <a:off x="6866449" y="1611300"/>
            <a:ext cx="2057400" cy="525440"/>
          </a:xfrm>
          <a:prstGeom prst="rect">
            <a:avLst/>
          </a:prstGeom>
          <a:noFill/>
          <a:ln>
            <a:noFill/>
          </a:ln>
        </p:spPr>
        <p:txBody>
          <a:bodyPr lIns="0" tIns="0" rIns="0" bIns="0" anchor="ctr" anchorCtr="0">
            <a:noAutofit/>
          </a:bodyPr>
          <a:lstStyle/>
          <a:p>
            <a:pPr marL="0" marR="0" lvl="0" indent="0" algn="ctr" rtl="0">
              <a:lnSpc>
                <a:spcPct val="116666"/>
              </a:lnSpc>
              <a:spcBef>
                <a:spcPts val="0"/>
              </a:spcBef>
              <a:spcAft>
                <a:spcPts val="0"/>
              </a:spcAft>
              <a:buClr>
                <a:schemeClr val="lt1"/>
              </a:buClr>
              <a:buFont typeface="Arial"/>
              <a:buNone/>
            </a:pPr>
            <a:endParaRPr sz="1200" b="1" i="0" u="none" strike="noStrike" cap="none">
              <a:solidFill>
                <a:schemeClr val="lt1"/>
              </a:solidFill>
              <a:latin typeface="Arial"/>
              <a:ea typeface="Arial"/>
              <a:cs typeface="Arial"/>
              <a:sym typeface="Arial"/>
            </a:endParaRPr>
          </a:p>
        </p:txBody>
      </p:sp>
      <p:sp>
        <p:nvSpPr>
          <p:cNvPr id="507" name="Shape 507"/>
          <p:cNvSpPr txBox="1">
            <a:spLocks noGrp="1"/>
          </p:cNvSpPr>
          <p:nvPr>
            <p:ph type="body" idx="4"/>
          </p:nvPr>
        </p:nvSpPr>
        <p:spPr>
          <a:xfrm>
            <a:off x="6891867" y="2382077"/>
            <a:ext cx="2011680" cy="374904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2127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455613" marR="0" lvl="2" indent="-10636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628650" marR="0" lvl="3" indent="-11747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801688" marR="0" lvl="4" indent="-1127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8" name="Shape 508"/>
          <p:cNvSpPr/>
          <p:nvPr/>
        </p:nvSpPr>
        <p:spPr>
          <a:xfrm>
            <a:off x="4653844" y="2104925"/>
            <a:ext cx="2057400" cy="4070448"/>
          </a:xfrm>
          <a:custGeom>
            <a:avLst/>
            <a:gdLst/>
            <a:ahLst/>
            <a:cxnLst/>
            <a:rect l="0" t="0" r="0" b="0"/>
            <a:pathLst>
              <a:path w="120000" h="120000" extrusionOk="0">
                <a:moveTo>
                  <a:pt x="59878" y="7144"/>
                </a:moveTo>
                <a:lnTo>
                  <a:pt x="120000" y="0"/>
                </a:lnTo>
                <a:lnTo>
                  <a:pt x="120000" y="119999"/>
                </a:lnTo>
                <a:lnTo>
                  <a:pt x="0" y="119999"/>
                </a:lnTo>
                <a:lnTo>
                  <a:pt x="0" y="0"/>
                </a:lnTo>
                <a:lnTo>
                  <a:pt x="59878" y="7144"/>
                </a:lnTo>
                <a:close/>
              </a:path>
            </a:pathLst>
          </a:custGeom>
          <a:solidFill>
            <a:schemeClr val="lt1"/>
          </a:solidFill>
          <a:ln w="12700" cap="flat" cmpd="sng">
            <a:solidFill>
              <a:schemeClr val="dk1"/>
            </a:solidFill>
            <a:prstDash val="solid"/>
            <a:round/>
            <a:headEnd type="none" w="med" len="med"/>
            <a:tailEnd type="none" w="med" len="med"/>
          </a:ln>
        </p:spPr>
        <p:txBody>
          <a:bodyPr lIns="182875" tIns="365750" rIns="182875" bIns="182875" anchor="t" anchorCtr="0">
            <a:noAutofit/>
          </a:bodyPr>
          <a:lstStyle/>
          <a:p>
            <a:pPr marL="166688" marR="0" lvl="1" indent="-166688" algn="l" rtl="0">
              <a:lnSpc>
                <a:spcPct val="95000"/>
              </a:lnSpc>
              <a:spcBef>
                <a:spcPts val="0"/>
              </a:spcBef>
              <a:buNone/>
            </a:pPr>
            <a:endParaRPr sz="1800" b="0" i="0" u="none" strike="noStrike" cap="none">
              <a:solidFill>
                <a:srgbClr val="000000"/>
              </a:solidFill>
              <a:latin typeface="Arial"/>
              <a:ea typeface="Arial"/>
              <a:cs typeface="Arial"/>
              <a:sym typeface="Arial"/>
            </a:endParaRPr>
          </a:p>
        </p:txBody>
      </p:sp>
      <p:sp>
        <p:nvSpPr>
          <p:cNvPr id="509" name="Shape 509"/>
          <p:cNvSpPr>
            <a:spLocks noGrp="1"/>
          </p:cNvSpPr>
          <p:nvPr>
            <p:ph type="body" idx="5"/>
          </p:nvPr>
        </p:nvSpPr>
        <p:spPr>
          <a:xfrm rot="5400000">
            <a:off x="5364094" y="901061"/>
            <a:ext cx="636897" cy="2057400"/>
          </a:xfrm>
          <a:prstGeom prst="homePlate">
            <a:avLst>
              <a:gd name="adj" fmla="val 35000"/>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t" anchorCtr="0"/>
          <a:lstStyle>
            <a:lvl1pPr lvl="0">
              <a:spcBef>
                <a:spcPts val="0"/>
              </a:spcBef>
              <a:buNone/>
              <a:defRPr/>
            </a:lvl1pPr>
          </a:lstStyle>
          <a:p>
            <a:endParaRPr/>
          </a:p>
        </p:txBody>
      </p:sp>
      <p:sp>
        <p:nvSpPr>
          <p:cNvPr id="510" name="Shape 510"/>
          <p:cNvSpPr txBox="1"/>
          <p:nvPr/>
        </p:nvSpPr>
        <p:spPr>
          <a:xfrm>
            <a:off x="4653823" y="1611300"/>
            <a:ext cx="2057400" cy="525440"/>
          </a:xfrm>
          <a:prstGeom prst="rect">
            <a:avLst/>
          </a:prstGeom>
          <a:noFill/>
          <a:ln>
            <a:noFill/>
          </a:ln>
        </p:spPr>
        <p:txBody>
          <a:bodyPr lIns="0" tIns="0" rIns="0" bIns="0" anchor="ctr" anchorCtr="0">
            <a:noAutofit/>
          </a:bodyPr>
          <a:lstStyle/>
          <a:p>
            <a:pPr marL="0" marR="0" lvl="0" indent="0" algn="ctr" rtl="0">
              <a:lnSpc>
                <a:spcPct val="116666"/>
              </a:lnSpc>
              <a:spcBef>
                <a:spcPts val="0"/>
              </a:spcBef>
              <a:spcAft>
                <a:spcPts val="0"/>
              </a:spcAft>
              <a:buClr>
                <a:schemeClr val="lt1"/>
              </a:buClr>
              <a:buFont typeface="Arial"/>
              <a:buNone/>
            </a:pPr>
            <a:endParaRPr sz="1200" b="1" i="0" u="none" strike="noStrike" cap="none">
              <a:solidFill>
                <a:schemeClr val="lt1"/>
              </a:solidFill>
              <a:latin typeface="Arial"/>
              <a:ea typeface="Arial"/>
              <a:cs typeface="Arial"/>
              <a:sym typeface="Arial"/>
            </a:endParaRPr>
          </a:p>
        </p:txBody>
      </p:sp>
      <p:sp>
        <p:nvSpPr>
          <p:cNvPr id="511" name="Shape 511"/>
          <p:cNvSpPr txBox="1">
            <a:spLocks noGrp="1"/>
          </p:cNvSpPr>
          <p:nvPr>
            <p:ph type="body" idx="6"/>
          </p:nvPr>
        </p:nvSpPr>
        <p:spPr>
          <a:xfrm>
            <a:off x="4679244" y="2382077"/>
            <a:ext cx="2011680" cy="374904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2127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455613" marR="0" lvl="2" indent="-10636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628650" marR="0" lvl="3" indent="-11747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801688" marR="0" lvl="4" indent="-1127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12" name="Shape 512"/>
          <p:cNvSpPr/>
          <p:nvPr/>
        </p:nvSpPr>
        <p:spPr>
          <a:xfrm>
            <a:off x="2441222" y="2104925"/>
            <a:ext cx="2057400" cy="4070448"/>
          </a:xfrm>
          <a:custGeom>
            <a:avLst/>
            <a:gdLst/>
            <a:ahLst/>
            <a:cxnLst/>
            <a:rect l="0" t="0" r="0" b="0"/>
            <a:pathLst>
              <a:path w="120000" h="120000" extrusionOk="0">
                <a:moveTo>
                  <a:pt x="59878" y="7144"/>
                </a:moveTo>
                <a:lnTo>
                  <a:pt x="120000" y="0"/>
                </a:lnTo>
                <a:lnTo>
                  <a:pt x="120000" y="119999"/>
                </a:lnTo>
                <a:lnTo>
                  <a:pt x="0" y="119999"/>
                </a:lnTo>
                <a:lnTo>
                  <a:pt x="0" y="0"/>
                </a:lnTo>
                <a:lnTo>
                  <a:pt x="59878" y="7144"/>
                </a:lnTo>
                <a:close/>
              </a:path>
            </a:pathLst>
          </a:custGeom>
          <a:solidFill>
            <a:schemeClr val="lt1"/>
          </a:solidFill>
          <a:ln w="12700" cap="flat" cmpd="sng">
            <a:solidFill>
              <a:schemeClr val="dk1"/>
            </a:solidFill>
            <a:prstDash val="solid"/>
            <a:round/>
            <a:headEnd type="none" w="med" len="med"/>
            <a:tailEnd type="none" w="med" len="med"/>
          </a:ln>
        </p:spPr>
        <p:txBody>
          <a:bodyPr lIns="182875" tIns="365750" rIns="182875" bIns="182875" anchor="t" anchorCtr="0">
            <a:noAutofit/>
          </a:bodyPr>
          <a:lstStyle/>
          <a:p>
            <a:pPr marL="166688" marR="0" lvl="1" indent="-166688" algn="l" rtl="0">
              <a:lnSpc>
                <a:spcPct val="95000"/>
              </a:lnSpc>
              <a:spcBef>
                <a:spcPts val="0"/>
              </a:spcBef>
              <a:buNone/>
            </a:pPr>
            <a:endParaRPr sz="1800" b="0" i="0" u="none" strike="noStrike" cap="none">
              <a:solidFill>
                <a:srgbClr val="000000"/>
              </a:solidFill>
              <a:latin typeface="Arial"/>
              <a:ea typeface="Arial"/>
              <a:cs typeface="Arial"/>
              <a:sym typeface="Arial"/>
            </a:endParaRPr>
          </a:p>
        </p:txBody>
      </p:sp>
      <p:sp>
        <p:nvSpPr>
          <p:cNvPr id="513" name="Shape 513"/>
          <p:cNvSpPr>
            <a:spLocks noGrp="1"/>
          </p:cNvSpPr>
          <p:nvPr>
            <p:ph type="body" idx="7"/>
          </p:nvPr>
        </p:nvSpPr>
        <p:spPr>
          <a:xfrm rot="5400000">
            <a:off x="3151472" y="901061"/>
            <a:ext cx="636897" cy="2057400"/>
          </a:xfrm>
          <a:prstGeom prst="homePlate">
            <a:avLst>
              <a:gd name="adj" fmla="val 35000"/>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t" anchorCtr="0"/>
          <a:lstStyle>
            <a:lvl1pPr lvl="0">
              <a:spcBef>
                <a:spcPts val="0"/>
              </a:spcBef>
              <a:buNone/>
              <a:defRPr/>
            </a:lvl1pPr>
          </a:lstStyle>
          <a:p>
            <a:endParaRPr/>
          </a:p>
        </p:txBody>
      </p:sp>
      <p:sp>
        <p:nvSpPr>
          <p:cNvPr id="514" name="Shape 514"/>
          <p:cNvSpPr txBox="1"/>
          <p:nvPr/>
        </p:nvSpPr>
        <p:spPr>
          <a:xfrm>
            <a:off x="2441199" y="1611300"/>
            <a:ext cx="2057400" cy="525440"/>
          </a:xfrm>
          <a:prstGeom prst="rect">
            <a:avLst/>
          </a:prstGeom>
          <a:noFill/>
          <a:ln>
            <a:noFill/>
          </a:ln>
        </p:spPr>
        <p:txBody>
          <a:bodyPr lIns="0" tIns="0" rIns="0" bIns="0" anchor="ctr" anchorCtr="0">
            <a:noAutofit/>
          </a:bodyPr>
          <a:lstStyle/>
          <a:p>
            <a:pPr marL="0" marR="0" lvl="0" indent="0" algn="ctr" rtl="0">
              <a:lnSpc>
                <a:spcPct val="116666"/>
              </a:lnSpc>
              <a:spcBef>
                <a:spcPts val="0"/>
              </a:spcBef>
              <a:spcAft>
                <a:spcPts val="0"/>
              </a:spcAft>
              <a:buClr>
                <a:schemeClr val="lt1"/>
              </a:buClr>
              <a:buFont typeface="Arial"/>
              <a:buNone/>
            </a:pPr>
            <a:endParaRPr sz="1200" b="1" i="0" u="none" strike="noStrike" cap="none">
              <a:solidFill>
                <a:schemeClr val="lt1"/>
              </a:solidFill>
              <a:latin typeface="Arial"/>
              <a:ea typeface="Arial"/>
              <a:cs typeface="Arial"/>
              <a:sym typeface="Arial"/>
            </a:endParaRPr>
          </a:p>
        </p:txBody>
      </p:sp>
      <p:sp>
        <p:nvSpPr>
          <p:cNvPr id="515" name="Shape 515"/>
          <p:cNvSpPr txBox="1">
            <a:spLocks noGrp="1"/>
          </p:cNvSpPr>
          <p:nvPr>
            <p:ph type="body" idx="8"/>
          </p:nvPr>
        </p:nvSpPr>
        <p:spPr>
          <a:xfrm>
            <a:off x="2466623" y="2382077"/>
            <a:ext cx="2011680" cy="374904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2127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455613" marR="0" lvl="2" indent="-106362"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628650" marR="0" lvl="3" indent="-11747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801688" marR="0" lvl="4" indent="-112712"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CG Project">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8" name="Shape 518"/>
          <p:cNvSpPr txBox="1">
            <a:spLocks noGrp="1"/>
          </p:cNvSpPr>
          <p:nvPr>
            <p:ph type="body" idx="1"/>
          </p:nvPr>
        </p:nvSpPr>
        <p:spPr>
          <a:xfrm>
            <a:off x="228600" y="2133600"/>
            <a:ext cx="2734732" cy="4041774"/>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19" name="Shape 51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20" name="Shape 520"/>
          <p:cNvSpPr>
            <a:spLocks noGrp="1"/>
          </p:cNvSpPr>
          <p:nvPr>
            <p:ph type="body" idx="2"/>
          </p:nvPr>
        </p:nvSpPr>
        <p:spPr>
          <a:xfrm>
            <a:off x="228600" y="1603375"/>
            <a:ext cx="2880360" cy="457200"/>
          </a:xfrm>
          <a:prstGeom prst="homePlate">
            <a:avLst>
              <a:gd name="adj" fmla="val 33316"/>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341313" marR="0" lvl="1" indent="-100013"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512763" marR="0" lvl="2" indent="-10636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82625" marR="0" lvl="3" indent="-984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54075" marR="0" lvl="4" indent="-10477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1" name="Shape 521"/>
          <p:cNvSpPr>
            <a:spLocks noGrp="1"/>
          </p:cNvSpPr>
          <p:nvPr>
            <p:ph type="body" idx="3"/>
          </p:nvPr>
        </p:nvSpPr>
        <p:spPr>
          <a:xfrm>
            <a:off x="3131819" y="1603375"/>
            <a:ext cx="2880360" cy="461962"/>
          </a:xfrm>
          <a:prstGeom prst="chevron">
            <a:avLst>
              <a:gd name="adj" fmla="val 34831"/>
            </a:avLst>
          </a:prstGeom>
          <a:solidFill>
            <a:srgbClr val="000000"/>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2" name="Shape 522"/>
          <p:cNvSpPr>
            <a:spLocks noGrp="1"/>
          </p:cNvSpPr>
          <p:nvPr>
            <p:ph type="body" idx="4"/>
          </p:nvPr>
        </p:nvSpPr>
        <p:spPr>
          <a:xfrm>
            <a:off x="6035039" y="1603375"/>
            <a:ext cx="2880360" cy="461962"/>
          </a:xfrm>
          <a:prstGeom prst="chevron">
            <a:avLst>
              <a:gd name="adj" fmla="val 34831"/>
            </a:avLst>
          </a:prstGeom>
          <a:solidFill>
            <a:srgbClr val="000000"/>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3" name="Shape 523"/>
          <p:cNvSpPr txBox="1">
            <a:spLocks noGrp="1"/>
          </p:cNvSpPr>
          <p:nvPr>
            <p:ph type="body" idx="5"/>
          </p:nvPr>
        </p:nvSpPr>
        <p:spPr>
          <a:xfrm>
            <a:off x="3124200" y="2133600"/>
            <a:ext cx="2734732" cy="4041774"/>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4" name="Shape 524"/>
          <p:cNvSpPr txBox="1">
            <a:spLocks noGrp="1"/>
          </p:cNvSpPr>
          <p:nvPr>
            <p:ph type="body" idx="6"/>
          </p:nvPr>
        </p:nvSpPr>
        <p:spPr>
          <a:xfrm>
            <a:off x="6019800" y="2133600"/>
            <a:ext cx="2734732" cy="4041774"/>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571500" marR="0" lvl="4" indent="-47625" algn="l" rtl="0">
              <a:lnSpc>
                <a:spcPct val="100000"/>
              </a:lnSpc>
              <a:spcBef>
                <a:spcPts val="0"/>
              </a:spcBef>
              <a:spcAft>
                <a:spcPts val="60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CG Target">
    <p:spTree>
      <p:nvGrpSpPr>
        <p:cNvPr id="1" name="Shape 525"/>
        <p:cNvGrpSpPr/>
        <p:nvPr/>
      </p:nvGrpSpPr>
      <p:grpSpPr>
        <a:xfrm>
          <a:off x="0" y="0"/>
          <a:ext cx="0" cy="0"/>
          <a:chOff x="0" y="0"/>
          <a:chExt cx="0" cy="0"/>
        </a:xfrm>
      </p:grpSpPr>
      <p:sp>
        <p:nvSpPr>
          <p:cNvPr id="526" name="Shape 526"/>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7" name="Shape 527"/>
          <p:cNvSpPr txBox="1">
            <a:spLocks noGrp="1"/>
          </p:cNvSpPr>
          <p:nvPr>
            <p:ph type="body" idx="1"/>
          </p:nvPr>
        </p:nvSpPr>
        <p:spPr>
          <a:xfrm>
            <a:off x="6873875" y="1600199"/>
            <a:ext cx="2039937" cy="4575175"/>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25425" marR="0" lvl="1" indent="-1492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342900" marR="0" lvl="2"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457200" marR="0" lvl="3"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571500" marR="0" lvl="4" indent="-444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8" name="Shape 528"/>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29" name="Shape 529"/>
          <p:cNvSpPr txBox="1">
            <a:spLocks noGrp="1"/>
          </p:cNvSpPr>
          <p:nvPr>
            <p:ph type="body" idx="2"/>
          </p:nvPr>
        </p:nvSpPr>
        <p:spPr>
          <a:xfrm>
            <a:off x="228600" y="1597025"/>
            <a:ext cx="1600199" cy="141732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118871" marR="0" lvl="0" indent="-118871" algn="l" rtl="0">
              <a:lnSpc>
                <a:spcPct val="100000"/>
              </a:lnSpc>
              <a:spcBef>
                <a:spcPts val="220"/>
              </a:spcBef>
              <a:spcAft>
                <a:spcPts val="0"/>
              </a:spcAft>
              <a:buClr>
                <a:srgbClr val="C0C0C0"/>
              </a:buClr>
              <a:buFont typeface="Noto Sans Symbols"/>
              <a:buNone/>
              <a:defRPr sz="1100" b="1" i="0" u="none" strike="noStrike" cap="none">
                <a:solidFill>
                  <a:schemeClr val="lt1"/>
                </a:solidFill>
                <a:latin typeface="Arial"/>
                <a:ea typeface="Arial"/>
                <a:cs typeface="Arial"/>
                <a:sym typeface="Arial"/>
              </a:defRPr>
            </a:lvl1pPr>
            <a:lvl2pPr marL="117475" marR="0" lvl="1" indent="-3175"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0" name="Shape 530"/>
          <p:cNvSpPr txBox="1">
            <a:spLocks noGrp="1"/>
          </p:cNvSpPr>
          <p:nvPr>
            <p:ph type="body" idx="3"/>
          </p:nvPr>
        </p:nvSpPr>
        <p:spPr>
          <a:xfrm>
            <a:off x="228600" y="3177646"/>
            <a:ext cx="1600199" cy="141732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118871" marR="0" lvl="0" indent="-118871" algn="l" rtl="0">
              <a:lnSpc>
                <a:spcPct val="100000"/>
              </a:lnSpc>
              <a:spcBef>
                <a:spcPts val="220"/>
              </a:spcBef>
              <a:spcAft>
                <a:spcPts val="0"/>
              </a:spcAft>
              <a:buClr>
                <a:srgbClr val="C0C0C0"/>
              </a:buClr>
              <a:buFont typeface="Noto Sans Symbols"/>
              <a:buNone/>
              <a:defRPr sz="1100" b="1" i="0" u="none" strike="noStrike" cap="none">
                <a:solidFill>
                  <a:schemeClr val="lt1"/>
                </a:solidFill>
                <a:latin typeface="Arial"/>
                <a:ea typeface="Arial"/>
                <a:cs typeface="Arial"/>
                <a:sym typeface="Arial"/>
              </a:defRPr>
            </a:lvl1pPr>
            <a:lvl2pPr marL="117475" marR="0" lvl="1" indent="-3175"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1" name="Shape 531"/>
          <p:cNvSpPr txBox="1">
            <a:spLocks noGrp="1"/>
          </p:cNvSpPr>
          <p:nvPr>
            <p:ph type="body" idx="4"/>
          </p:nvPr>
        </p:nvSpPr>
        <p:spPr>
          <a:xfrm>
            <a:off x="228600" y="4758267"/>
            <a:ext cx="1600199" cy="141732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118871" marR="0" lvl="0" indent="-118871" algn="l" rtl="0">
              <a:lnSpc>
                <a:spcPct val="100000"/>
              </a:lnSpc>
              <a:spcBef>
                <a:spcPts val="220"/>
              </a:spcBef>
              <a:spcAft>
                <a:spcPts val="0"/>
              </a:spcAft>
              <a:buClr>
                <a:srgbClr val="C0C0C0"/>
              </a:buClr>
              <a:buFont typeface="Noto Sans Symbols"/>
              <a:buNone/>
              <a:defRPr sz="1100" b="1" i="0" u="none" strike="noStrike" cap="none">
                <a:solidFill>
                  <a:schemeClr val="lt1"/>
                </a:solidFill>
                <a:latin typeface="Arial"/>
                <a:ea typeface="Arial"/>
                <a:cs typeface="Arial"/>
                <a:sym typeface="Arial"/>
              </a:defRPr>
            </a:lvl1pPr>
            <a:lvl2pPr marL="117475" marR="0" lvl="1" indent="-3175" algn="l" rtl="0">
              <a:lnSpc>
                <a:spcPct val="100000"/>
              </a:lnSpc>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2" name="Shape 532"/>
          <p:cNvSpPr>
            <a:spLocks noGrp="1"/>
          </p:cNvSpPr>
          <p:nvPr>
            <p:ph type="body" idx="5"/>
          </p:nvPr>
        </p:nvSpPr>
        <p:spPr>
          <a:xfrm>
            <a:off x="1828799" y="1597025"/>
            <a:ext cx="5029199" cy="1417320"/>
          </a:xfrm>
          <a:prstGeom prst="homePlate">
            <a:avLst>
              <a:gd name="adj" fmla="val 25111"/>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164592" marR="0" lvl="0" indent="-164592" algn="l" rtl="0">
              <a:lnSpc>
                <a:spcPct val="100000"/>
              </a:lnSpc>
              <a:spcBef>
                <a:spcPts val="0"/>
              </a:spcBef>
              <a:spcAft>
                <a:spcPts val="600"/>
              </a:spcAft>
              <a:buClr>
                <a:schemeClr val="accent1"/>
              </a:buClr>
              <a:buFont typeface="Noto Sans Symbols"/>
              <a:buNone/>
              <a:defRPr sz="1200" b="0" i="0" u="none" strike="noStrike" cap="none">
                <a:solidFill>
                  <a:schemeClr val="dk1"/>
                </a:solidFill>
                <a:latin typeface="Calibri"/>
                <a:ea typeface="Calibri"/>
                <a:cs typeface="Calibri"/>
                <a:sym typeface="Calibri"/>
              </a:defRPr>
            </a:lvl1pPr>
            <a:lvl2pPr marL="228600" marR="0" lvl="1" indent="-1524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Calibri"/>
                <a:ea typeface="Calibri"/>
                <a:cs typeface="Calibri"/>
                <a:sym typeface="Calibri"/>
              </a:defRPr>
            </a:lvl2pPr>
            <a:lvl3pPr marL="347663" marR="0" lvl="2" indent="-42863"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03504" marR="0" lvl="3" indent="-95504" algn="l" rtl="0">
              <a:lnSpc>
                <a:spcPct val="100000"/>
              </a:lnSpc>
              <a:spcBef>
                <a:spcPts val="0"/>
              </a:spcBef>
              <a:spcAft>
                <a:spcPts val="600"/>
              </a:spcAft>
              <a:buClr>
                <a:srgbClr val="B01C2E"/>
              </a:buClr>
              <a:buSzPct val="100000"/>
              <a:buFont typeface="Arial"/>
              <a:buChar char="–"/>
              <a:defRPr sz="1200" b="0" i="0" u="none" strike="noStrike" cap="none">
                <a:solidFill>
                  <a:schemeClr val="dk1"/>
                </a:solidFill>
                <a:latin typeface="Calibri"/>
                <a:ea typeface="Calibri"/>
                <a:cs typeface="Calibri"/>
                <a:sym typeface="Calibri"/>
              </a:defRPr>
            </a:lvl4pPr>
            <a:lvl5pPr marL="768096" marR="0" lvl="4" indent="-94995" algn="l" rtl="0">
              <a:lnSpc>
                <a:spcPct val="100000"/>
              </a:lnSpc>
              <a:spcBef>
                <a:spcPts val="0"/>
              </a:spcBef>
              <a:spcAft>
                <a:spcPts val="600"/>
              </a:spcAft>
              <a:buClr>
                <a:srgbClr val="B01C2E"/>
              </a:buClr>
              <a:buSzPct val="100000"/>
              <a:buFont typeface="Arial"/>
              <a:buChar char="–"/>
              <a:defRPr sz="1200" b="0" i="0" u="none" strike="noStrike" cap="none">
                <a:solidFill>
                  <a:schemeClr val="dk1"/>
                </a:solidFill>
                <a:latin typeface="Calibri"/>
                <a:ea typeface="Calibri"/>
                <a:cs typeface="Calibri"/>
                <a:sym typeface="Calibri"/>
              </a:defRPr>
            </a:lvl5pPr>
            <a:lvl6pPr marL="914400" marR="0" lvl="5" indent="-88900" algn="l" rtl="0">
              <a:spcBef>
                <a:spcPts val="240"/>
              </a:spcBef>
              <a:buClr>
                <a:srgbClr val="B01C2E"/>
              </a:buClr>
              <a:buSzPct val="100000"/>
              <a:buFont typeface="Arial"/>
              <a:buChar char="–"/>
              <a:defRPr sz="12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3" name="Shape 533"/>
          <p:cNvSpPr>
            <a:spLocks noGrp="1"/>
          </p:cNvSpPr>
          <p:nvPr>
            <p:ph type="body" idx="6"/>
          </p:nvPr>
        </p:nvSpPr>
        <p:spPr>
          <a:xfrm>
            <a:off x="1828799" y="3177646"/>
            <a:ext cx="5029199" cy="1417320"/>
          </a:xfrm>
          <a:prstGeom prst="homePlate">
            <a:avLst>
              <a:gd name="adj" fmla="val 25111"/>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164592" marR="0" lvl="0" indent="-164592" algn="l" rtl="0">
              <a:lnSpc>
                <a:spcPct val="100000"/>
              </a:lnSpc>
              <a:spcBef>
                <a:spcPts val="0"/>
              </a:spcBef>
              <a:spcAft>
                <a:spcPts val="600"/>
              </a:spcAft>
              <a:buClr>
                <a:schemeClr val="accent1"/>
              </a:buClr>
              <a:buFont typeface="Noto Sans Symbols"/>
              <a:buNone/>
              <a:defRPr sz="1200" b="0" i="0" u="none" strike="noStrike" cap="none">
                <a:solidFill>
                  <a:schemeClr val="dk1"/>
                </a:solidFill>
                <a:latin typeface="Calibri"/>
                <a:ea typeface="Calibri"/>
                <a:cs typeface="Calibri"/>
                <a:sym typeface="Calibri"/>
              </a:defRPr>
            </a:lvl1pPr>
            <a:lvl2pPr marL="228600" marR="0" lvl="1" indent="-1524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Calibri"/>
                <a:ea typeface="Calibri"/>
                <a:cs typeface="Calibri"/>
                <a:sym typeface="Calibri"/>
              </a:defRPr>
            </a:lvl2pPr>
            <a:lvl3pPr marL="347663" marR="0" lvl="2" indent="-42863"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03504" marR="0" lvl="3" indent="-95504" algn="l" rtl="0">
              <a:lnSpc>
                <a:spcPct val="100000"/>
              </a:lnSpc>
              <a:spcBef>
                <a:spcPts val="0"/>
              </a:spcBef>
              <a:spcAft>
                <a:spcPts val="600"/>
              </a:spcAft>
              <a:buClr>
                <a:srgbClr val="B01C2E"/>
              </a:buClr>
              <a:buSzPct val="100000"/>
              <a:buFont typeface="Arial"/>
              <a:buChar char="–"/>
              <a:defRPr sz="1200" b="0" i="0" u="none" strike="noStrike" cap="none">
                <a:solidFill>
                  <a:schemeClr val="dk1"/>
                </a:solidFill>
                <a:latin typeface="Calibri"/>
                <a:ea typeface="Calibri"/>
                <a:cs typeface="Calibri"/>
                <a:sym typeface="Calibri"/>
              </a:defRPr>
            </a:lvl4pPr>
            <a:lvl5pPr marL="768096" marR="0" lvl="4" indent="-94995" algn="l" rtl="0">
              <a:lnSpc>
                <a:spcPct val="100000"/>
              </a:lnSpc>
              <a:spcBef>
                <a:spcPts val="0"/>
              </a:spcBef>
              <a:spcAft>
                <a:spcPts val="600"/>
              </a:spcAft>
              <a:buClr>
                <a:srgbClr val="B01C2E"/>
              </a:buClr>
              <a:buSzPct val="100000"/>
              <a:buFont typeface="Arial"/>
              <a:buChar char="–"/>
              <a:defRPr sz="1200" b="0" i="0" u="none" strike="noStrike" cap="none">
                <a:solidFill>
                  <a:schemeClr val="dk1"/>
                </a:solidFill>
                <a:latin typeface="Calibri"/>
                <a:ea typeface="Calibri"/>
                <a:cs typeface="Calibri"/>
                <a:sym typeface="Calibri"/>
              </a:defRPr>
            </a:lvl5pPr>
            <a:lvl6pPr marL="914400" marR="0" lvl="5" indent="-88900" algn="l" rtl="0">
              <a:spcBef>
                <a:spcPts val="240"/>
              </a:spcBef>
              <a:buClr>
                <a:srgbClr val="B01C2E"/>
              </a:buClr>
              <a:buSzPct val="100000"/>
              <a:buFont typeface="Arial"/>
              <a:buChar char="–"/>
              <a:defRPr sz="12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4" name="Shape 534"/>
          <p:cNvSpPr>
            <a:spLocks noGrp="1"/>
          </p:cNvSpPr>
          <p:nvPr>
            <p:ph type="body" idx="7"/>
          </p:nvPr>
        </p:nvSpPr>
        <p:spPr>
          <a:xfrm>
            <a:off x="1828799" y="4758267"/>
            <a:ext cx="5029199" cy="1417320"/>
          </a:xfrm>
          <a:prstGeom prst="homePlate">
            <a:avLst>
              <a:gd name="adj" fmla="val 25111"/>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ctr" anchorCtr="0"/>
          <a:lstStyle>
            <a:lvl1pPr marL="164592" marR="0" lvl="0" indent="-164592" algn="l" rtl="0">
              <a:lnSpc>
                <a:spcPct val="100000"/>
              </a:lnSpc>
              <a:spcBef>
                <a:spcPts val="0"/>
              </a:spcBef>
              <a:spcAft>
                <a:spcPts val="600"/>
              </a:spcAft>
              <a:buClr>
                <a:schemeClr val="accent1"/>
              </a:buClr>
              <a:buFont typeface="Noto Sans Symbols"/>
              <a:buNone/>
              <a:defRPr sz="1200" b="0" i="0" u="none" strike="noStrike" cap="none">
                <a:solidFill>
                  <a:schemeClr val="dk1"/>
                </a:solidFill>
                <a:latin typeface="Calibri"/>
                <a:ea typeface="Calibri"/>
                <a:cs typeface="Calibri"/>
                <a:sym typeface="Calibri"/>
              </a:defRPr>
            </a:lvl1pPr>
            <a:lvl2pPr marL="228600" marR="0" lvl="1" indent="-152400" algn="l" rtl="0">
              <a:lnSpc>
                <a:spcPct val="100000"/>
              </a:lnSpc>
              <a:spcBef>
                <a:spcPts val="0"/>
              </a:spcBef>
              <a:spcAft>
                <a:spcPts val="600"/>
              </a:spcAft>
              <a:buClr>
                <a:schemeClr val="dk1"/>
              </a:buClr>
              <a:buSzPct val="100000"/>
              <a:buFont typeface="Merriweather Sans"/>
              <a:buChar char="—"/>
              <a:defRPr sz="1200" b="0" i="0" u="none" strike="noStrike" cap="none">
                <a:solidFill>
                  <a:schemeClr val="dk1"/>
                </a:solidFill>
                <a:latin typeface="Calibri"/>
                <a:ea typeface="Calibri"/>
                <a:cs typeface="Calibri"/>
                <a:sym typeface="Calibri"/>
              </a:defRPr>
            </a:lvl2pPr>
            <a:lvl3pPr marL="347663" marR="0" lvl="2" indent="-42863"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03504" marR="0" lvl="3" indent="-95504" algn="l" rtl="0">
              <a:lnSpc>
                <a:spcPct val="100000"/>
              </a:lnSpc>
              <a:spcBef>
                <a:spcPts val="0"/>
              </a:spcBef>
              <a:spcAft>
                <a:spcPts val="600"/>
              </a:spcAft>
              <a:buClr>
                <a:srgbClr val="B01C2E"/>
              </a:buClr>
              <a:buSzPct val="100000"/>
              <a:buFont typeface="Arial"/>
              <a:buChar char="–"/>
              <a:defRPr sz="1200" b="0" i="0" u="none" strike="noStrike" cap="none">
                <a:solidFill>
                  <a:schemeClr val="dk1"/>
                </a:solidFill>
                <a:latin typeface="Calibri"/>
                <a:ea typeface="Calibri"/>
                <a:cs typeface="Calibri"/>
                <a:sym typeface="Calibri"/>
              </a:defRPr>
            </a:lvl4pPr>
            <a:lvl5pPr marL="768096" marR="0" lvl="4" indent="-94995" algn="l" rtl="0">
              <a:lnSpc>
                <a:spcPct val="100000"/>
              </a:lnSpc>
              <a:spcBef>
                <a:spcPts val="0"/>
              </a:spcBef>
              <a:spcAft>
                <a:spcPts val="600"/>
              </a:spcAft>
              <a:buClr>
                <a:srgbClr val="B01C2E"/>
              </a:buClr>
              <a:buSzPct val="100000"/>
              <a:buFont typeface="Arial"/>
              <a:buChar char="–"/>
              <a:defRPr sz="1200" b="0" i="0" u="none" strike="noStrike" cap="none">
                <a:solidFill>
                  <a:schemeClr val="dk1"/>
                </a:solidFill>
                <a:latin typeface="Calibri"/>
                <a:ea typeface="Calibri"/>
                <a:cs typeface="Calibri"/>
                <a:sym typeface="Calibri"/>
              </a:defRPr>
            </a:lvl5pPr>
            <a:lvl6pPr marL="914400" marR="0" lvl="5" indent="-88900" algn="l" rtl="0">
              <a:spcBef>
                <a:spcPts val="240"/>
              </a:spcBef>
              <a:buClr>
                <a:srgbClr val="B01C2E"/>
              </a:buClr>
              <a:buSzPct val="100000"/>
              <a:buFont typeface="Arial"/>
              <a:buChar char="–"/>
              <a:defRPr sz="12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CG Text blocks - Two palettes moving forward">
    <p:spTree>
      <p:nvGrpSpPr>
        <p:cNvPr id="1" name="Shape 535"/>
        <p:cNvGrpSpPr/>
        <p:nvPr/>
      </p:nvGrpSpPr>
      <p:grpSpPr>
        <a:xfrm>
          <a:off x="0" y="0"/>
          <a:ext cx="0" cy="0"/>
          <a:chOff x="0" y="0"/>
          <a:chExt cx="0" cy="0"/>
        </a:xfrm>
      </p:grpSpPr>
      <p:sp>
        <p:nvSpPr>
          <p:cNvPr id="536" name="Shape 536"/>
          <p:cNvSpPr/>
          <p:nvPr/>
        </p:nvSpPr>
        <p:spPr>
          <a:xfrm>
            <a:off x="228600" y="3131708"/>
            <a:ext cx="8685213" cy="1730050"/>
          </a:xfrm>
          <a:prstGeom prst="rightArrow">
            <a:avLst>
              <a:gd name="adj1" fmla="val 50000"/>
              <a:gd name="adj2" fmla="val 50000"/>
            </a:avLst>
          </a:prstGeom>
          <a:gradFill>
            <a:gsLst>
              <a:gs pos="0">
                <a:schemeClr val="accent6"/>
              </a:gs>
              <a:gs pos="100000">
                <a:srgbClr val="D1FFC4"/>
              </a:gs>
            </a:gsLst>
            <a:lin ang="108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537" name="Shape 53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8" name="Shape 538"/>
          <p:cNvSpPr txBox="1">
            <a:spLocks noGrp="1"/>
          </p:cNvSpPr>
          <p:nvPr>
            <p:ph type="body" idx="1"/>
          </p:nvPr>
        </p:nvSpPr>
        <p:spPr>
          <a:xfrm>
            <a:off x="548683" y="1970088"/>
            <a:ext cx="3353971" cy="4202112"/>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9" name="Shape 539"/>
          <p:cNvSpPr txBox="1">
            <a:spLocks noGrp="1"/>
          </p:cNvSpPr>
          <p:nvPr>
            <p:ph type="body" idx="2"/>
          </p:nvPr>
        </p:nvSpPr>
        <p:spPr>
          <a:xfrm>
            <a:off x="4215219" y="1971709"/>
            <a:ext cx="3353971" cy="4200489"/>
          </a:xfrm>
          <a:prstGeom prst="rect">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0" name="Shape 540"/>
          <p:cNvSpPr txBox="1">
            <a:spLocks noGrp="1"/>
          </p:cNvSpPr>
          <p:nvPr>
            <p:ph type="body" idx="3"/>
          </p:nvPr>
        </p:nvSpPr>
        <p:spPr>
          <a:xfrm>
            <a:off x="548683" y="1612237"/>
            <a:ext cx="3353971"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1" name="Shape 541"/>
          <p:cNvSpPr txBox="1">
            <a:spLocks noGrp="1"/>
          </p:cNvSpPr>
          <p:nvPr>
            <p:ph type="body" idx="4"/>
          </p:nvPr>
        </p:nvSpPr>
        <p:spPr>
          <a:xfrm>
            <a:off x="4216466" y="1612237"/>
            <a:ext cx="3353971" cy="365759"/>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2" name="Shape 542"/>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CG Conflict">
    <p:spTree>
      <p:nvGrpSpPr>
        <p:cNvPr id="1" name="Shape 543"/>
        <p:cNvGrpSpPr/>
        <p:nvPr/>
      </p:nvGrpSpPr>
      <p:grpSpPr>
        <a:xfrm>
          <a:off x="0" y="0"/>
          <a:ext cx="0" cy="0"/>
          <a:chOff x="0" y="0"/>
          <a:chExt cx="0" cy="0"/>
        </a:xfrm>
      </p:grpSpPr>
      <p:sp>
        <p:nvSpPr>
          <p:cNvPr id="544" name="Shape 544"/>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45" name="Shape 545"/>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46" name="Shape 546"/>
          <p:cNvSpPr txBox="1">
            <a:spLocks noGrp="1"/>
          </p:cNvSpPr>
          <p:nvPr>
            <p:ph type="body" idx="1"/>
          </p:nvPr>
        </p:nvSpPr>
        <p:spPr>
          <a:xfrm>
            <a:off x="228600" y="1597025"/>
            <a:ext cx="3383844" cy="45720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7" name="Shape 547"/>
          <p:cNvSpPr txBox="1">
            <a:spLocks noGrp="1"/>
          </p:cNvSpPr>
          <p:nvPr>
            <p:ph type="body" idx="2"/>
          </p:nvPr>
        </p:nvSpPr>
        <p:spPr>
          <a:xfrm>
            <a:off x="5526262" y="1597025"/>
            <a:ext cx="3383280" cy="457200"/>
          </a:xfrm>
          <a:prstGeom prst="rect">
            <a:avLst/>
          </a:prstGeom>
          <a:solidFill>
            <a:schemeClr val="dk1"/>
          </a:solidFill>
          <a:ln w="12700"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Arial"/>
                <a:ea typeface="Arial"/>
                <a:cs typeface="Arial"/>
                <a:sym typeface="Aria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8" name="Shape 548"/>
          <p:cNvSpPr/>
          <p:nvPr/>
        </p:nvSpPr>
        <p:spPr>
          <a:xfrm>
            <a:off x="4394457" y="2971805"/>
            <a:ext cx="526533" cy="1963947"/>
          </a:xfrm>
          <a:custGeom>
            <a:avLst/>
            <a:gdLst/>
            <a:ahLst/>
            <a:cxnLst/>
            <a:rect l="0" t="0" r="0" b="0"/>
            <a:pathLst>
              <a:path w="120000" h="120000" extrusionOk="0">
                <a:moveTo>
                  <a:pt x="49090" y="0"/>
                </a:moveTo>
                <a:lnTo>
                  <a:pt x="0" y="45789"/>
                </a:lnTo>
                <a:lnTo>
                  <a:pt x="32727" y="45789"/>
                </a:lnTo>
                <a:lnTo>
                  <a:pt x="0" y="74210"/>
                </a:lnTo>
                <a:lnTo>
                  <a:pt x="49090" y="74210"/>
                </a:lnTo>
                <a:lnTo>
                  <a:pt x="21818" y="99473"/>
                </a:lnTo>
                <a:lnTo>
                  <a:pt x="0" y="99473"/>
                </a:lnTo>
                <a:lnTo>
                  <a:pt x="0" y="120000"/>
                </a:lnTo>
                <a:lnTo>
                  <a:pt x="65454" y="97894"/>
                </a:lnTo>
                <a:lnTo>
                  <a:pt x="32727" y="99473"/>
                </a:lnTo>
                <a:lnTo>
                  <a:pt x="98181" y="66315"/>
                </a:lnTo>
                <a:lnTo>
                  <a:pt x="49090" y="66315"/>
                </a:lnTo>
                <a:lnTo>
                  <a:pt x="98181" y="37894"/>
                </a:lnTo>
                <a:lnTo>
                  <a:pt x="60000" y="37894"/>
                </a:lnTo>
                <a:lnTo>
                  <a:pt x="120000" y="0"/>
                </a:lnTo>
                <a:lnTo>
                  <a:pt x="49090" y="0"/>
                </a:lnTo>
                <a:close/>
              </a:path>
            </a:pathLst>
          </a:custGeom>
          <a:solidFill>
            <a:schemeClr val="accent6"/>
          </a:solidFill>
          <a:ln>
            <a:noFill/>
          </a:ln>
        </p:spPr>
        <p:txBody>
          <a:bodyPr lIns="72000" tIns="72000" rIns="72000" bIns="72000" anchor="ctr" anchorCtr="0">
            <a:noAutofit/>
          </a:bodyPr>
          <a:lstStyle/>
          <a:p>
            <a:pPr marL="0" marR="0" lvl="0" indent="0" algn="l" rtl="0">
              <a:spcBef>
                <a:spcPts val="0"/>
              </a:spcBef>
              <a:buNone/>
            </a:pPr>
            <a:endParaRPr sz="1800">
              <a:solidFill>
                <a:schemeClr val="dk1"/>
              </a:solidFill>
              <a:latin typeface="Arial"/>
              <a:ea typeface="Arial"/>
              <a:cs typeface="Arial"/>
              <a:sym typeface="Arial"/>
            </a:endParaRPr>
          </a:p>
        </p:txBody>
      </p:sp>
      <p:sp>
        <p:nvSpPr>
          <p:cNvPr id="549" name="Shape 549"/>
          <p:cNvSpPr>
            <a:spLocks noGrp="1"/>
          </p:cNvSpPr>
          <p:nvPr>
            <p:ph type="body" idx="3"/>
          </p:nvPr>
        </p:nvSpPr>
        <p:spPr>
          <a:xfrm>
            <a:off x="228600" y="2053518"/>
            <a:ext cx="3657600" cy="4114800"/>
          </a:xfrm>
          <a:prstGeom prst="homePlate">
            <a:avLst>
              <a:gd name="adj" fmla="val 7533"/>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Noto Sans Symbols"/>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Merriweather Sans"/>
              <a:buChar char="—"/>
              <a:defRPr sz="1400" b="0" i="0" u="none" strike="noStrike" cap="none">
                <a:solidFill>
                  <a:schemeClr val="dk1"/>
                </a:solidFill>
                <a:latin typeface="Calibri"/>
                <a:ea typeface="Calibri"/>
                <a:cs typeface="Calibri"/>
                <a:sym typeface="Calibri"/>
              </a:defRPr>
            </a:lvl2pPr>
            <a:lvl3pPr marL="458788" marR="0" lvl="2"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952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796925" marR="0" lvl="4" indent="-984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50" name="Shape 550"/>
          <p:cNvSpPr>
            <a:spLocks noGrp="1"/>
          </p:cNvSpPr>
          <p:nvPr>
            <p:ph type="body" idx="4"/>
          </p:nvPr>
        </p:nvSpPr>
        <p:spPr>
          <a:xfrm flipH="1">
            <a:off x="5251942" y="2053518"/>
            <a:ext cx="3657600" cy="4114800"/>
          </a:xfrm>
          <a:prstGeom prst="homePlate">
            <a:avLst>
              <a:gd name="adj" fmla="val 7343"/>
            </a:avLst>
          </a:prstGeom>
          <a:solidFill>
            <a:schemeClr val="lt1"/>
          </a:solidFill>
          <a:ln w="12700"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Merriweather Sans"/>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Merriweather Sans"/>
              <a:buChar char="—"/>
              <a:defRPr sz="1400" b="0" i="0" u="none" strike="noStrike" cap="none">
                <a:solidFill>
                  <a:schemeClr val="dk1"/>
                </a:solidFill>
                <a:latin typeface="Calibri"/>
                <a:ea typeface="Calibri"/>
                <a:cs typeface="Calibri"/>
                <a:sym typeface="Calibri"/>
              </a:defRPr>
            </a:lvl2pPr>
            <a:lvl3pPr marL="458788" marR="0" lvl="2"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952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796925" marR="0" lvl="4" indent="-98425"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Full Page">
    <p:bg>
      <p:bgRef idx="1001">
        <a:schemeClr val="bg1"/>
      </p:bgRef>
    </p:bg>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384048" y="1419225"/>
            <a:ext cx="8458200" cy="4800600"/>
          </a:xfrm>
          <a:prstGeom prst="rect">
            <a:avLst/>
          </a:prstGeom>
        </p:spPr>
        <p:txBody>
          <a:bodyPr/>
          <a:lstStyle>
            <a:lvl1pPr marL="228600" indent="-228600" algn="l" defTabSz="914400" rtl="0" eaLnBrk="1" latinLnBrk="0" hangingPunct="1">
              <a:spcBef>
                <a:spcPct val="20000"/>
              </a:spcBef>
              <a:buClr>
                <a:srgbClr val="B01C2E"/>
              </a:buClr>
              <a:buFont typeface="Wingdings 2" pitchFamily="18" charset="2"/>
              <a:buChar char=""/>
              <a:defRPr lang="en-US" sz="1600" kern="1200" dirty="0">
                <a:solidFill>
                  <a:schemeClr val="tx1"/>
                </a:solidFill>
                <a:latin typeface="Arial" pitchFamily="34" charset="0"/>
                <a:ea typeface="+mn-ea"/>
                <a:cs typeface="Arial" pitchFamily="34" charset="0"/>
              </a:defRPr>
            </a:lvl1pPr>
            <a:lvl2pPr marL="457200" indent="-228600">
              <a:buClr>
                <a:srgbClr val="B01C2E"/>
              </a:buClr>
              <a:buSzPct val="125000"/>
              <a:buFont typeface="Arial" pitchFamily="34" charset="0"/>
              <a:buChar char="•"/>
              <a:defRPr lang="en-US" sz="1600" kern="1200" dirty="0" smtClean="0">
                <a:solidFill>
                  <a:schemeClr val="tx1"/>
                </a:solidFill>
                <a:latin typeface="+mn-lt"/>
                <a:ea typeface="+mn-ea"/>
                <a:cs typeface="Arial" pitchFamily="34" charset="0"/>
              </a:defRPr>
            </a:lvl2pPr>
            <a:lvl3pPr marL="685800" indent="-228600">
              <a:buClr>
                <a:srgbClr val="B01C2E"/>
              </a:buClr>
              <a:buFont typeface="Calibri" pitchFamily="34" charset="0"/>
              <a:buChar char="–"/>
              <a:defRPr lang="en-US" sz="1600" kern="1200" baseline="0" dirty="0" smtClean="0">
                <a:solidFill>
                  <a:schemeClr val="tx1"/>
                </a:solidFill>
                <a:latin typeface="Arial" pitchFamily="34" charset="0"/>
                <a:ea typeface="+mn-ea"/>
                <a:cs typeface="Arial" pitchFamily="34" charset="0"/>
              </a:defRPr>
            </a:lvl3pPr>
            <a:lvl4pPr marL="914400">
              <a:buClr>
                <a:srgbClr val="B01C2E"/>
              </a:buClr>
              <a:buFont typeface="Calibri" pitchFamily="34" charset="0"/>
              <a:buChar char="–"/>
              <a:defRPr lang="en-US" sz="1600" kern="1200" baseline="0" dirty="0" smtClean="0">
                <a:solidFill>
                  <a:schemeClr val="tx1"/>
                </a:solidFill>
                <a:latin typeface="Arial" pitchFamily="34" charset="0"/>
                <a:ea typeface="+mn-ea"/>
                <a:cs typeface="Arial" pitchFamily="34" charset="0"/>
              </a:defRPr>
            </a:lvl4pPr>
            <a:lvl5pPr marL="1143000">
              <a:buClr>
                <a:srgbClr val="B01C2E"/>
              </a:buClr>
              <a:buFont typeface="Calibri" pitchFamily="34" charset="0"/>
              <a:buChar char="–"/>
              <a:defRPr lang="en-US" sz="1600" kern="1200" dirty="0" smtClean="0">
                <a:solidFill>
                  <a:schemeClr val="tx1"/>
                </a:solidFill>
                <a:latin typeface="Arial" pitchFamily="34" charset="0"/>
                <a:ea typeface="+mn-ea"/>
                <a:cs typeface="Arial" pitchFamily="34" charset="0"/>
              </a:defRPr>
            </a:lvl5pPr>
          </a:lstStyle>
          <a:p>
            <a:r>
              <a:rPr lang="en-US" dirty="0" smtClean="0"/>
              <a:t>First level bullet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a:t>
            </a:fld>
            <a:endParaRPr lang="en-US" dirty="0"/>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08330866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G Section 2">
    <p:spTree>
      <p:nvGrpSpPr>
        <p:cNvPr id="1" name="Shape 63"/>
        <p:cNvGrpSpPr/>
        <p:nvPr/>
      </p:nvGrpSpPr>
      <p:grpSpPr>
        <a:xfrm>
          <a:off x="0" y="0"/>
          <a:ext cx="0" cy="0"/>
          <a:chOff x="0" y="0"/>
          <a:chExt cx="0" cy="0"/>
        </a:xfrm>
      </p:grpSpPr>
      <p:sp>
        <p:nvSpPr>
          <p:cNvPr id="64" name="Shape 64"/>
          <p:cNvSpPr/>
          <p:nvPr/>
        </p:nvSpPr>
        <p:spPr>
          <a:xfrm>
            <a:off x="228600" y="475487"/>
            <a:ext cx="8685213" cy="5933249"/>
          </a:xfrm>
          <a:prstGeom prst="rect">
            <a:avLst/>
          </a:prstGeom>
          <a:solidFill>
            <a:srgbClr val="D7F0FA"/>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Source Sans Pro"/>
              <a:ea typeface="Source Sans Pro"/>
              <a:cs typeface="Source Sans Pro"/>
              <a:sym typeface="Source Sans Pro"/>
            </a:endParaRPr>
          </a:p>
        </p:txBody>
      </p:sp>
      <p:sp>
        <p:nvSpPr>
          <p:cNvPr id="65" name="Shape 65"/>
          <p:cNvSpPr txBox="1">
            <a:spLocks noGrp="1"/>
          </p:cNvSpPr>
          <p:nvPr>
            <p:ph type="body" idx="1"/>
          </p:nvPr>
        </p:nvSpPr>
        <p:spPr>
          <a:xfrm>
            <a:off x="420687" y="3465689"/>
            <a:ext cx="4989512" cy="2765776"/>
          </a:xfrm>
          <a:prstGeom prst="rect">
            <a:avLst/>
          </a:prstGeom>
          <a:solidFill>
            <a:schemeClr val="lt1"/>
          </a:solidFill>
          <a:ln>
            <a:noFill/>
          </a:ln>
        </p:spPr>
        <p:txBody>
          <a:bodyPr lIns="91425" tIns="91425" rIns="91425" bIns="91425" anchor="t" anchorCtr="0"/>
          <a:lstStyle>
            <a:lvl1pPr marL="287338" marR="0" lvl="0" indent="-198438" algn="l" rtl="0">
              <a:lnSpc>
                <a:spcPct val="100000"/>
              </a:lnSpc>
              <a:spcBef>
                <a:spcPts val="0"/>
              </a:spcBef>
              <a:spcAft>
                <a:spcPts val="600"/>
              </a:spcAft>
              <a:buClr>
                <a:schemeClr val="dk1"/>
              </a:buClr>
              <a:buSzPct val="100000"/>
              <a:buFont typeface="Merriweather Sans"/>
              <a:buChar char="—"/>
              <a:defRPr sz="1400" b="0" i="0" u="none" strike="noStrike" cap="none">
                <a:solidFill>
                  <a:schemeClr val="dk1"/>
                </a:solidFill>
                <a:latin typeface="Calibri"/>
                <a:ea typeface="Calibri"/>
                <a:cs typeface="Calibri"/>
                <a:sym typeface="Calibri"/>
              </a:defRPr>
            </a:lvl1pPr>
            <a:lvl2pPr marL="455613" marR="0" lvl="1"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631825" marR="0" lvl="2" indent="-117475"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3pPr>
            <a:lvl4pPr marL="800100" marR="0" lvl="3" indent="-10795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968375" marR="0" lvl="4" indent="-98425"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title"/>
          </p:nvPr>
        </p:nvSpPr>
        <p:spPr>
          <a:xfrm>
            <a:off x="228601" y="685800"/>
            <a:ext cx="8685211" cy="2695222"/>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Times New Roman"/>
              <a:buNone/>
              <a:defRPr sz="36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G Section 1">
    <p:spTree>
      <p:nvGrpSpPr>
        <p:cNvPr id="1" name=""/>
        <p:cNvGrpSpPr/>
        <p:nvPr/>
      </p:nvGrpSpPr>
      <p:grpSpPr>
        <a:xfrm>
          <a:off x="0" y="0"/>
          <a:ext cx="0" cy="0"/>
          <a:chOff x="0" y="0"/>
          <a:chExt cx="0" cy="0"/>
        </a:xfrm>
      </p:grpSpPr>
      <p:sp>
        <p:nvSpPr>
          <p:cNvPr id="5" name="Rectangle 4"/>
          <p:cNvSpPr/>
          <p:nvPr userDrawn="1"/>
        </p:nvSpPr>
        <p:spPr>
          <a:xfrm>
            <a:off x="228600" y="475488"/>
            <a:ext cx="8685213"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dirty="0">
              <a:solidFill>
                <a:srgbClr val="FFFFFF"/>
              </a:solidFill>
              <a:latin typeface="Franklin Gothic Book"/>
            </a:endParaRPr>
          </a:p>
        </p:txBody>
      </p:sp>
      <p:sp>
        <p:nvSpPr>
          <p:cNvPr id="2" name="Title 1"/>
          <p:cNvSpPr>
            <a:spLocks noGrp="1"/>
          </p:cNvSpPr>
          <p:nvPr>
            <p:ph type="title"/>
          </p:nvPr>
        </p:nvSpPr>
        <p:spPr>
          <a:xfrm>
            <a:off x="228600" y="685798"/>
            <a:ext cx="8685213" cy="5715001"/>
          </a:xfrm>
        </p:spPr>
        <p:txBody>
          <a:bodyPr lIns="182880" tIns="0" rIns="182880" bIns="731520" anchor="ctr" anchorCtr="0">
            <a:noAutofit/>
          </a:bodyPr>
          <a:lstStyle>
            <a:lvl1pPr>
              <a:defRPr sz="3600"/>
            </a:lvl1pPr>
          </a:lstStyle>
          <a:p>
            <a:r>
              <a:rPr lang="en-US" dirty="0" smtClean="0"/>
              <a:t>Click to edit Master title style</a:t>
            </a:r>
            <a:endParaRPr lang="en-US" dirty="0"/>
          </a:p>
        </p:txBody>
      </p:sp>
      <p:sp>
        <p:nvSpPr>
          <p:cNvPr id="6" name="Footer Placeholder 5"/>
          <p:cNvSpPr>
            <a:spLocks noGrp="1"/>
          </p:cNvSpPr>
          <p:nvPr>
            <p:ph type="ftr" sz="quarter" idx="10"/>
          </p:nvPr>
        </p:nvSpPr>
        <p:spPr/>
        <p:txBody>
          <a:bodyPr/>
          <a:lstStyle/>
          <a:p>
            <a:r>
              <a:rPr lang="en-US" smtClean="0"/>
              <a:t>Dr. Romina Polley</a:t>
            </a:r>
            <a:endParaRPr lang="en-US" dirty="0"/>
          </a:p>
        </p:txBody>
      </p:sp>
    </p:spTree>
    <p:extLst>
      <p:ext uri="{BB962C8B-B14F-4D97-AF65-F5344CB8AC3E}">
        <p14:creationId xmlns:p14="http://schemas.microsoft.com/office/powerpoint/2010/main" val="395124922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G Section 2">
    <p:spTree>
      <p:nvGrpSpPr>
        <p:cNvPr id="1" name=""/>
        <p:cNvGrpSpPr/>
        <p:nvPr/>
      </p:nvGrpSpPr>
      <p:grpSpPr>
        <a:xfrm>
          <a:off x="0" y="0"/>
          <a:ext cx="0" cy="0"/>
          <a:chOff x="0" y="0"/>
          <a:chExt cx="0" cy="0"/>
        </a:xfrm>
      </p:grpSpPr>
      <p:sp>
        <p:nvSpPr>
          <p:cNvPr id="9" name="Rectangle 8"/>
          <p:cNvSpPr/>
          <p:nvPr userDrawn="1"/>
        </p:nvSpPr>
        <p:spPr>
          <a:xfrm>
            <a:off x="228600" y="475488"/>
            <a:ext cx="8685213"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dirty="0">
              <a:solidFill>
                <a:srgbClr val="FFFFFF"/>
              </a:solidFill>
              <a:latin typeface="Franklin Gothic Book"/>
            </a:endParaRPr>
          </a:p>
        </p:txBody>
      </p:sp>
      <p:sp>
        <p:nvSpPr>
          <p:cNvPr id="7" name="Text Placeholder 13"/>
          <p:cNvSpPr>
            <a:spLocks noGrp="1"/>
          </p:cNvSpPr>
          <p:nvPr>
            <p:ph type="body" sz="quarter" idx="12"/>
          </p:nvPr>
        </p:nvSpPr>
        <p:spPr>
          <a:xfrm>
            <a:off x="420688" y="3465689"/>
            <a:ext cx="4989512" cy="2765777"/>
          </a:xfrm>
          <a:prstGeom prst="rect">
            <a:avLst/>
          </a:prstGeom>
          <a:solidFill>
            <a:schemeClr val="bg1"/>
          </a:solidFill>
          <a:ln>
            <a:noFill/>
          </a:ln>
          <a:effectLst/>
        </p:spPr>
        <p:txBody>
          <a:bodyPr vert="horz" lIns="182880" tIns="137160" rIns="182880" bIns="137160"/>
          <a:lstStyle>
            <a:lvl1pPr marL="287338" indent="-287338">
              <a:spcBef>
                <a:spcPts val="0"/>
              </a:spcBef>
              <a:spcAft>
                <a:spcPts val="600"/>
              </a:spcAft>
              <a:buFont typeface="Lucida Grande"/>
              <a:buChar char="—"/>
              <a:defRPr sz="1400">
                <a:latin typeface="Corbel" panose="020B0503020204020204" pitchFamily="34" charset="0"/>
                <a:cs typeface="Times"/>
              </a:defRPr>
            </a:lvl1pPr>
            <a:lvl2pPr marL="455613" indent="-168275">
              <a:spcBef>
                <a:spcPts val="0"/>
              </a:spcBef>
              <a:spcAft>
                <a:spcPts val="600"/>
              </a:spcAft>
              <a:buFont typeface="Arial"/>
              <a:buChar char="•"/>
              <a:defRPr sz="1200">
                <a:latin typeface="Corbel" panose="020B0503020204020204" pitchFamily="34" charset="0"/>
                <a:cs typeface="Times"/>
              </a:defRPr>
            </a:lvl2pPr>
            <a:lvl3pPr marL="631825" indent="-176213">
              <a:spcBef>
                <a:spcPts val="0"/>
              </a:spcBef>
              <a:spcAft>
                <a:spcPts val="600"/>
              </a:spcAft>
              <a:defRPr sz="1100">
                <a:latin typeface="Corbel" panose="020B0503020204020204" pitchFamily="34" charset="0"/>
                <a:cs typeface="Times"/>
              </a:defRPr>
            </a:lvl3pPr>
            <a:lvl4pPr marL="800100" indent="-168275">
              <a:spcBef>
                <a:spcPts val="0"/>
              </a:spcBef>
              <a:spcAft>
                <a:spcPts val="600"/>
              </a:spcAft>
              <a:buFont typeface="Arial"/>
              <a:buChar char="•"/>
              <a:defRPr sz="1100">
                <a:latin typeface="Corbel" panose="020B0503020204020204" pitchFamily="34" charset="0"/>
                <a:cs typeface="Times"/>
              </a:defRPr>
            </a:lvl4pPr>
            <a:lvl5pPr marL="968375" indent="-168275">
              <a:spcBef>
                <a:spcPts val="0"/>
              </a:spcBef>
              <a:spcAft>
                <a:spcPts val="600"/>
              </a:spcAft>
              <a:buFont typeface="Arial"/>
              <a:buChar char="•"/>
              <a:defRPr sz="1100">
                <a:latin typeface="Corbel" panose="020B0503020204020204" pitchFamily="34" charset="0"/>
                <a:cs typeface="Time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1" y="685800"/>
            <a:ext cx="8685212" cy="2695222"/>
          </a:xfrm>
        </p:spPr>
        <p:txBody>
          <a:bodyPr lIns="182880" tIns="0" rIns="182880" bIns="182880" anchor="b" anchorCtr="0">
            <a:noAutofit/>
          </a:bodyPr>
          <a:lstStyle>
            <a:lvl1pPr>
              <a:defRPr sz="3600"/>
            </a:lvl1pPr>
          </a:lstStyle>
          <a:p>
            <a:r>
              <a:rPr lang="en-US" dirty="0" smtClean="0"/>
              <a:t>Click to edit Master title style</a:t>
            </a:r>
            <a:endParaRPr lang="en-US" dirty="0"/>
          </a:p>
        </p:txBody>
      </p:sp>
      <p:sp>
        <p:nvSpPr>
          <p:cNvPr id="8" name="Footer Placeholder 7"/>
          <p:cNvSpPr>
            <a:spLocks noGrp="1"/>
          </p:cNvSpPr>
          <p:nvPr>
            <p:ph type="ftr" sz="quarter" idx="13"/>
          </p:nvPr>
        </p:nvSpPr>
        <p:spPr/>
        <p:txBody>
          <a:bodyPr/>
          <a:lstStyle/>
          <a:p>
            <a:r>
              <a:rPr lang="en-US" smtClean="0"/>
              <a:t>Dr. Romina Polley</a:t>
            </a:r>
            <a:endParaRPr lang="en-US" dirty="0"/>
          </a:p>
        </p:txBody>
      </p:sp>
    </p:spTree>
    <p:extLst>
      <p:ext uri="{BB962C8B-B14F-4D97-AF65-F5344CB8AC3E}">
        <p14:creationId xmlns:p14="http://schemas.microsoft.com/office/powerpoint/2010/main" val="294285577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G Blank Layout">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Dr. Romina Polley</a:t>
            </a:r>
            <a:endParaRPr lang="en-US" dirty="0"/>
          </a:p>
        </p:txBody>
      </p:sp>
    </p:spTree>
    <p:extLst>
      <p:ext uri="{BB962C8B-B14F-4D97-AF65-F5344CB8AC3E}">
        <p14:creationId xmlns:p14="http://schemas.microsoft.com/office/powerpoint/2010/main" val="1136952768"/>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G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909765"/>
          </a:xfrm>
        </p:spPr>
        <p:txBody>
          <a:bodyPr/>
          <a:lstStyle/>
          <a:p>
            <a:r>
              <a:rPr lang="en-US" dirty="0" smtClean="0"/>
              <a:t>Click to edit Master title style</a:t>
            </a:r>
            <a:endParaRPr lang="en-US" dirty="0"/>
          </a:p>
        </p:txBody>
      </p:sp>
      <p:sp>
        <p:nvSpPr>
          <p:cNvPr id="5" name="Footer Placeholder 4"/>
          <p:cNvSpPr>
            <a:spLocks noGrp="1"/>
          </p:cNvSpPr>
          <p:nvPr>
            <p:ph type="ftr" sz="quarter" idx="12"/>
          </p:nvPr>
        </p:nvSpPr>
        <p:spPr/>
        <p:txBody>
          <a:bodyPr/>
          <a:lstStyle/>
          <a:p>
            <a:r>
              <a:rPr lang="en-US" smtClean="0"/>
              <a:t>Dr. Romina Polley</a:t>
            </a:r>
            <a:endParaRPr lang="en-US" dirty="0"/>
          </a:p>
        </p:txBody>
      </p:sp>
    </p:spTree>
    <p:extLst>
      <p:ext uri="{BB962C8B-B14F-4D97-AF65-F5344CB8AC3E}">
        <p14:creationId xmlns:p14="http://schemas.microsoft.com/office/powerpoint/2010/main" val="109011663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G Full Page ">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909765"/>
          </a:xfrm>
        </p:spPr>
        <p:txBody>
          <a:bodyPr/>
          <a:lstStyle>
            <a:lvl1pPr algn="ctr">
              <a:defRPr sz="2000" b="1" u="sng">
                <a:latin typeface="+mj-lt"/>
              </a:defRPr>
            </a:lvl1pPr>
          </a:lstStyle>
          <a:p>
            <a:r>
              <a:rPr lang="en-US" dirty="0" smtClean="0"/>
              <a:t>Click to edit Master title style</a:t>
            </a:r>
            <a:endParaRPr lang="en-US" dirty="0"/>
          </a:p>
        </p:txBody>
      </p:sp>
      <p:sp>
        <p:nvSpPr>
          <p:cNvPr id="7" name="Content Placeholder 6"/>
          <p:cNvSpPr>
            <a:spLocks noGrp="1"/>
          </p:cNvSpPr>
          <p:nvPr>
            <p:ph sz="quarter" idx="11"/>
          </p:nvPr>
        </p:nvSpPr>
        <p:spPr>
          <a:xfrm>
            <a:off x="228599" y="1619250"/>
            <a:ext cx="8686800" cy="4461510"/>
          </a:xfrm>
        </p:spPr>
        <p:txBody>
          <a:bodyPr wrap="square">
            <a:noAutofit/>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2"/>
          </p:nvPr>
        </p:nvSpPr>
        <p:spPr/>
        <p:txBody>
          <a:bodyPr/>
          <a:lstStyle/>
          <a:p>
            <a:r>
              <a:rPr lang="en-US" smtClean="0"/>
              <a:t>Dr. Romina Polley</a:t>
            </a:r>
            <a:endParaRPr lang="en-US" dirty="0"/>
          </a:p>
        </p:txBody>
      </p:sp>
    </p:spTree>
    <p:extLst>
      <p:ext uri="{BB962C8B-B14F-4D97-AF65-F5344CB8AC3E}">
        <p14:creationId xmlns:p14="http://schemas.microsoft.com/office/powerpoint/2010/main" val="371934744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G TOC/Agenda">
    <p:spTree>
      <p:nvGrpSpPr>
        <p:cNvPr id="1" name=""/>
        <p:cNvGrpSpPr/>
        <p:nvPr/>
      </p:nvGrpSpPr>
      <p:grpSpPr>
        <a:xfrm>
          <a:off x="0" y="0"/>
          <a:ext cx="0" cy="0"/>
          <a:chOff x="0" y="0"/>
          <a:chExt cx="0" cy="0"/>
        </a:xfrm>
      </p:grpSpPr>
      <p:sp>
        <p:nvSpPr>
          <p:cNvPr id="6" name="Text Placeholder 27"/>
          <p:cNvSpPr>
            <a:spLocks noGrp="1"/>
          </p:cNvSpPr>
          <p:nvPr>
            <p:ph type="body" sz="quarter" idx="21"/>
          </p:nvPr>
        </p:nvSpPr>
        <p:spPr>
          <a:xfrm>
            <a:off x="692650" y="1600220"/>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8" name="Text Placeholder 27"/>
          <p:cNvSpPr>
            <a:spLocks noGrp="1"/>
          </p:cNvSpPr>
          <p:nvPr>
            <p:ph type="body" sz="quarter" idx="22"/>
          </p:nvPr>
        </p:nvSpPr>
        <p:spPr>
          <a:xfrm>
            <a:off x="692650" y="2119911"/>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9" name="Text Placeholder 27"/>
          <p:cNvSpPr>
            <a:spLocks noGrp="1"/>
          </p:cNvSpPr>
          <p:nvPr>
            <p:ph type="body" sz="quarter" idx="23"/>
          </p:nvPr>
        </p:nvSpPr>
        <p:spPr>
          <a:xfrm>
            <a:off x="692650" y="2639602"/>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0" name="Text Placeholder 27"/>
          <p:cNvSpPr>
            <a:spLocks noGrp="1"/>
          </p:cNvSpPr>
          <p:nvPr>
            <p:ph type="body" sz="quarter" idx="24"/>
          </p:nvPr>
        </p:nvSpPr>
        <p:spPr>
          <a:xfrm>
            <a:off x="692650" y="3159293"/>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1" name="Text Placeholder 27"/>
          <p:cNvSpPr>
            <a:spLocks noGrp="1"/>
          </p:cNvSpPr>
          <p:nvPr>
            <p:ph type="body" sz="quarter" idx="25"/>
          </p:nvPr>
        </p:nvSpPr>
        <p:spPr>
          <a:xfrm>
            <a:off x="692650" y="3678984"/>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2" name="Text Placeholder 27"/>
          <p:cNvSpPr>
            <a:spLocks noGrp="1"/>
          </p:cNvSpPr>
          <p:nvPr>
            <p:ph type="body" sz="quarter" idx="26"/>
          </p:nvPr>
        </p:nvSpPr>
        <p:spPr>
          <a:xfrm>
            <a:off x="692650" y="4198675"/>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3" name="Text Placeholder 27"/>
          <p:cNvSpPr>
            <a:spLocks noGrp="1"/>
          </p:cNvSpPr>
          <p:nvPr>
            <p:ph type="body" sz="quarter" idx="27"/>
          </p:nvPr>
        </p:nvSpPr>
        <p:spPr>
          <a:xfrm>
            <a:off x="692650" y="4718366"/>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4" name="Text Placeholder 27"/>
          <p:cNvSpPr>
            <a:spLocks noGrp="1"/>
          </p:cNvSpPr>
          <p:nvPr>
            <p:ph type="body" sz="quarter" idx="28"/>
          </p:nvPr>
        </p:nvSpPr>
        <p:spPr>
          <a:xfrm>
            <a:off x="692650" y="5238057"/>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31" name="Text Placeholder 27"/>
          <p:cNvSpPr>
            <a:spLocks noGrp="1"/>
          </p:cNvSpPr>
          <p:nvPr>
            <p:ph type="body" sz="quarter" idx="45"/>
          </p:nvPr>
        </p:nvSpPr>
        <p:spPr>
          <a:xfrm>
            <a:off x="690026" y="5757747"/>
            <a:ext cx="7795134"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2" name="Title 1"/>
          <p:cNvSpPr>
            <a:spLocks noGrp="1"/>
          </p:cNvSpPr>
          <p:nvPr>
            <p:ph type="title"/>
          </p:nvPr>
        </p:nvSpPr>
        <p:spPr>
          <a:xfrm>
            <a:off x="228600" y="612647"/>
            <a:ext cx="8685213" cy="909765"/>
          </a:xfrm>
        </p:spPr>
        <p:txBody>
          <a:bodyPr/>
          <a:lstStyle/>
          <a:p>
            <a:r>
              <a:rPr lang="en-US" dirty="0" smtClean="0"/>
              <a:t>Click to edit Master title style</a:t>
            </a:r>
            <a:endParaRPr lang="en-US" dirty="0"/>
          </a:p>
        </p:txBody>
      </p:sp>
      <p:sp>
        <p:nvSpPr>
          <p:cNvPr id="5" name="Footer Placeholder 4"/>
          <p:cNvSpPr>
            <a:spLocks noGrp="1"/>
          </p:cNvSpPr>
          <p:nvPr>
            <p:ph type="ftr" sz="quarter" idx="12"/>
          </p:nvPr>
        </p:nvSpPr>
        <p:spPr/>
        <p:txBody>
          <a:bodyPr/>
          <a:lstStyle/>
          <a:p>
            <a:r>
              <a:rPr lang="en-US" smtClean="0"/>
              <a:t>Dr. Romina Polley</a:t>
            </a:r>
            <a:endParaRPr lang="en-US" dirty="0"/>
          </a:p>
        </p:txBody>
      </p:sp>
      <p:sp>
        <p:nvSpPr>
          <p:cNvPr id="15" name="Text Placeholder 22"/>
          <p:cNvSpPr>
            <a:spLocks noGrp="1"/>
          </p:cNvSpPr>
          <p:nvPr>
            <p:ph type="body" sz="quarter" idx="29" hasCustomPrompt="1"/>
          </p:nvPr>
        </p:nvSpPr>
        <p:spPr>
          <a:xfrm>
            <a:off x="228600" y="1600220"/>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16" name="Text Placeholder 22"/>
          <p:cNvSpPr>
            <a:spLocks noGrp="1"/>
          </p:cNvSpPr>
          <p:nvPr>
            <p:ph type="body" sz="quarter" idx="30" hasCustomPrompt="1"/>
          </p:nvPr>
        </p:nvSpPr>
        <p:spPr>
          <a:xfrm>
            <a:off x="228600" y="2119911"/>
            <a:ext cx="457200" cy="411480"/>
          </a:xfrm>
          <a:prstGeom prst="rect">
            <a:avLst/>
          </a:prstGeom>
          <a:solidFill>
            <a:schemeClr val="tx1"/>
          </a:solidFill>
          <a:ln w="6350">
            <a:solidFill>
              <a:schemeClr val="tx1"/>
            </a:solidFill>
          </a:ln>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a:t>
            </a:r>
            <a:endParaRPr lang="en-US" dirty="0"/>
          </a:p>
        </p:txBody>
      </p:sp>
      <p:sp>
        <p:nvSpPr>
          <p:cNvPr id="17" name="Text Placeholder 22"/>
          <p:cNvSpPr>
            <a:spLocks noGrp="1"/>
          </p:cNvSpPr>
          <p:nvPr>
            <p:ph type="body" sz="quarter" idx="31" hasCustomPrompt="1"/>
          </p:nvPr>
        </p:nvSpPr>
        <p:spPr>
          <a:xfrm>
            <a:off x="228600" y="2639602"/>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18" name="Text Placeholder 22"/>
          <p:cNvSpPr>
            <a:spLocks noGrp="1"/>
          </p:cNvSpPr>
          <p:nvPr>
            <p:ph type="body" sz="quarter" idx="32" hasCustomPrompt="1"/>
          </p:nvPr>
        </p:nvSpPr>
        <p:spPr>
          <a:xfrm>
            <a:off x="228600" y="3159293"/>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19" name="Text Placeholder 22"/>
          <p:cNvSpPr>
            <a:spLocks noGrp="1"/>
          </p:cNvSpPr>
          <p:nvPr>
            <p:ph type="body" sz="quarter" idx="33" hasCustomPrompt="1"/>
          </p:nvPr>
        </p:nvSpPr>
        <p:spPr>
          <a:xfrm>
            <a:off x="228600" y="3678984"/>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0" name="Text Placeholder 22"/>
          <p:cNvSpPr>
            <a:spLocks noGrp="1"/>
          </p:cNvSpPr>
          <p:nvPr>
            <p:ph type="body" sz="quarter" idx="34" hasCustomPrompt="1"/>
          </p:nvPr>
        </p:nvSpPr>
        <p:spPr>
          <a:xfrm>
            <a:off x="228600" y="4198675"/>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1" name="Text Placeholder 22"/>
          <p:cNvSpPr>
            <a:spLocks noGrp="1"/>
          </p:cNvSpPr>
          <p:nvPr>
            <p:ph type="body" sz="quarter" idx="35" hasCustomPrompt="1"/>
          </p:nvPr>
        </p:nvSpPr>
        <p:spPr>
          <a:xfrm>
            <a:off x="228600" y="4718366"/>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2" name="Text Placeholder 22"/>
          <p:cNvSpPr>
            <a:spLocks noGrp="1"/>
          </p:cNvSpPr>
          <p:nvPr>
            <p:ph type="body" sz="quarter" idx="36" hasCustomPrompt="1"/>
          </p:nvPr>
        </p:nvSpPr>
        <p:spPr>
          <a:xfrm>
            <a:off x="228600" y="523805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23" name="Text Placeholder 22"/>
          <p:cNvSpPr>
            <a:spLocks noGrp="1"/>
          </p:cNvSpPr>
          <p:nvPr>
            <p:ph type="body" sz="quarter" idx="37" hasCustomPrompt="1"/>
          </p:nvPr>
        </p:nvSpPr>
        <p:spPr>
          <a:xfrm>
            <a:off x="8455237" y="1600220"/>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4" name="Text Placeholder 22"/>
          <p:cNvSpPr>
            <a:spLocks noGrp="1"/>
          </p:cNvSpPr>
          <p:nvPr>
            <p:ph type="body" sz="quarter" idx="38" hasCustomPrompt="1"/>
          </p:nvPr>
        </p:nvSpPr>
        <p:spPr>
          <a:xfrm>
            <a:off x="8455237" y="2119911"/>
            <a:ext cx="457200" cy="411480"/>
          </a:xfrm>
          <a:prstGeom prst="rect">
            <a:avLst/>
          </a:prstGeom>
          <a:solidFill>
            <a:schemeClr val="bg1"/>
          </a:solidFill>
          <a:ln w="6350">
            <a:solidFill>
              <a:schemeClr val="tx1"/>
            </a:solidFill>
          </a:ln>
        </p:spPr>
        <p:txBody>
          <a:bodyPr anchor="ct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a:t>
            </a:r>
            <a:endParaRPr lang="en-US" dirty="0"/>
          </a:p>
        </p:txBody>
      </p:sp>
      <p:sp>
        <p:nvSpPr>
          <p:cNvPr id="25" name="Text Placeholder 22"/>
          <p:cNvSpPr>
            <a:spLocks noGrp="1"/>
          </p:cNvSpPr>
          <p:nvPr>
            <p:ph type="body" sz="quarter" idx="39" hasCustomPrompt="1"/>
          </p:nvPr>
        </p:nvSpPr>
        <p:spPr>
          <a:xfrm>
            <a:off x="8455237" y="2639602"/>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6" name="Text Placeholder 22"/>
          <p:cNvSpPr>
            <a:spLocks noGrp="1"/>
          </p:cNvSpPr>
          <p:nvPr>
            <p:ph type="body" sz="quarter" idx="40" hasCustomPrompt="1"/>
          </p:nvPr>
        </p:nvSpPr>
        <p:spPr>
          <a:xfrm>
            <a:off x="8455237" y="3159293"/>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7" name="Text Placeholder 22"/>
          <p:cNvSpPr>
            <a:spLocks noGrp="1"/>
          </p:cNvSpPr>
          <p:nvPr>
            <p:ph type="body" sz="quarter" idx="41" hasCustomPrompt="1"/>
          </p:nvPr>
        </p:nvSpPr>
        <p:spPr>
          <a:xfrm>
            <a:off x="8455237" y="3678984"/>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8" name="Text Placeholder 22"/>
          <p:cNvSpPr>
            <a:spLocks noGrp="1"/>
          </p:cNvSpPr>
          <p:nvPr>
            <p:ph type="body" sz="quarter" idx="42" hasCustomPrompt="1"/>
          </p:nvPr>
        </p:nvSpPr>
        <p:spPr>
          <a:xfrm>
            <a:off x="8455237" y="4198675"/>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29" name="Text Placeholder 22"/>
          <p:cNvSpPr>
            <a:spLocks noGrp="1"/>
          </p:cNvSpPr>
          <p:nvPr>
            <p:ph type="body" sz="quarter" idx="43" hasCustomPrompt="1"/>
          </p:nvPr>
        </p:nvSpPr>
        <p:spPr>
          <a:xfrm>
            <a:off x="8455237" y="4718366"/>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30" name="Text Placeholder 22"/>
          <p:cNvSpPr>
            <a:spLocks noGrp="1"/>
          </p:cNvSpPr>
          <p:nvPr>
            <p:ph type="body" sz="quarter" idx="44" hasCustomPrompt="1"/>
          </p:nvPr>
        </p:nvSpPr>
        <p:spPr>
          <a:xfrm>
            <a:off x="8455237" y="523805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
        <p:nvSpPr>
          <p:cNvPr id="32" name="Text Placeholder 22"/>
          <p:cNvSpPr>
            <a:spLocks noGrp="1"/>
          </p:cNvSpPr>
          <p:nvPr>
            <p:ph type="body" sz="quarter" idx="46" hasCustomPrompt="1"/>
          </p:nvPr>
        </p:nvSpPr>
        <p:spPr>
          <a:xfrm>
            <a:off x="228600" y="575774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smtClean="0"/>
              <a:t>#</a:t>
            </a:r>
            <a:endParaRPr lang="en-US" dirty="0"/>
          </a:p>
        </p:txBody>
      </p:sp>
      <p:sp>
        <p:nvSpPr>
          <p:cNvPr id="33" name="Text Placeholder 22"/>
          <p:cNvSpPr>
            <a:spLocks noGrp="1"/>
          </p:cNvSpPr>
          <p:nvPr>
            <p:ph type="body" sz="quarter" idx="47" hasCustomPrompt="1"/>
          </p:nvPr>
        </p:nvSpPr>
        <p:spPr>
          <a:xfrm>
            <a:off x="8452612" y="575774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smtClean="0"/>
              <a:t>#</a:t>
            </a:r>
            <a:endParaRPr lang="en-US" dirty="0"/>
          </a:p>
        </p:txBody>
      </p:sp>
    </p:spTree>
    <p:extLst>
      <p:ext uri="{BB962C8B-B14F-4D97-AF65-F5344CB8AC3E}">
        <p14:creationId xmlns:p14="http://schemas.microsoft.com/office/powerpoint/2010/main" val="2930662656"/>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G Side by S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Arial Rounded MT Bold" panose="020F0704030504030204" pitchFamily="34" charset="0"/>
              </a:defRPr>
            </a:lvl1pPr>
          </a:lstStyle>
          <a:p>
            <a:r>
              <a:rPr lang="en-US" dirty="0" smtClean="0"/>
              <a:t>Click to edit Master title style</a:t>
            </a:r>
            <a:endParaRPr lang="en-US" dirty="0"/>
          </a:p>
        </p:txBody>
      </p:sp>
      <p:sp>
        <p:nvSpPr>
          <p:cNvPr id="5" name="Content Placeholder 4"/>
          <p:cNvSpPr>
            <a:spLocks noGrp="1"/>
          </p:cNvSpPr>
          <p:nvPr>
            <p:ph sz="quarter" idx="11"/>
          </p:nvPr>
        </p:nvSpPr>
        <p:spPr>
          <a:xfrm>
            <a:off x="228600" y="1619250"/>
            <a:ext cx="4254500" cy="4552950"/>
          </a:xfrm>
        </p:spPr>
        <p:txBody>
          <a:bodyPr wrap="square" rIns="0">
            <a:noAutofit/>
          </a:bodyPr>
          <a:lstStyle>
            <a:lvl1pPr algn="ctr">
              <a:defRPr sz="1600">
                <a:latin typeface="Arial Rounded MT Bold" panose="020F0704030504030204" pitchFamily="34" charset="0"/>
              </a:defRPr>
            </a:lvl1pPr>
            <a:lvl2pPr>
              <a:defRPr sz="1400">
                <a:latin typeface="Corbel" panose="020B0503020204020204" pitchFamily="34" charset="0"/>
              </a:defRPr>
            </a:lvl2pPr>
            <a:lvl3pPr>
              <a:defRPr sz="1200">
                <a:latin typeface="Corbel" panose="020B0503020204020204" pitchFamily="34" charset="0"/>
              </a:defRPr>
            </a:lvl3pPr>
            <a:lvl4pPr>
              <a:defRPr sz="1100">
                <a:latin typeface="Corbel" panose="020B0503020204020204" pitchFamily="34" charset="0"/>
              </a:defRPr>
            </a:lvl4pPr>
            <a:lvl5pPr>
              <a:defRPr sz="1100">
                <a:latin typeface="Corbel" panose="020B05030202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657725" y="1619250"/>
            <a:ext cx="4256088" cy="4552950"/>
          </a:xfrm>
        </p:spPr>
        <p:txBody>
          <a:bodyPr wrap="square" lIns="0">
            <a:noAutofit/>
          </a:bodyPr>
          <a:lstStyle>
            <a:lvl1pPr algn="ctr">
              <a:defRPr sz="1600">
                <a:latin typeface="Arial Rounded MT Bold" panose="020F0704030504030204" pitchFamily="34" charset="0"/>
              </a:defRPr>
            </a:lvl1pPr>
            <a:lvl2pPr>
              <a:defRPr sz="1400">
                <a:latin typeface="Corbel" panose="020B0503020204020204" pitchFamily="34" charset="0"/>
              </a:defRPr>
            </a:lvl2pPr>
            <a:lvl3pPr>
              <a:defRPr sz="1200">
                <a:latin typeface="Corbel" panose="020B0503020204020204" pitchFamily="34" charset="0"/>
              </a:defRPr>
            </a:lvl3pPr>
            <a:lvl4pPr>
              <a:defRPr sz="1100">
                <a:latin typeface="Corbel" panose="020B0503020204020204" pitchFamily="34" charset="0"/>
              </a:defRPr>
            </a:lvl4pPr>
            <a:lvl5pPr>
              <a:defRPr sz="1100">
                <a:latin typeface="Corbel" panose="020B05030202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3"/>
          </p:nvPr>
        </p:nvSpPr>
        <p:spPr/>
        <p:txBody>
          <a:bodyPr/>
          <a:lstStyle/>
          <a:p>
            <a:r>
              <a:rPr lang="en-US" smtClean="0"/>
              <a:t>Dr. Romina Polley</a:t>
            </a:r>
            <a:endParaRPr lang="en-US" dirty="0"/>
          </a:p>
        </p:txBody>
      </p:sp>
    </p:spTree>
    <p:extLst>
      <p:ext uri="{BB962C8B-B14F-4D97-AF65-F5344CB8AC3E}">
        <p14:creationId xmlns:p14="http://schemas.microsoft.com/office/powerpoint/2010/main" val="79140763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G 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28600" y="1619250"/>
            <a:ext cx="4251960" cy="4553712"/>
          </a:xfrm>
        </p:spPr>
        <p:txBody>
          <a:bodyPr r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661853" y="1619250"/>
            <a:ext cx="425196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4657725" y="3977634"/>
            <a:ext cx="425196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4"/>
          </p:nvPr>
        </p:nvSpPr>
        <p:spPr/>
        <p:txBody>
          <a:bodyPr/>
          <a:lstStyle/>
          <a:p>
            <a:r>
              <a:rPr lang="en-US" smtClean="0"/>
              <a:t>Dr. Romina Polley</a:t>
            </a:r>
            <a:endParaRPr lang="en-US" dirty="0"/>
          </a:p>
        </p:txBody>
      </p:sp>
    </p:spTree>
    <p:extLst>
      <p:ext uri="{BB962C8B-B14F-4D97-AF65-F5344CB8AC3E}">
        <p14:creationId xmlns:p14="http://schemas.microsoft.com/office/powerpoint/2010/main" val="158203920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G 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4657725" y="1619250"/>
            <a:ext cx="425196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4"/>
          </p:nvPr>
        </p:nvSpPr>
        <p:spPr/>
        <p:txBody>
          <a:bodyPr/>
          <a:lstStyle/>
          <a:p>
            <a:r>
              <a:rPr lang="en-US" smtClean="0"/>
              <a:t>Dr. Romina Polley</a:t>
            </a:r>
            <a:endParaRPr lang="en-US" dirty="0"/>
          </a:p>
        </p:txBody>
      </p:sp>
    </p:spTree>
    <p:extLst>
      <p:ext uri="{BB962C8B-B14F-4D97-AF65-F5344CB8AC3E}">
        <p14:creationId xmlns:p14="http://schemas.microsoft.com/office/powerpoint/2010/main" val="2411198115"/>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G 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3114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28599" y="3977634"/>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57725"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9849129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G Blank Layout">
    <p:spTree>
      <p:nvGrpSpPr>
        <p:cNvPr id="1" name="Shape 68"/>
        <p:cNvGrpSpPr/>
        <p:nvPr/>
      </p:nvGrpSpPr>
      <p:grpSpPr>
        <a:xfrm>
          <a:off x="0" y="0"/>
          <a:ext cx="0" cy="0"/>
          <a:chOff x="0" y="0"/>
          <a:chExt cx="0" cy="0"/>
        </a:xfrm>
      </p:grpSpPr>
      <p:sp>
        <p:nvSpPr>
          <p:cNvPr id="69" name="Shape 6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G One Top One Top HigHlight One Bottom">
    <p:spTree>
      <p:nvGrpSpPr>
        <p:cNvPr id="1" name=""/>
        <p:cNvGrpSpPr/>
        <p:nvPr/>
      </p:nvGrpSpPr>
      <p:grpSpPr>
        <a:xfrm>
          <a:off x="0" y="0"/>
          <a:ext cx="0" cy="0"/>
          <a:chOff x="0" y="0"/>
          <a:chExt cx="0" cy="0"/>
        </a:xfrm>
      </p:grpSpPr>
      <p:sp>
        <p:nvSpPr>
          <p:cNvPr id="7" name="Content Placeholder 9"/>
          <p:cNvSpPr>
            <a:spLocks noGrp="1"/>
          </p:cNvSpPr>
          <p:nvPr>
            <p:ph sz="quarter" idx="12" hasCustomPrompt="1"/>
          </p:nvPr>
        </p:nvSpPr>
        <p:spPr>
          <a:xfrm>
            <a:off x="4657725" y="1619250"/>
            <a:ext cx="4256088"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3114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28599" y="3977634"/>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4"/>
          </p:nvPr>
        </p:nvSpPr>
        <p:spPr/>
        <p:txBody>
          <a:bodyPr/>
          <a:lstStyle/>
          <a:p>
            <a:r>
              <a:rPr lang="en-US" smtClean="0"/>
              <a:t>Dr. Romina Polley</a:t>
            </a:r>
            <a:endParaRPr lang="en-US" dirty="0"/>
          </a:p>
        </p:txBody>
      </p:sp>
    </p:spTree>
    <p:extLst>
      <p:ext uri="{BB962C8B-B14F-4D97-AF65-F5344CB8AC3E}">
        <p14:creationId xmlns:p14="http://schemas.microsoft.com/office/powerpoint/2010/main" val="150243779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G One Top Two Botto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8599" y="1619250"/>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3114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249671021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G Two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661853"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2470599701"/>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G One Top One Highlight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5"/>
          </p:nvPr>
        </p:nvSpPr>
        <p:spPr/>
        <p:txBody>
          <a:bodyPr/>
          <a:lstStyle/>
          <a:p>
            <a:r>
              <a:rPr lang="en-US" smtClean="0"/>
              <a:t>Dr. Romina Polley</a:t>
            </a:r>
            <a:endParaRPr lang="en-US" dirty="0"/>
          </a:p>
        </p:txBody>
      </p:sp>
      <p:sp>
        <p:nvSpPr>
          <p:cNvPr id="10" name="Content Placeholder 9"/>
          <p:cNvSpPr>
            <a:spLocks noGrp="1"/>
          </p:cNvSpPr>
          <p:nvPr>
            <p:ph sz="quarter" idx="12" hasCustomPrompt="1"/>
          </p:nvPr>
        </p:nvSpPr>
        <p:spPr>
          <a:xfrm>
            <a:off x="4657725" y="1619250"/>
            <a:ext cx="4256088"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8733654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G Three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2784475" cy="4553712"/>
          </a:xfrm>
        </p:spPr>
        <p:txBody>
          <a:bodyPr rIns="182880">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3176366" y="1619249"/>
            <a:ext cx="2788920" cy="4553712"/>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6124893" y="1619250"/>
            <a:ext cx="2788920" cy="4551363"/>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8"/>
          <p:cNvSpPr>
            <a:spLocks noGrp="1"/>
          </p:cNvSpPr>
          <p:nvPr>
            <p:ph type="ftr" sz="quarter" idx="14"/>
          </p:nvPr>
        </p:nvSpPr>
        <p:spPr/>
        <p:txBody>
          <a:bodyPr/>
          <a:lstStyle/>
          <a:p>
            <a:r>
              <a:rPr lang="en-US" smtClean="0"/>
              <a:t>Dr. Romina Polley</a:t>
            </a:r>
            <a:endParaRPr lang="en-US" dirty="0"/>
          </a:p>
        </p:txBody>
      </p:sp>
    </p:spTree>
    <p:extLst>
      <p:ext uri="{BB962C8B-B14F-4D97-AF65-F5344CB8AC3E}">
        <p14:creationId xmlns:p14="http://schemas.microsoft.com/office/powerpoint/2010/main" val="697829630"/>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G Two Across with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2784475" cy="4553712"/>
          </a:xfrm>
        </p:spPr>
        <p:txBody>
          <a:bodyPr r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3176366" y="1619249"/>
            <a:ext cx="2788920" cy="4553712"/>
          </a:xfrm>
        </p:spPr>
        <p:txBody>
          <a:bodyPr>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9"/>
          <p:cNvSpPr>
            <a:spLocks noGrp="1"/>
          </p:cNvSpPr>
          <p:nvPr>
            <p:ph sz="quarter" idx="13" hasCustomPrompt="1"/>
          </p:nvPr>
        </p:nvSpPr>
        <p:spPr>
          <a:xfrm>
            <a:off x="6124893" y="1619250"/>
            <a:ext cx="2788920" cy="1261884"/>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8"/>
          <p:cNvSpPr>
            <a:spLocks noGrp="1"/>
          </p:cNvSpPr>
          <p:nvPr>
            <p:ph type="ftr" sz="quarter" idx="14"/>
          </p:nvPr>
        </p:nvSpPr>
        <p:spPr/>
        <p:txBody>
          <a:bodyPr/>
          <a:lstStyle/>
          <a:p>
            <a:r>
              <a:rPr lang="en-US" smtClean="0"/>
              <a:t>Dr. Romina Polley</a:t>
            </a:r>
            <a:endParaRPr lang="en-US" dirty="0"/>
          </a:p>
        </p:txBody>
      </p:sp>
    </p:spTree>
    <p:extLst>
      <p:ext uri="{BB962C8B-B14F-4D97-AF65-F5344CB8AC3E}">
        <p14:creationId xmlns:p14="http://schemas.microsoft.com/office/powerpoint/2010/main" val="149169004"/>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G Four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203911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442147" y="1619249"/>
            <a:ext cx="2039112"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6869241"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9"/>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3735181281"/>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G Three Across One Highight">
    <p:spTree>
      <p:nvGrpSpPr>
        <p:cNvPr id="1" name=""/>
        <p:cNvGrpSpPr/>
        <p:nvPr/>
      </p:nvGrpSpPr>
      <p:grpSpPr>
        <a:xfrm>
          <a:off x="0" y="0"/>
          <a:ext cx="0" cy="0"/>
          <a:chOff x="0" y="0"/>
          <a:chExt cx="0" cy="0"/>
        </a:xfrm>
      </p:grpSpPr>
      <p:sp>
        <p:nvSpPr>
          <p:cNvPr id="11" name="Content Placeholder 9"/>
          <p:cNvSpPr>
            <a:spLocks noGrp="1"/>
          </p:cNvSpPr>
          <p:nvPr>
            <p:ph sz="quarter" idx="16" hasCustomPrompt="1"/>
          </p:nvPr>
        </p:nvSpPr>
        <p:spPr>
          <a:xfrm>
            <a:off x="6873875"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203911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442147" y="1619249"/>
            <a:ext cx="2039112"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9"/>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98816747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G Four Across - Group">
    <p:spTree>
      <p:nvGrpSpPr>
        <p:cNvPr id="1" name=""/>
        <p:cNvGrpSpPr/>
        <p:nvPr/>
      </p:nvGrpSpPr>
      <p:grpSpPr>
        <a:xfrm>
          <a:off x="0" y="0"/>
          <a:ext cx="0" cy="0"/>
          <a:chOff x="0" y="0"/>
          <a:chExt cx="0" cy="0"/>
        </a:xfrm>
      </p:grpSpPr>
      <p:sp>
        <p:nvSpPr>
          <p:cNvPr id="10" name="Rectangle 9"/>
          <p:cNvSpPr/>
          <p:nvPr userDrawn="1"/>
        </p:nvSpPr>
        <p:spPr>
          <a:xfrm>
            <a:off x="228600" y="1600200"/>
            <a:ext cx="8685213" cy="457200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428692" y="1770888"/>
            <a:ext cx="1947672"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0188" indent="-230188">
              <a:tabLst>
                <a:tab pos="231775" algn="l"/>
              </a:tabLst>
              <a:defRPr sz="1050"/>
            </a:lvl2pPr>
            <a:lvl3pPr marL="344488" indent="-112713">
              <a:defRPr sz="1000"/>
            </a:lvl3pPr>
            <a:lvl4pPr marL="457200" indent="-112713">
              <a:defRPr sz="900"/>
            </a:lvl4pPr>
            <a:lvl5pPr marL="569913" indent="-1127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2542202" y="1770887"/>
            <a:ext cx="1947672"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tabLst/>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4655712" y="1770889"/>
            <a:ext cx="1947672"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defRPr sz="1050"/>
            </a:lvl2pPr>
            <a:lvl3pPr marL="344488" indent="-112713">
              <a:defRPr sz="1000"/>
            </a:lvl3pPr>
            <a:lvl4pPr marL="457200" indent="-112713">
              <a:defRPr sz="900"/>
            </a:lvl4pPr>
            <a:lvl5pPr marL="569913" indent="-1127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6769223" y="1770889"/>
            <a:ext cx="1947672"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80708432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G One Large Left Two Small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4254500"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tabLst/>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6869241"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21241156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G TOC/Agenda">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692650" y="1600220"/>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2"/>
          </p:nvPr>
        </p:nvSpPr>
        <p:spPr>
          <a:xfrm>
            <a:off x="692650" y="2119910"/>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3"/>
          </p:nvPr>
        </p:nvSpPr>
        <p:spPr>
          <a:xfrm>
            <a:off x="692650" y="2639601"/>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4"/>
          </p:nvPr>
        </p:nvSpPr>
        <p:spPr>
          <a:xfrm>
            <a:off x="692650" y="3159292"/>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5"/>
          </p:nvPr>
        </p:nvSpPr>
        <p:spPr>
          <a:xfrm>
            <a:off x="692650" y="3678983"/>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body" idx="6"/>
          </p:nvPr>
        </p:nvSpPr>
        <p:spPr>
          <a:xfrm>
            <a:off x="692650" y="4198675"/>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body" idx="7"/>
          </p:nvPr>
        </p:nvSpPr>
        <p:spPr>
          <a:xfrm>
            <a:off x="692650" y="4718366"/>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8"/>
          </p:nvPr>
        </p:nvSpPr>
        <p:spPr>
          <a:xfrm>
            <a:off x="692650" y="5238057"/>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body" idx="9"/>
          </p:nvPr>
        </p:nvSpPr>
        <p:spPr>
          <a:xfrm>
            <a:off x="690025" y="5757746"/>
            <a:ext cx="7795133"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l"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title"/>
          </p:nvPr>
        </p:nvSpPr>
        <p:spPr>
          <a:xfrm>
            <a:off x="228600" y="612647"/>
            <a:ext cx="8685213" cy="909764"/>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body" idx="13"/>
          </p:nvPr>
        </p:nvSpPr>
        <p:spPr>
          <a:xfrm>
            <a:off x="228600" y="1600220"/>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body" idx="14"/>
          </p:nvPr>
        </p:nvSpPr>
        <p:spPr>
          <a:xfrm>
            <a:off x="228600" y="2119910"/>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body" idx="15"/>
          </p:nvPr>
        </p:nvSpPr>
        <p:spPr>
          <a:xfrm>
            <a:off x="228600" y="2639601"/>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body" idx="16"/>
          </p:nvPr>
        </p:nvSpPr>
        <p:spPr>
          <a:xfrm>
            <a:off x="228600" y="3159292"/>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body" idx="17"/>
          </p:nvPr>
        </p:nvSpPr>
        <p:spPr>
          <a:xfrm>
            <a:off x="228600" y="3678983"/>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body" idx="18"/>
          </p:nvPr>
        </p:nvSpPr>
        <p:spPr>
          <a:xfrm>
            <a:off x="228600" y="4198675"/>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body" idx="19"/>
          </p:nvPr>
        </p:nvSpPr>
        <p:spPr>
          <a:xfrm>
            <a:off x="228600" y="4718366"/>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body" idx="20"/>
          </p:nvPr>
        </p:nvSpPr>
        <p:spPr>
          <a:xfrm>
            <a:off x="228600" y="5238057"/>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body" idx="21"/>
          </p:nvPr>
        </p:nvSpPr>
        <p:spPr>
          <a:xfrm>
            <a:off x="8455236" y="1600220"/>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body" idx="22"/>
          </p:nvPr>
        </p:nvSpPr>
        <p:spPr>
          <a:xfrm>
            <a:off x="8455236" y="2119910"/>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body" idx="23"/>
          </p:nvPr>
        </p:nvSpPr>
        <p:spPr>
          <a:xfrm>
            <a:off x="8455236" y="2639601"/>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body" idx="24"/>
          </p:nvPr>
        </p:nvSpPr>
        <p:spPr>
          <a:xfrm>
            <a:off x="8455236" y="3159292"/>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4" name="Shape 94"/>
          <p:cNvSpPr txBox="1">
            <a:spLocks noGrp="1"/>
          </p:cNvSpPr>
          <p:nvPr>
            <p:ph type="body" idx="25"/>
          </p:nvPr>
        </p:nvSpPr>
        <p:spPr>
          <a:xfrm>
            <a:off x="8455236" y="3678983"/>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5" name="Shape 95"/>
          <p:cNvSpPr txBox="1">
            <a:spLocks noGrp="1"/>
          </p:cNvSpPr>
          <p:nvPr>
            <p:ph type="body" idx="26"/>
          </p:nvPr>
        </p:nvSpPr>
        <p:spPr>
          <a:xfrm>
            <a:off x="8455236" y="4198675"/>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6" name="Shape 96"/>
          <p:cNvSpPr txBox="1">
            <a:spLocks noGrp="1"/>
          </p:cNvSpPr>
          <p:nvPr>
            <p:ph type="body" idx="27"/>
          </p:nvPr>
        </p:nvSpPr>
        <p:spPr>
          <a:xfrm>
            <a:off x="8455236" y="4718366"/>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body" idx="28"/>
          </p:nvPr>
        </p:nvSpPr>
        <p:spPr>
          <a:xfrm>
            <a:off x="8455236" y="5238057"/>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body" idx="29"/>
          </p:nvPr>
        </p:nvSpPr>
        <p:spPr>
          <a:xfrm>
            <a:off x="228600" y="5757746"/>
            <a:ext cx="457200" cy="41148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lt1"/>
              </a:buClr>
              <a:buFont typeface="Arial"/>
              <a:buNone/>
              <a:defRPr sz="1200" b="1" i="0" u="none" strike="noStrike" cap="none">
                <a:solidFill>
                  <a:schemeClr val="lt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body" idx="30"/>
          </p:nvPr>
        </p:nvSpPr>
        <p:spPr>
          <a:xfrm>
            <a:off x="8452611" y="5757746"/>
            <a:ext cx="457200" cy="411480"/>
          </a:xfrm>
          <a:prstGeom prst="rect">
            <a:avLst/>
          </a:prstGeom>
          <a:solidFill>
            <a:schemeClr val="lt1"/>
          </a:solidFill>
          <a:ln w="9525" cap="flat" cmpd="sng">
            <a:solidFill>
              <a:schemeClr val="dk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G Two Small Left One Large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4657725" y="1619250"/>
            <a:ext cx="4254500"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15"/>
          <p:cNvSpPr>
            <a:spLocks noGrp="1"/>
          </p:cNvSpPr>
          <p:nvPr>
            <p:ph sz="quarter" idx="13"/>
          </p:nvPr>
        </p:nvSpPr>
        <p:spPr>
          <a:xfrm>
            <a:off x="228600"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2442147"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1324268693"/>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G Full Page Small Col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647406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6873875" y="1619250"/>
            <a:ext cx="20399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3941851123"/>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G Full Page Small Co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39753" y="1619250"/>
            <a:ext cx="647406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5"/>
          <p:cNvSpPr>
            <a:spLocks noGrp="1"/>
          </p:cNvSpPr>
          <p:nvPr>
            <p:ph sz="quarter" idx="14"/>
          </p:nvPr>
        </p:nvSpPr>
        <p:spPr>
          <a:xfrm>
            <a:off x="228600" y="1619250"/>
            <a:ext cx="20399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2406609446"/>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G Full Page with Highligh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6477000" cy="4553712"/>
          </a:xfrm>
        </p:spPr>
        <p:txBody>
          <a:bodyPr rIns="18288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2" hasCustomPrompt="1"/>
          </p:nvPr>
        </p:nvSpPr>
        <p:spPr>
          <a:xfrm>
            <a:off x="6873875"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3"/>
          </p:nvPr>
        </p:nvSpPr>
        <p:spPr/>
        <p:txBody>
          <a:bodyPr/>
          <a:lstStyle/>
          <a:p>
            <a:r>
              <a:rPr lang="en-US" smtClean="0"/>
              <a:t>Dr. Romina Polley</a:t>
            </a:r>
            <a:endParaRPr lang="en-US" dirty="0"/>
          </a:p>
        </p:txBody>
      </p:sp>
    </p:spTree>
    <p:extLst>
      <p:ext uri="{BB962C8B-B14F-4D97-AF65-F5344CB8AC3E}">
        <p14:creationId xmlns:p14="http://schemas.microsoft.com/office/powerpoint/2010/main" val="3125596195"/>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G Full Page with Highligh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436813" y="1619250"/>
            <a:ext cx="6477000" cy="4553712"/>
          </a:xfrm>
        </p:spPr>
        <p:txBody>
          <a:bodyPr rIns="18288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2" hasCustomPrompt="1"/>
          </p:nvPr>
        </p:nvSpPr>
        <p:spPr>
          <a:xfrm>
            <a:off x="228600"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3"/>
          </p:nvPr>
        </p:nvSpPr>
        <p:spPr/>
        <p:txBody>
          <a:bodyPr/>
          <a:lstStyle/>
          <a:p>
            <a:r>
              <a:rPr lang="en-US" smtClean="0"/>
              <a:t>Dr. Romina Polley</a:t>
            </a:r>
            <a:endParaRPr lang="en-US" dirty="0"/>
          </a:p>
        </p:txBody>
      </p:sp>
    </p:spTree>
    <p:extLst>
      <p:ext uri="{BB962C8B-B14F-4D97-AF65-F5344CB8AC3E}">
        <p14:creationId xmlns:p14="http://schemas.microsoft.com/office/powerpoint/2010/main" val="1507139063"/>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G Bio Slide 1">
    <p:spTree>
      <p:nvGrpSpPr>
        <p:cNvPr id="1" name=""/>
        <p:cNvGrpSpPr/>
        <p:nvPr/>
      </p:nvGrpSpPr>
      <p:grpSpPr>
        <a:xfrm>
          <a:off x="0" y="0"/>
          <a:ext cx="0" cy="0"/>
          <a:chOff x="0" y="0"/>
          <a:chExt cx="0" cy="0"/>
        </a:xfrm>
      </p:grpSpPr>
      <p:sp>
        <p:nvSpPr>
          <p:cNvPr id="27" name="Rectangle 26"/>
          <p:cNvSpPr/>
          <p:nvPr userDrawn="1"/>
        </p:nvSpPr>
        <p:spPr bwMode="white">
          <a:xfrm>
            <a:off x="118529" y="245534"/>
            <a:ext cx="8915400" cy="381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12" name="Text Placeholder 11"/>
          <p:cNvSpPr>
            <a:spLocks noGrp="1"/>
          </p:cNvSpPr>
          <p:nvPr>
            <p:ph type="body" sz="quarter" idx="14"/>
          </p:nvPr>
        </p:nvSpPr>
        <p:spPr>
          <a:xfrm>
            <a:off x="228598" y="429130"/>
            <a:ext cx="8686800" cy="1828800"/>
          </a:xfrm>
          <a:solidFill>
            <a:srgbClr val="E6E6E6"/>
          </a:solidFill>
        </p:spPr>
        <p:txBody>
          <a:bodyPr lIns="2926080" tIns="182880" rIns="182880" bIns="45720">
            <a:noAutofit/>
          </a:bodyPr>
          <a:lstStyle>
            <a:lvl1pPr>
              <a:lnSpc>
                <a:spcPct val="100000"/>
              </a:lnSpc>
              <a:spcAft>
                <a:spcPts val="0"/>
              </a:spcAft>
              <a:defRPr sz="2600" b="1"/>
            </a:lvl1pPr>
            <a:lvl2pPr marL="0" indent="0">
              <a:lnSpc>
                <a:spcPct val="100000"/>
              </a:lnSpc>
              <a:spcBef>
                <a:spcPts val="200"/>
              </a:spcBef>
              <a:spcAft>
                <a:spcPts val="0"/>
              </a:spcAft>
              <a:buNone/>
              <a:tabLst/>
              <a:defRPr sz="1400" b="1" i="0">
                <a:latin typeface="Times New Roman"/>
                <a:cs typeface="Times New Roman"/>
              </a:defRPr>
            </a:lvl2pPr>
            <a:lvl3pPr marL="0" indent="0">
              <a:spcAft>
                <a:spcPts val="0"/>
              </a:spcAft>
              <a:buNone/>
              <a:defRPr sz="3200">
                <a:latin typeface="Franklin Gothic Book"/>
                <a:cs typeface="Franklin Gothic Book"/>
              </a:defRPr>
            </a:lvl3pPr>
            <a:lvl4pPr marL="0" indent="0">
              <a:spcAft>
                <a:spcPts val="0"/>
              </a:spcAft>
              <a:buNone/>
              <a:defRPr sz="3200">
                <a:latin typeface="Franklin Gothic Book"/>
                <a:cs typeface="Franklin Gothic Book"/>
              </a:defRPr>
            </a:lvl4pPr>
            <a:lvl5pPr>
              <a:defRPr sz="3200"/>
            </a:lvl5pPr>
          </a:lstStyle>
          <a:p>
            <a:pPr lvl="0"/>
            <a:r>
              <a:rPr lang="en-US" dirty="0" smtClean="0"/>
              <a:t>Click to edit Master text styles</a:t>
            </a:r>
          </a:p>
          <a:p>
            <a:pPr lvl="1"/>
            <a:r>
              <a:rPr lang="en-US" dirty="0" smtClean="0"/>
              <a:t>Second level</a:t>
            </a:r>
          </a:p>
        </p:txBody>
      </p:sp>
      <p:sp>
        <p:nvSpPr>
          <p:cNvPr id="18" name="Picture Placeholder 17"/>
          <p:cNvSpPr>
            <a:spLocks noGrp="1" noChangeAspect="1"/>
          </p:cNvSpPr>
          <p:nvPr>
            <p:ph type="pic" sz="quarter" idx="15"/>
          </p:nvPr>
        </p:nvSpPr>
        <p:spPr>
          <a:xfrm>
            <a:off x="806047" y="467928"/>
            <a:ext cx="1792224" cy="1792224"/>
          </a:xfrm>
        </p:spPr>
        <p:txBody>
          <a:bodyPr>
            <a:noAutofit/>
          </a:bodyPr>
          <a:lstStyle/>
          <a:p>
            <a:endParaRPr lang="en-US" dirty="0"/>
          </a:p>
        </p:txBody>
      </p:sp>
      <p:sp>
        <p:nvSpPr>
          <p:cNvPr id="8" name="Text Placeholder 7"/>
          <p:cNvSpPr>
            <a:spLocks noGrp="1"/>
          </p:cNvSpPr>
          <p:nvPr>
            <p:ph type="body" sz="quarter" idx="12" hasCustomPrompt="1"/>
          </p:nvPr>
        </p:nvSpPr>
        <p:spPr>
          <a:xfrm>
            <a:off x="228601" y="2458169"/>
            <a:ext cx="2773798" cy="227258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228600">
              <a:buFont typeface="Lucida Grande"/>
              <a:buChar char="—"/>
              <a:defRPr sz="1200">
                <a:latin typeface="Times New Roman"/>
                <a:cs typeface="Times New Roman"/>
              </a:defRPr>
            </a:lvl3pPr>
            <a:lvl4pPr marL="411480" indent="-182880">
              <a:defRPr sz="1000">
                <a:latin typeface="Times New Roman"/>
                <a:cs typeface="Times New Roman"/>
              </a:defRPr>
            </a:lvl4pPr>
            <a:lvl5pPr marL="594360" indent="-182880">
              <a:defRPr sz="1000">
                <a:latin typeface="Times New Roman"/>
                <a:cs typeface="Times New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 name="Content Placeholder 9"/>
          <p:cNvSpPr>
            <a:spLocks noGrp="1"/>
          </p:cNvSpPr>
          <p:nvPr>
            <p:ph sz="quarter" idx="114" hasCustomPrompt="1"/>
          </p:nvPr>
        </p:nvSpPr>
        <p:spPr>
          <a:xfrm>
            <a:off x="228600" y="4876800"/>
            <a:ext cx="2768600" cy="1295400"/>
          </a:xfrm>
          <a:solidFill>
            <a:schemeClr val="accent5"/>
          </a:solidFill>
        </p:spPr>
        <p:txBody>
          <a:bodyPr lIns="182880" tIns="137160" rIns="182880" bIns="137160" anchor="ctr" anchorCtr="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7"/>
          <p:cNvSpPr>
            <a:spLocks noGrp="1"/>
          </p:cNvSpPr>
          <p:nvPr>
            <p:ph type="body" sz="quarter" idx="115" hasCustomPrompt="1"/>
          </p:nvPr>
        </p:nvSpPr>
        <p:spPr>
          <a:xfrm>
            <a:off x="3177977" y="2461812"/>
            <a:ext cx="5735836" cy="17472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smtClean="0"/>
              <a:t>CLICK TO EDIT MASTER TEXT STYLES</a:t>
            </a:r>
          </a:p>
        </p:txBody>
      </p:sp>
      <p:sp>
        <p:nvSpPr>
          <p:cNvPr id="23" name="Text Placeholder 22"/>
          <p:cNvSpPr>
            <a:spLocks noGrp="1"/>
          </p:cNvSpPr>
          <p:nvPr>
            <p:ph type="body" sz="quarter" idx="117"/>
          </p:nvPr>
        </p:nvSpPr>
        <p:spPr>
          <a:xfrm>
            <a:off x="3175886" y="1417342"/>
            <a:ext cx="1631064"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smtClean="0"/>
              <a:t>Click to edit Master text styles</a:t>
            </a:r>
          </a:p>
          <a:p>
            <a:pPr lvl="1"/>
            <a:r>
              <a:rPr lang="en-US" dirty="0" smtClean="0"/>
              <a:t>Second level</a:t>
            </a:r>
          </a:p>
          <a:p>
            <a:pPr lvl="2"/>
            <a:r>
              <a:rPr lang="en-US" dirty="0" smtClean="0"/>
              <a:t>Third level </a:t>
            </a:r>
          </a:p>
          <a:p>
            <a:pPr lvl="3"/>
            <a:r>
              <a:rPr lang="en-US" dirty="0" smtClean="0"/>
              <a:t>Fourth level</a:t>
            </a:r>
          </a:p>
          <a:p>
            <a:pPr lvl="4"/>
            <a:r>
              <a:rPr lang="en-US" dirty="0" smtClean="0"/>
              <a:t>Fifth level</a:t>
            </a:r>
            <a:endParaRPr lang="en-US" dirty="0"/>
          </a:p>
        </p:txBody>
      </p:sp>
      <p:sp>
        <p:nvSpPr>
          <p:cNvPr id="25" name="Text Placeholder 24"/>
          <p:cNvSpPr>
            <a:spLocks noGrp="1"/>
          </p:cNvSpPr>
          <p:nvPr>
            <p:ph type="body" sz="quarter" idx="118"/>
          </p:nvPr>
        </p:nvSpPr>
        <p:spPr>
          <a:xfrm>
            <a:off x="3177977" y="2636534"/>
            <a:ext cx="5735836" cy="3549860"/>
          </a:xfrm>
        </p:spPr>
        <p:txBody>
          <a:bodyPr numCol="2" spcCol="182880">
            <a:noAutofit/>
          </a:bodyPr>
          <a:lstStyle>
            <a:lvl1pPr>
              <a:defRPr sz="1000"/>
            </a:lvl1pPr>
            <a:lvl2pPr marL="182880" indent="-182880">
              <a:defRPr sz="1000"/>
            </a:lvl2pPr>
            <a:lvl3pPr marL="320040" indent="-137160">
              <a:defRPr sz="1000"/>
            </a:lvl3pPr>
            <a:lvl4pPr marL="457200" indent="-137160">
              <a:defRPr sz="1000"/>
            </a:lvl4pPr>
            <a:lvl5pPr marL="59436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9"/>
          <p:cNvSpPr>
            <a:spLocks noGrp="1"/>
          </p:cNvSpPr>
          <p:nvPr>
            <p:ph type="ftr" sz="quarter" idx="119"/>
          </p:nvPr>
        </p:nvSpPr>
        <p:spPr/>
        <p:txBody>
          <a:bodyPr/>
          <a:lstStyle/>
          <a:p>
            <a:r>
              <a:rPr lang="en-US" smtClean="0"/>
              <a:t>Dr. Romina Polley</a:t>
            </a:r>
            <a:endParaRPr lang="en-US" dirty="0"/>
          </a:p>
        </p:txBody>
      </p:sp>
      <p:sp>
        <p:nvSpPr>
          <p:cNvPr id="22" name="Text Placeholder 22"/>
          <p:cNvSpPr>
            <a:spLocks noGrp="1"/>
          </p:cNvSpPr>
          <p:nvPr>
            <p:ph type="body" sz="quarter" idx="120"/>
          </p:nvPr>
        </p:nvSpPr>
        <p:spPr>
          <a:xfrm>
            <a:off x="4953000" y="1421575"/>
            <a:ext cx="3835400"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smtClean="0"/>
              <a:t>Click to edit Master text styles</a:t>
            </a:r>
          </a:p>
          <a:p>
            <a:pPr lvl="1"/>
            <a:r>
              <a:rPr lang="en-US" dirty="0" smtClean="0"/>
              <a:t>Second level</a:t>
            </a:r>
          </a:p>
          <a:p>
            <a:pPr lvl="2"/>
            <a:r>
              <a:rPr lang="en-US" dirty="0" smtClean="0"/>
              <a:t>Third level </a:t>
            </a:r>
          </a:p>
          <a:p>
            <a:pPr lvl="3"/>
            <a:r>
              <a:rPr lang="en-US" dirty="0" smtClean="0"/>
              <a:t>Fourth level</a:t>
            </a:r>
          </a:p>
          <a:p>
            <a:pPr lvl="4"/>
            <a:r>
              <a:rPr lang="en-US" dirty="0" smtClean="0"/>
              <a:t>Fifth level</a:t>
            </a:r>
            <a:endParaRPr lang="en-US" dirty="0"/>
          </a:p>
        </p:txBody>
      </p:sp>
      <p:cxnSp>
        <p:nvCxnSpPr>
          <p:cNvPr id="26" name="Straight Connector 25"/>
          <p:cNvCxnSpPr/>
          <p:nvPr userDrawn="1"/>
        </p:nvCxnSpPr>
        <p:spPr>
          <a:xfrm>
            <a:off x="228599" y="2269069"/>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3288106"/>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G Text with Team of Six">
    <p:spTree>
      <p:nvGrpSpPr>
        <p:cNvPr id="1" name=""/>
        <p:cNvGrpSpPr/>
        <p:nvPr/>
      </p:nvGrpSpPr>
      <p:grpSpPr>
        <a:xfrm>
          <a:off x="0" y="0"/>
          <a:ext cx="0" cy="0"/>
          <a:chOff x="0" y="0"/>
          <a:chExt cx="0" cy="0"/>
        </a:xfrm>
      </p:grpSpPr>
      <p:sp>
        <p:nvSpPr>
          <p:cNvPr id="21" name="Rectangle 20"/>
          <p:cNvSpPr/>
          <p:nvPr userDrawn="1"/>
        </p:nvSpPr>
        <p:spPr>
          <a:xfrm>
            <a:off x="4657725" y="1600200"/>
            <a:ext cx="4256088"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1"/>
          </p:nvPr>
        </p:nvSpPr>
        <p:spPr>
          <a:xfrm>
            <a:off x="228600" y="1619250"/>
            <a:ext cx="425450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17"/>
          <p:cNvSpPr>
            <a:spLocks noGrp="1"/>
          </p:cNvSpPr>
          <p:nvPr>
            <p:ph type="pic" sz="quarter" idx="15"/>
          </p:nvPr>
        </p:nvSpPr>
        <p:spPr>
          <a:xfrm>
            <a:off x="7602935" y="2065881"/>
            <a:ext cx="1143000" cy="1143000"/>
          </a:xfrm>
        </p:spPr>
        <p:txBody>
          <a:bodyPr/>
          <a:lstStyle/>
          <a:p>
            <a:endParaRPr lang="en-US" dirty="0"/>
          </a:p>
        </p:txBody>
      </p:sp>
      <p:sp>
        <p:nvSpPr>
          <p:cNvPr id="7" name="Picture Placeholder 17"/>
          <p:cNvSpPr>
            <a:spLocks noGrp="1"/>
          </p:cNvSpPr>
          <p:nvPr>
            <p:ph type="pic" sz="quarter" idx="16"/>
          </p:nvPr>
        </p:nvSpPr>
        <p:spPr>
          <a:xfrm>
            <a:off x="6214068" y="2065881"/>
            <a:ext cx="1143000" cy="1143000"/>
          </a:xfrm>
        </p:spPr>
        <p:txBody>
          <a:bodyPr/>
          <a:lstStyle/>
          <a:p>
            <a:endParaRPr lang="en-US" dirty="0"/>
          </a:p>
        </p:txBody>
      </p:sp>
      <p:sp>
        <p:nvSpPr>
          <p:cNvPr id="9" name="Picture Placeholder 17"/>
          <p:cNvSpPr>
            <a:spLocks noGrp="1"/>
          </p:cNvSpPr>
          <p:nvPr>
            <p:ph type="pic" sz="quarter" idx="17"/>
          </p:nvPr>
        </p:nvSpPr>
        <p:spPr>
          <a:xfrm>
            <a:off x="4825200" y="2065881"/>
            <a:ext cx="1143000" cy="1143000"/>
          </a:xfrm>
        </p:spPr>
        <p:txBody>
          <a:bodyPr/>
          <a:lstStyle/>
          <a:p>
            <a:endParaRPr lang="en-US" dirty="0"/>
          </a:p>
        </p:txBody>
      </p:sp>
      <p:sp>
        <p:nvSpPr>
          <p:cNvPr id="15" name="Text Placeholder 14"/>
          <p:cNvSpPr>
            <a:spLocks noGrp="1"/>
          </p:cNvSpPr>
          <p:nvPr>
            <p:ph type="body" sz="quarter" idx="21"/>
          </p:nvPr>
        </p:nvSpPr>
        <p:spPr>
          <a:xfrm>
            <a:off x="4825200"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7" name="Text Placeholder 14"/>
          <p:cNvSpPr>
            <a:spLocks noGrp="1"/>
          </p:cNvSpPr>
          <p:nvPr>
            <p:ph type="body" sz="quarter" idx="116"/>
          </p:nvPr>
        </p:nvSpPr>
        <p:spPr>
          <a:xfrm>
            <a:off x="621406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8" name="Text Placeholder 14"/>
          <p:cNvSpPr>
            <a:spLocks noGrp="1"/>
          </p:cNvSpPr>
          <p:nvPr>
            <p:ph type="body" sz="quarter" idx="117"/>
          </p:nvPr>
        </p:nvSpPr>
        <p:spPr>
          <a:xfrm>
            <a:off x="7602935"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0" name="Text Placeholder 7"/>
          <p:cNvSpPr>
            <a:spLocks noGrp="1"/>
          </p:cNvSpPr>
          <p:nvPr>
            <p:ph type="body" sz="quarter" idx="118" hasCustomPrompt="1"/>
          </p:nvPr>
        </p:nvSpPr>
        <p:spPr>
          <a:xfrm>
            <a:off x="4657725" y="1600200"/>
            <a:ext cx="4256088"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smtClean="0"/>
              <a:t>CLICK TO EDIT MASTER TEXT STYLES</a:t>
            </a:r>
          </a:p>
        </p:txBody>
      </p:sp>
      <p:sp>
        <p:nvSpPr>
          <p:cNvPr id="28" name="Picture Placeholder 17"/>
          <p:cNvSpPr>
            <a:spLocks noGrp="1"/>
          </p:cNvSpPr>
          <p:nvPr>
            <p:ph type="pic" sz="quarter" idx="119"/>
          </p:nvPr>
        </p:nvSpPr>
        <p:spPr>
          <a:xfrm>
            <a:off x="7602935" y="4021462"/>
            <a:ext cx="1143000" cy="1143000"/>
          </a:xfrm>
        </p:spPr>
        <p:txBody>
          <a:bodyPr/>
          <a:lstStyle/>
          <a:p>
            <a:endParaRPr lang="en-US" dirty="0"/>
          </a:p>
        </p:txBody>
      </p:sp>
      <p:sp>
        <p:nvSpPr>
          <p:cNvPr id="29" name="Picture Placeholder 17"/>
          <p:cNvSpPr>
            <a:spLocks noGrp="1"/>
          </p:cNvSpPr>
          <p:nvPr>
            <p:ph type="pic" sz="quarter" idx="120"/>
          </p:nvPr>
        </p:nvSpPr>
        <p:spPr>
          <a:xfrm>
            <a:off x="6214068" y="4021462"/>
            <a:ext cx="1143000" cy="1143000"/>
          </a:xfrm>
        </p:spPr>
        <p:txBody>
          <a:bodyPr/>
          <a:lstStyle/>
          <a:p>
            <a:endParaRPr lang="en-US" dirty="0"/>
          </a:p>
        </p:txBody>
      </p:sp>
      <p:sp>
        <p:nvSpPr>
          <p:cNvPr id="30" name="Picture Placeholder 17"/>
          <p:cNvSpPr>
            <a:spLocks noGrp="1"/>
          </p:cNvSpPr>
          <p:nvPr>
            <p:ph type="pic" sz="quarter" idx="121"/>
          </p:nvPr>
        </p:nvSpPr>
        <p:spPr>
          <a:xfrm>
            <a:off x="4825200" y="4021462"/>
            <a:ext cx="1143000" cy="1143000"/>
          </a:xfrm>
        </p:spPr>
        <p:txBody>
          <a:bodyPr/>
          <a:lstStyle/>
          <a:p>
            <a:endParaRPr lang="en-US" dirty="0"/>
          </a:p>
        </p:txBody>
      </p:sp>
      <p:sp>
        <p:nvSpPr>
          <p:cNvPr id="31" name="Text Placeholder 14"/>
          <p:cNvSpPr>
            <a:spLocks noGrp="1"/>
          </p:cNvSpPr>
          <p:nvPr>
            <p:ph type="body" sz="quarter" idx="122"/>
          </p:nvPr>
        </p:nvSpPr>
        <p:spPr>
          <a:xfrm>
            <a:off x="4825200"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2" name="Text Placeholder 14"/>
          <p:cNvSpPr>
            <a:spLocks noGrp="1"/>
          </p:cNvSpPr>
          <p:nvPr>
            <p:ph type="body" sz="quarter" idx="123"/>
          </p:nvPr>
        </p:nvSpPr>
        <p:spPr>
          <a:xfrm>
            <a:off x="621406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3" name="Text Placeholder 14"/>
          <p:cNvSpPr>
            <a:spLocks noGrp="1"/>
          </p:cNvSpPr>
          <p:nvPr>
            <p:ph type="body" sz="quarter" idx="124"/>
          </p:nvPr>
        </p:nvSpPr>
        <p:spPr>
          <a:xfrm>
            <a:off x="7602935"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9" name="Footer Placeholder 18"/>
          <p:cNvSpPr>
            <a:spLocks noGrp="1"/>
          </p:cNvSpPr>
          <p:nvPr>
            <p:ph type="ftr" sz="quarter" idx="125"/>
          </p:nvPr>
        </p:nvSpPr>
        <p:spPr/>
        <p:txBody>
          <a:bodyPr/>
          <a:lstStyle/>
          <a:p>
            <a:r>
              <a:rPr lang="en-US" smtClean="0"/>
              <a:t>Dr. Romina Polley</a:t>
            </a:r>
            <a:endParaRPr lang="en-US" dirty="0"/>
          </a:p>
        </p:txBody>
      </p:sp>
    </p:spTree>
    <p:extLst>
      <p:ext uri="{BB962C8B-B14F-4D97-AF65-F5344CB8AC3E}">
        <p14:creationId xmlns:p14="http://schemas.microsoft.com/office/powerpoint/2010/main" val="3845296364"/>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G with Twelve Contacts">
    <p:spTree>
      <p:nvGrpSpPr>
        <p:cNvPr id="1" name=""/>
        <p:cNvGrpSpPr/>
        <p:nvPr/>
      </p:nvGrpSpPr>
      <p:grpSpPr>
        <a:xfrm>
          <a:off x="0" y="0"/>
          <a:ext cx="0" cy="0"/>
          <a:chOff x="0" y="0"/>
          <a:chExt cx="0" cy="0"/>
        </a:xfrm>
      </p:grpSpPr>
      <p:sp>
        <p:nvSpPr>
          <p:cNvPr id="21" name="Rectangle 20"/>
          <p:cNvSpPr/>
          <p:nvPr userDrawn="1"/>
        </p:nvSpPr>
        <p:spPr>
          <a:xfrm>
            <a:off x="228600" y="1600200"/>
            <a:ext cx="8686800"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Picture Placeholder 17"/>
          <p:cNvSpPr>
            <a:spLocks noGrp="1"/>
          </p:cNvSpPr>
          <p:nvPr>
            <p:ph type="pic" sz="quarter" idx="15"/>
          </p:nvPr>
        </p:nvSpPr>
        <p:spPr>
          <a:xfrm>
            <a:off x="7589487" y="2065881"/>
            <a:ext cx="1143000" cy="1143000"/>
          </a:xfrm>
        </p:spPr>
        <p:txBody>
          <a:bodyPr/>
          <a:lstStyle/>
          <a:p>
            <a:endParaRPr lang="en-US" dirty="0"/>
          </a:p>
        </p:txBody>
      </p:sp>
      <p:sp>
        <p:nvSpPr>
          <p:cNvPr id="7" name="Picture Placeholder 17"/>
          <p:cNvSpPr>
            <a:spLocks noGrp="1"/>
          </p:cNvSpPr>
          <p:nvPr>
            <p:ph type="pic" sz="quarter" idx="16"/>
          </p:nvPr>
        </p:nvSpPr>
        <p:spPr>
          <a:xfrm>
            <a:off x="6153893" y="2065881"/>
            <a:ext cx="1143000" cy="1143000"/>
          </a:xfrm>
        </p:spPr>
        <p:txBody>
          <a:bodyPr/>
          <a:lstStyle/>
          <a:p>
            <a:endParaRPr lang="en-US" dirty="0"/>
          </a:p>
        </p:txBody>
      </p:sp>
      <p:sp>
        <p:nvSpPr>
          <p:cNvPr id="9" name="Picture Placeholder 17"/>
          <p:cNvSpPr>
            <a:spLocks noGrp="1"/>
          </p:cNvSpPr>
          <p:nvPr>
            <p:ph type="pic" sz="quarter" idx="17"/>
          </p:nvPr>
        </p:nvSpPr>
        <p:spPr>
          <a:xfrm>
            <a:off x="4718298" y="2065881"/>
            <a:ext cx="1143000" cy="1143000"/>
          </a:xfrm>
        </p:spPr>
        <p:txBody>
          <a:bodyPr/>
          <a:lstStyle/>
          <a:p>
            <a:endParaRPr lang="en-US" dirty="0"/>
          </a:p>
        </p:txBody>
      </p:sp>
      <p:sp>
        <p:nvSpPr>
          <p:cNvPr id="15" name="Text Placeholder 14"/>
          <p:cNvSpPr>
            <a:spLocks noGrp="1"/>
          </p:cNvSpPr>
          <p:nvPr>
            <p:ph type="body" sz="quarter" idx="21"/>
          </p:nvPr>
        </p:nvSpPr>
        <p:spPr>
          <a:xfrm>
            <a:off x="471829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7" name="Text Placeholder 14"/>
          <p:cNvSpPr>
            <a:spLocks noGrp="1"/>
          </p:cNvSpPr>
          <p:nvPr>
            <p:ph type="body" sz="quarter" idx="116"/>
          </p:nvPr>
        </p:nvSpPr>
        <p:spPr>
          <a:xfrm>
            <a:off x="615389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8" name="Text Placeholder 14"/>
          <p:cNvSpPr>
            <a:spLocks noGrp="1"/>
          </p:cNvSpPr>
          <p:nvPr>
            <p:ph type="body" sz="quarter" idx="117"/>
          </p:nvPr>
        </p:nvSpPr>
        <p:spPr>
          <a:xfrm>
            <a:off x="7589487"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0" name="Text Placeholder 7"/>
          <p:cNvSpPr>
            <a:spLocks noGrp="1"/>
          </p:cNvSpPr>
          <p:nvPr>
            <p:ph type="body" sz="quarter" idx="118" hasCustomPrompt="1"/>
          </p:nvPr>
        </p:nvSpPr>
        <p:spPr>
          <a:xfrm>
            <a:off x="228600" y="1600200"/>
            <a:ext cx="8686800"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smtClean="0"/>
              <a:t>CLICK TO EDIT MASTER TEXT STYLES</a:t>
            </a:r>
          </a:p>
        </p:txBody>
      </p:sp>
      <p:sp>
        <p:nvSpPr>
          <p:cNvPr id="28" name="Picture Placeholder 17"/>
          <p:cNvSpPr>
            <a:spLocks noGrp="1"/>
          </p:cNvSpPr>
          <p:nvPr>
            <p:ph type="pic" sz="quarter" idx="119"/>
          </p:nvPr>
        </p:nvSpPr>
        <p:spPr>
          <a:xfrm>
            <a:off x="7589487" y="4021462"/>
            <a:ext cx="1143000" cy="1143000"/>
          </a:xfrm>
        </p:spPr>
        <p:txBody>
          <a:bodyPr/>
          <a:lstStyle/>
          <a:p>
            <a:endParaRPr lang="en-US" dirty="0"/>
          </a:p>
        </p:txBody>
      </p:sp>
      <p:sp>
        <p:nvSpPr>
          <p:cNvPr id="29" name="Picture Placeholder 17"/>
          <p:cNvSpPr>
            <a:spLocks noGrp="1"/>
          </p:cNvSpPr>
          <p:nvPr>
            <p:ph type="pic" sz="quarter" idx="120"/>
          </p:nvPr>
        </p:nvSpPr>
        <p:spPr>
          <a:xfrm>
            <a:off x="6153893" y="4021462"/>
            <a:ext cx="1143000" cy="1143000"/>
          </a:xfrm>
        </p:spPr>
        <p:txBody>
          <a:bodyPr/>
          <a:lstStyle/>
          <a:p>
            <a:endParaRPr lang="en-US" dirty="0"/>
          </a:p>
        </p:txBody>
      </p:sp>
      <p:sp>
        <p:nvSpPr>
          <p:cNvPr id="30" name="Picture Placeholder 17"/>
          <p:cNvSpPr>
            <a:spLocks noGrp="1"/>
          </p:cNvSpPr>
          <p:nvPr>
            <p:ph type="pic" sz="quarter" idx="121"/>
          </p:nvPr>
        </p:nvSpPr>
        <p:spPr>
          <a:xfrm>
            <a:off x="4718298" y="4021462"/>
            <a:ext cx="1143000" cy="1143000"/>
          </a:xfrm>
        </p:spPr>
        <p:txBody>
          <a:bodyPr/>
          <a:lstStyle/>
          <a:p>
            <a:endParaRPr lang="en-US" dirty="0"/>
          </a:p>
        </p:txBody>
      </p:sp>
      <p:sp>
        <p:nvSpPr>
          <p:cNvPr id="31" name="Text Placeholder 14"/>
          <p:cNvSpPr>
            <a:spLocks noGrp="1"/>
          </p:cNvSpPr>
          <p:nvPr>
            <p:ph type="body" sz="quarter" idx="122"/>
          </p:nvPr>
        </p:nvSpPr>
        <p:spPr>
          <a:xfrm>
            <a:off x="471829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2" name="Text Placeholder 14"/>
          <p:cNvSpPr>
            <a:spLocks noGrp="1"/>
          </p:cNvSpPr>
          <p:nvPr>
            <p:ph type="body" sz="quarter" idx="123"/>
          </p:nvPr>
        </p:nvSpPr>
        <p:spPr>
          <a:xfrm>
            <a:off x="615389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3" name="Text Placeholder 14"/>
          <p:cNvSpPr>
            <a:spLocks noGrp="1"/>
          </p:cNvSpPr>
          <p:nvPr>
            <p:ph type="body" sz="quarter" idx="124"/>
          </p:nvPr>
        </p:nvSpPr>
        <p:spPr>
          <a:xfrm>
            <a:off x="7589487"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9" name="Footer Placeholder 18"/>
          <p:cNvSpPr>
            <a:spLocks noGrp="1"/>
          </p:cNvSpPr>
          <p:nvPr>
            <p:ph type="ftr" sz="quarter" idx="125"/>
          </p:nvPr>
        </p:nvSpPr>
        <p:spPr/>
        <p:txBody>
          <a:bodyPr/>
          <a:lstStyle/>
          <a:p>
            <a:r>
              <a:rPr lang="en-US" smtClean="0"/>
              <a:t>Dr. Romina Polley</a:t>
            </a:r>
            <a:endParaRPr lang="en-US" dirty="0"/>
          </a:p>
        </p:txBody>
      </p:sp>
      <p:sp>
        <p:nvSpPr>
          <p:cNvPr id="22" name="Picture Placeholder 17"/>
          <p:cNvSpPr>
            <a:spLocks noGrp="1"/>
          </p:cNvSpPr>
          <p:nvPr>
            <p:ph type="pic" sz="quarter" idx="126"/>
          </p:nvPr>
        </p:nvSpPr>
        <p:spPr>
          <a:xfrm>
            <a:off x="3282703" y="2065881"/>
            <a:ext cx="1143000" cy="1143000"/>
          </a:xfrm>
        </p:spPr>
        <p:txBody>
          <a:bodyPr/>
          <a:lstStyle/>
          <a:p>
            <a:endParaRPr lang="en-US" dirty="0"/>
          </a:p>
        </p:txBody>
      </p:sp>
      <p:sp>
        <p:nvSpPr>
          <p:cNvPr id="23" name="Picture Placeholder 17"/>
          <p:cNvSpPr>
            <a:spLocks noGrp="1"/>
          </p:cNvSpPr>
          <p:nvPr>
            <p:ph type="pic" sz="quarter" idx="127"/>
          </p:nvPr>
        </p:nvSpPr>
        <p:spPr>
          <a:xfrm>
            <a:off x="1847108" y="2065881"/>
            <a:ext cx="1143000" cy="1143000"/>
          </a:xfrm>
        </p:spPr>
        <p:txBody>
          <a:bodyPr/>
          <a:lstStyle/>
          <a:p>
            <a:endParaRPr lang="en-US" dirty="0"/>
          </a:p>
        </p:txBody>
      </p:sp>
      <p:sp>
        <p:nvSpPr>
          <p:cNvPr id="24" name="Picture Placeholder 17"/>
          <p:cNvSpPr>
            <a:spLocks noGrp="1"/>
          </p:cNvSpPr>
          <p:nvPr>
            <p:ph type="pic" sz="quarter" idx="128"/>
          </p:nvPr>
        </p:nvSpPr>
        <p:spPr>
          <a:xfrm>
            <a:off x="411513" y="2065881"/>
            <a:ext cx="1143000" cy="1143000"/>
          </a:xfrm>
        </p:spPr>
        <p:txBody>
          <a:bodyPr/>
          <a:lstStyle/>
          <a:p>
            <a:endParaRPr lang="en-US" dirty="0"/>
          </a:p>
        </p:txBody>
      </p:sp>
      <p:sp>
        <p:nvSpPr>
          <p:cNvPr id="25" name="Text Placeholder 14"/>
          <p:cNvSpPr>
            <a:spLocks noGrp="1"/>
          </p:cNvSpPr>
          <p:nvPr>
            <p:ph type="body" sz="quarter" idx="129"/>
          </p:nvPr>
        </p:nvSpPr>
        <p:spPr>
          <a:xfrm>
            <a:off x="41151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6" name="Text Placeholder 14"/>
          <p:cNvSpPr>
            <a:spLocks noGrp="1"/>
          </p:cNvSpPr>
          <p:nvPr>
            <p:ph type="body" sz="quarter" idx="130"/>
          </p:nvPr>
        </p:nvSpPr>
        <p:spPr>
          <a:xfrm>
            <a:off x="184710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7" name="Text Placeholder 14"/>
          <p:cNvSpPr>
            <a:spLocks noGrp="1"/>
          </p:cNvSpPr>
          <p:nvPr>
            <p:ph type="body" sz="quarter" idx="131"/>
          </p:nvPr>
        </p:nvSpPr>
        <p:spPr>
          <a:xfrm>
            <a:off x="328270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4" name="Picture Placeholder 17"/>
          <p:cNvSpPr>
            <a:spLocks noGrp="1"/>
          </p:cNvSpPr>
          <p:nvPr>
            <p:ph type="pic" sz="quarter" idx="132"/>
          </p:nvPr>
        </p:nvSpPr>
        <p:spPr>
          <a:xfrm>
            <a:off x="3282703" y="4021462"/>
            <a:ext cx="1143000" cy="1143000"/>
          </a:xfrm>
        </p:spPr>
        <p:txBody>
          <a:bodyPr/>
          <a:lstStyle/>
          <a:p>
            <a:endParaRPr lang="en-US" dirty="0"/>
          </a:p>
        </p:txBody>
      </p:sp>
      <p:sp>
        <p:nvSpPr>
          <p:cNvPr id="35" name="Picture Placeholder 17"/>
          <p:cNvSpPr>
            <a:spLocks noGrp="1"/>
          </p:cNvSpPr>
          <p:nvPr>
            <p:ph type="pic" sz="quarter" idx="133"/>
          </p:nvPr>
        </p:nvSpPr>
        <p:spPr>
          <a:xfrm>
            <a:off x="1847108" y="4021462"/>
            <a:ext cx="1143000" cy="1143000"/>
          </a:xfrm>
        </p:spPr>
        <p:txBody>
          <a:bodyPr/>
          <a:lstStyle/>
          <a:p>
            <a:endParaRPr lang="en-US" dirty="0"/>
          </a:p>
        </p:txBody>
      </p:sp>
      <p:sp>
        <p:nvSpPr>
          <p:cNvPr id="36" name="Picture Placeholder 17"/>
          <p:cNvSpPr>
            <a:spLocks noGrp="1"/>
          </p:cNvSpPr>
          <p:nvPr>
            <p:ph type="pic" sz="quarter" idx="134"/>
          </p:nvPr>
        </p:nvSpPr>
        <p:spPr>
          <a:xfrm>
            <a:off x="411513" y="4021462"/>
            <a:ext cx="1143000" cy="1143000"/>
          </a:xfrm>
        </p:spPr>
        <p:txBody>
          <a:bodyPr/>
          <a:lstStyle/>
          <a:p>
            <a:endParaRPr lang="en-US" dirty="0"/>
          </a:p>
        </p:txBody>
      </p:sp>
      <p:sp>
        <p:nvSpPr>
          <p:cNvPr id="37" name="Text Placeholder 14"/>
          <p:cNvSpPr>
            <a:spLocks noGrp="1"/>
          </p:cNvSpPr>
          <p:nvPr>
            <p:ph type="body" sz="quarter" idx="135"/>
          </p:nvPr>
        </p:nvSpPr>
        <p:spPr>
          <a:xfrm>
            <a:off x="41151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8" name="Text Placeholder 14"/>
          <p:cNvSpPr>
            <a:spLocks noGrp="1"/>
          </p:cNvSpPr>
          <p:nvPr>
            <p:ph type="body" sz="quarter" idx="136"/>
          </p:nvPr>
        </p:nvSpPr>
        <p:spPr>
          <a:xfrm>
            <a:off x="184710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9" name="Text Placeholder 14"/>
          <p:cNvSpPr>
            <a:spLocks noGrp="1"/>
          </p:cNvSpPr>
          <p:nvPr>
            <p:ph type="body" sz="quarter" idx="137"/>
          </p:nvPr>
        </p:nvSpPr>
        <p:spPr>
          <a:xfrm>
            <a:off x="328270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971231044"/>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G Three Contacts with Bio">
    <p:spTree>
      <p:nvGrpSpPr>
        <p:cNvPr id="1" name=""/>
        <p:cNvGrpSpPr/>
        <p:nvPr/>
      </p:nvGrpSpPr>
      <p:grpSpPr>
        <a:xfrm>
          <a:off x="0" y="0"/>
          <a:ext cx="0" cy="0"/>
          <a:chOff x="0" y="0"/>
          <a:chExt cx="0" cy="0"/>
        </a:xfrm>
      </p:grpSpPr>
      <p:sp>
        <p:nvSpPr>
          <p:cNvPr id="16" name="Rectangle 15"/>
          <p:cNvSpPr/>
          <p:nvPr userDrawn="1"/>
        </p:nvSpPr>
        <p:spPr>
          <a:xfrm>
            <a:off x="228600" y="1600200"/>
            <a:ext cx="2796309"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4" name="Text Placeholder 23"/>
          <p:cNvSpPr>
            <a:spLocks noGrp="1"/>
          </p:cNvSpPr>
          <p:nvPr>
            <p:ph type="body" sz="quarter" idx="126"/>
          </p:nvPr>
        </p:nvSpPr>
        <p:spPr>
          <a:xfrm>
            <a:off x="228600"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9" name="Text Placeholder 48"/>
          <p:cNvSpPr>
            <a:spLocks noGrp="1"/>
          </p:cNvSpPr>
          <p:nvPr>
            <p:ph type="body" sz="quarter" idx="134"/>
          </p:nvPr>
        </p:nvSpPr>
        <p:spPr>
          <a:xfrm>
            <a:off x="228600" y="1600200"/>
            <a:ext cx="1600200" cy="1273517"/>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Picture Placeholder 17"/>
          <p:cNvSpPr>
            <a:spLocks noGrp="1"/>
          </p:cNvSpPr>
          <p:nvPr>
            <p:ph type="pic" sz="quarter" idx="17"/>
          </p:nvPr>
        </p:nvSpPr>
        <p:spPr>
          <a:xfrm>
            <a:off x="1664694" y="1749212"/>
            <a:ext cx="1143000" cy="1143000"/>
          </a:xfrm>
          <a:noFill/>
        </p:spPr>
        <p:txBody>
          <a:bodyPr/>
          <a:lstStyle/>
          <a:p>
            <a:endParaRPr lang="en-US" dirty="0"/>
          </a:p>
        </p:txBody>
      </p:sp>
      <p:sp>
        <p:nvSpPr>
          <p:cNvPr id="20" name="Rectangle 19"/>
          <p:cNvSpPr/>
          <p:nvPr userDrawn="1"/>
        </p:nvSpPr>
        <p:spPr>
          <a:xfrm>
            <a:off x="3171135" y="1600200"/>
            <a:ext cx="2796309"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1" name="Text Placeholder 23"/>
          <p:cNvSpPr>
            <a:spLocks noGrp="1"/>
          </p:cNvSpPr>
          <p:nvPr>
            <p:ph type="body" sz="quarter" idx="137"/>
          </p:nvPr>
        </p:nvSpPr>
        <p:spPr>
          <a:xfrm>
            <a:off x="3171135"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48"/>
          <p:cNvSpPr>
            <a:spLocks noGrp="1"/>
          </p:cNvSpPr>
          <p:nvPr>
            <p:ph type="body" sz="quarter" idx="138"/>
          </p:nvPr>
        </p:nvSpPr>
        <p:spPr>
          <a:xfrm>
            <a:off x="3171135" y="1600200"/>
            <a:ext cx="1600200" cy="1273517"/>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3" name="Picture Placeholder 17"/>
          <p:cNvSpPr>
            <a:spLocks noGrp="1"/>
          </p:cNvSpPr>
          <p:nvPr>
            <p:ph type="pic" sz="quarter" idx="139"/>
          </p:nvPr>
        </p:nvSpPr>
        <p:spPr>
          <a:xfrm>
            <a:off x="4607229" y="1749212"/>
            <a:ext cx="1143000" cy="1143000"/>
          </a:xfrm>
          <a:noFill/>
        </p:spPr>
        <p:txBody>
          <a:bodyPr/>
          <a:lstStyle/>
          <a:p>
            <a:endParaRPr lang="en-US" dirty="0"/>
          </a:p>
        </p:txBody>
      </p:sp>
      <p:sp>
        <p:nvSpPr>
          <p:cNvPr id="26" name="Rectangle 25"/>
          <p:cNvSpPr/>
          <p:nvPr userDrawn="1"/>
        </p:nvSpPr>
        <p:spPr>
          <a:xfrm>
            <a:off x="6115749" y="1600200"/>
            <a:ext cx="2796309"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7" name="Text Placeholder 23"/>
          <p:cNvSpPr>
            <a:spLocks noGrp="1"/>
          </p:cNvSpPr>
          <p:nvPr>
            <p:ph type="body" sz="quarter" idx="140"/>
          </p:nvPr>
        </p:nvSpPr>
        <p:spPr>
          <a:xfrm>
            <a:off x="6115749"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Text Placeholder 48"/>
          <p:cNvSpPr>
            <a:spLocks noGrp="1"/>
          </p:cNvSpPr>
          <p:nvPr>
            <p:ph type="body" sz="quarter" idx="141"/>
          </p:nvPr>
        </p:nvSpPr>
        <p:spPr>
          <a:xfrm>
            <a:off x="6115749" y="1600200"/>
            <a:ext cx="1600200" cy="1273517"/>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29" name="Picture Placeholder 17"/>
          <p:cNvSpPr>
            <a:spLocks noGrp="1"/>
          </p:cNvSpPr>
          <p:nvPr>
            <p:ph type="pic" sz="quarter" idx="142"/>
          </p:nvPr>
        </p:nvSpPr>
        <p:spPr>
          <a:xfrm>
            <a:off x="7554938" y="1749212"/>
            <a:ext cx="1143000" cy="1143000"/>
          </a:xfrm>
          <a:noFill/>
        </p:spPr>
        <p:txBody>
          <a:bodyPr/>
          <a:lstStyle/>
          <a:p>
            <a:endParaRPr lang="en-US" dirty="0"/>
          </a:p>
        </p:txBody>
      </p:sp>
      <p:sp>
        <p:nvSpPr>
          <p:cNvPr id="31" name="Footer Placeholder 30"/>
          <p:cNvSpPr>
            <a:spLocks noGrp="1"/>
          </p:cNvSpPr>
          <p:nvPr>
            <p:ph type="ftr" sz="quarter" idx="143"/>
          </p:nvPr>
        </p:nvSpPr>
        <p:spPr/>
        <p:txBody>
          <a:bodyPr/>
          <a:lstStyle/>
          <a:p>
            <a:r>
              <a:rPr lang="en-US" smtClean="0"/>
              <a:t>Dr. Romina Polley</a:t>
            </a:r>
            <a:endParaRPr lang="en-US" dirty="0"/>
          </a:p>
        </p:txBody>
      </p:sp>
      <p:cxnSp>
        <p:nvCxnSpPr>
          <p:cNvPr id="32" name="Straight Connector 31"/>
          <p:cNvCxnSpPr/>
          <p:nvPr userDrawn="1"/>
        </p:nvCxnSpPr>
        <p:spPr>
          <a:xfrm>
            <a:off x="228600" y="2898180"/>
            <a:ext cx="27889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171135" y="2898180"/>
            <a:ext cx="27889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115749" y="2898180"/>
            <a:ext cx="27889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552729"/>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G Four Contacts with Bio">
    <p:spTree>
      <p:nvGrpSpPr>
        <p:cNvPr id="1" name=""/>
        <p:cNvGrpSpPr/>
        <p:nvPr/>
      </p:nvGrpSpPr>
      <p:grpSpPr>
        <a:xfrm>
          <a:off x="0" y="0"/>
          <a:ext cx="0" cy="0"/>
          <a:chOff x="0" y="0"/>
          <a:chExt cx="0" cy="0"/>
        </a:xfrm>
      </p:grpSpPr>
      <p:sp>
        <p:nvSpPr>
          <p:cNvPr id="16" name="Rectangle 15"/>
          <p:cNvSpPr/>
          <p:nvPr userDrawn="1"/>
        </p:nvSpPr>
        <p:spPr>
          <a:xfrm>
            <a:off x="228600" y="1600200"/>
            <a:ext cx="2039112"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4" name="Text Placeholder 23"/>
          <p:cNvSpPr>
            <a:spLocks noGrp="1"/>
          </p:cNvSpPr>
          <p:nvPr>
            <p:ph type="body" sz="quarter" idx="126"/>
          </p:nvPr>
        </p:nvSpPr>
        <p:spPr>
          <a:xfrm>
            <a:off x="228600"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9" name="Text Placeholder 48"/>
          <p:cNvSpPr>
            <a:spLocks noGrp="1"/>
          </p:cNvSpPr>
          <p:nvPr>
            <p:ph type="body" sz="quarter" idx="134"/>
          </p:nvPr>
        </p:nvSpPr>
        <p:spPr>
          <a:xfrm>
            <a:off x="228600"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Picture Placeholder 17"/>
          <p:cNvSpPr>
            <a:spLocks noGrp="1" noChangeAspect="1"/>
          </p:cNvSpPr>
          <p:nvPr>
            <p:ph type="pic" sz="quarter" idx="17"/>
          </p:nvPr>
        </p:nvSpPr>
        <p:spPr>
          <a:xfrm>
            <a:off x="640123" y="1691646"/>
            <a:ext cx="1188720" cy="1188720"/>
          </a:xfrm>
          <a:noFill/>
        </p:spPr>
        <p:txBody>
          <a:bodyPr/>
          <a:lstStyle/>
          <a:p>
            <a:endParaRPr lang="en-US" dirty="0"/>
          </a:p>
        </p:txBody>
      </p:sp>
      <p:sp>
        <p:nvSpPr>
          <p:cNvPr id="31" name="Footer Placeholder 30"/>
          <p:cNvSpPr>
            <a:spLocks noGrp="1"/>
          </p:cNvSpPr>
          <p:nvPr>
            <p:ph type="ftr" sz="quarter" idx="143"/>
          </p:nvPr>
        </p:nvSpPr>
        <p:spPr/>
        <p:txBody>
          <a:bodyPr/>
          <a:lstStyle/>
          <a:p>
            <a:r>
              <a:rPr lang="en-US" smtClean="0"/>
              <a:t>Dr. Romina Polley</a:t>
            </a:r>
            <a:endParaRPr lang="en-US" dirty="0"/>
          </a:p>
        </p:txBody>
      </p:sp>
      <p:cxnSp>
        <p:nvCxnSpPr>
          <p:cNvPr id="32" name="Straight Connector 31"/>
          <p:cNvCxnSpPr/>
          <p:nvPr userDrawn="1"/>
        </p:nvCxnSpPr>
        <p:spPr>
          <a:xfrm>
            <a:off x="228600"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2457328" y="1600200"/>
            <a:ext cx="2039112"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5" name="Text Placeholder 23"/>
          <p:cNvSpPr>
            <a:spLocks noGrp="1"/>
          </p:cNvSpPr>
          <p:nvPr>
            <p:ph type="body" sz="quarter" idx="144"/>
          </p:nvPr>
        </p:nvSpPr>
        <p:spPr>
          <a:xfrm>
            <a:off x="2457328"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0" name="Text Placeholder 48"/>
          <p:cNvSpPr>
            <a:spLocks noGrp="1"/>
          </p:cNvSpPr>
          <p:nvPr>
            <p:ph type="body" sz="quarter" idx="145"/>
          </p:nvPr>
        </p:nvSpPr>
        <p:spPr>
          <a:xfrm>
            <a:off x="2457328"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5" name="Picture Placeholder 17"/>
          <p:cNvSpPr>
            <a:spLocks noGrp="1" noChangeAspect="1"/>
          </p:cNvSpPr>
          <p:nvPr>
            <p:ph type="pic" sz="quarter" idx="146"/>
          </p:nvPr>
        </p:nvSpPr>
        <p:spPr>
          <a:xfrm>
            <a:off x="2868851" y="1691646"/>
            <a:ext cx="1188720" cy="1188720"/>
          </a:xfrm>
          <a:noFill/>
        </p:spPr>
        <p:txBody>
          <a:bodyPr/>
          <a:lstStyle/>
          <a:p>
            <a:endParaRPr lang="en-US" dirty="0"/>
          </a:p>
        </p:txBody>
      </p:sp>
      <p:cxnSp>
        <p:nvCxnSpPr>
          <p:cNvPr id="36" name="Straight Connector 35"/>
          <p:cNvCxnSpPr/>
          <p:nvPr userDrawn="1"/>
        </p:nvCxnSpPr>
        <p:spPr>
          <a:xfrm>
            <a:off x="2457328"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p:cNvSpPr/>
          <p:nvPr userDrawn="1"/>
        </p:nvSpPr>
        <p:spPr>
          <a:xfrm>
            <a:off x="4659941" y="1600200"/>
            <a:ext cx="2039112"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38" name="Text Placeholder 23"/>
          <p:cNvSpPr>
            <a:spLocks noGrp="1"/>
          </p:cNvSpPr>
          <p:nvPr>
            <p:ph type="body" sz="quarter" idx="147"/>
          </p:nvPr>
        </p:nvSpPr>
        <p:spPr>
          <a:xfrm>
            <a:off x="4659941"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Text Placeholder 48"/>
          <p:cNvSpPr>
            <a:spLocks noGrp="1"/>
          </p:cNvSpPr>
          <p:nvPr>
            <p:ph type="body" sz="quarter" idx="148"/>
          </p:nvPr>
        </p:nvSpPr>
        <p:spPr>
          <a:xfrm>
            <a:off x="4659941"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0" name="Picture Placeholder 17"/>
          <p:cNvSpPr>
            <a:spLocks noGrp="1" noChangeAspect="1"/>
          </p:cNvSpPr>
          <p:nvPr>
            <p:ph type="pic" sz="quarter" idx="149"/>
          </p:nvPr>
        </p:nvSpPr>
        <p:spPr>
          <a:xfrm>
            <a:off x="5071464" y="1691646"/>
            <a:ext cx="1188720" cy="1188720"/>
          </a:xfrm>
          <a:noFill/>
        </p:spPr>
        <p:txBody>
          <a:bodyPr/>
          <a:lstStyle/>
          <a:p>
            <a:endParaRPr lang="en-US" dirty="0"/>
          </a:p>
        </p:txBody>
      </p:sp>
      <p:cxnSp>
        <p:nvCxnSpPr>
          <p:cNvPr id="41" name="Straight Connector 40"/>
          <p:cNvCxnSpPr/>
          <p:nvPr userDrawn="1"/>
        </p:nvCxnSpPr>
        <p:spPr>
          <a:xfrm>
            <a:off x="4659941"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userDrawn="1"/>
        </p:nvSpPr>
        <p:spPr>
          <a:xfrm>
            <a:off x="6857975" y="1600200"/>
            <a:ext cx="2039112" cy="457197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43" name="Text Placeholder 23"/>
          <p:cNvSpPr>
            <a:spLocks noGrp="1"/>
          </p:cNvSpPr>
          <p:nvPr>
            <p:ph type="body" sz="quarter" idx="150"/>
          </p:nvPr>
        </p:nvSpPr>
        <p:spPr>
          <a:xfrm>
            <a:off x="6857975"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Text Placeholder 48"/>
          <p:cNvSpPr>
            <a:spLocks noGrp="1"/>
          </p:cNvSpPr>
          <p:nvPr>
            <p:ph type="body" sz="quarter" idx="151"/>
          </p:nvPr>
        </p:nvSpPr>
        <p:spPr>
          <a:xfrm>
            <a:off x="6857975"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5" name="Picture Placeholder 17"/>
          <p:cNvSpPr>
            <a:spLocks noGrp="1" noChangeAspect="1"/>
          </p:cNvSpPr>
          <p:nvPr>
            <p:ph type="pic" sz="quarter" idx="152"/>
          </p:nvPr>
        </p:nvSpPr>
        <p:spPr>
          <a:xfrm>
            <a:off x="7269498" y="1691646"/>
            <a:ext cx="1188720" cy="1188720"/>
          </a:xfrm>
          <a:noFill/>
        </p:spPr>
        <p:txBody>
          <a:bodyPr/>
          <a:lstStyle/>
          <a:p>
            <a:endParaRPr lang="en-US" dirty="0"/>
          </a:p>
        </p:txBody>
      </p:sp>
      <p:cxnSp>
        <p:nvCxnSpPr>
          <p:cNvPr id="46" name="Straight Connector 45"/>
          <p:cNvCxnSpPr/>
          <p:nvPr userDrawn="1"/>
        </p:nvCxnSpPr>
        <p:spPr>
          <a:xfrm>
            <a:off x="6857975"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50712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G Two Left One Righ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8" name="Shape 108"/>
          <p:cNvSpPr txBox="1">
            <a:spLocks noGrp="1"/>
          </p:cNvSpPr>
          <p:nvPr>
            <p:ph type="body" idx="1"/>
          </p:nvPr>
        </p:nvSpPr>
        <p:spPr>
          <a:xfrm>
            <a:off x="4657725" y="1619250"/>
            <a:ext cx="4251960" cy="45537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9" name="Shape 109"/>
          <p:cNvSpPr txBox="1">
            <a:spLocks noGrp="1"/>
          </p:cNvSpPr>
          <p:nvPr>
            <p:ph type="body" idx="2"/>
          </p:nvPr>
        </p:nvSpPr>
        <p:spPr>
          <a:xfrm>
            <a:off x="228600"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0" name="Shape 110"/>
          <p:cNvSpPr txBox="1">
            <a:spLocks noGrp="1"/>
          </p:cNvSpPr>
          <p:nvPr>
            <p:ph type="body" idx="3"/>
          </p:nvPr>
        </p:nvSpPr>
        <p:spPr>
          <a:xfrm>
            <a:off x="228600" y="3977633"/>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G Eight Tombstones">
    <p:spTree>
      <p:nvGrpSpPr>
        <p:cNvPr id="1" name=""/>
        <p:cNvGrpSpPr/>
        <p:nvPr/>
      </p:nvGrpSpPr>
      <p:grpSpPr>
        <a:xfrm>
          <a:off x="0" y="0"/>
          <a:ext cx="0" cy="0"/>
          <a:chOff x="0" y="0"/>
          <a:chExt cx="0" cy="0"/>
        </a:xfrm>
      </p:grpSpPr>
      <p:sp>
        <p:nvSpPr>
          <p:cNvPr id="12" name="Rectangle 11"/>
          <p:cNvSpPr/>
          <p:nvPr userDrawn="1"/>
        </p:nvSpPr>
        <p:spPr>
          <a:xfrm>
            <a:off x="228600" y="1600200"/>
            <a:ext cx="8685213" cy="457200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21"/>
          <p:cNvSpPr>
            <a:spLocks noGrp="1"/>
          </p:cNvSpPr>
          <p:nvPr>
            <p:ph type="body" sz="quarter" idx="101"/>
          </p:nvPr>
        </p:nvSpPr>
        <p:spPr>
          <a:xfrm>
            <a:off x="453142"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1"/>
          <p:cNvSpPr>
            <a:spLocks noGrp="1"/>
          </p:cNvSpPr>
          <p:nvPr>
            <p:ph type="body" sz="quarter" idx="102"/>
          </p:nvPr>
        </p:nvSpPr>
        <p:spPr>
          <a:xfrm>
            <a:off x="2565528"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1"/>
          <p:cNvSpPr>
            <a:spLocks noGrp="1"/>
          </p:cNvSpPr>
          <p:nvPr>
            <p:ph type="body" sz="quarter" idx="103"/>
          </p:nvPr>
        </p:nvSpPr>
        <p:spPr>
          <a:xfrm>
            <a:off x="4677914"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a:xfrm>
            <a:off x="6790301"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5"/>
          </p:nvPr>
        </p:nvSpPr>
        <p:spPr>
          <a:xfrm>
            <a:off x="453142"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6"/>
          </p:nvPr>
        </p:nvSpPr>
        <p:spPr>
          <a:xfrm>
            <a:off x="2565148"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a:xfrm>
            <a:off x="4677154"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a:xfrm>
            <a:off x="6789160"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0">
              <a:lnSpc>
                <a:spcPct val="100000"/>
              </a:lnSpc>
              <a:spcBef>
                <a:spcPts val="0"/>
              </a:spcBef>
              <a:spcAft>
                <a:spcPts val="300"/>
              </a:spcAft>
              <a:buNone/>
              <a:defRPr sz="11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Footer Placeholder 12"/>
          <p:cNvSpPr>
            <a:spLocks noGrp="1"/>
          </p:cNvSpPr>
          <p:nvPr>
            <p:ph type="ftr" sz="quarter" idx="109"/>
          </p:nvPr>
        </p:nvSpPr>
        <p:spPr/>
        <p:txBody>
          <a:bodyPr/>
          <a:lstStyle/>
          <a:p>
            <a:r>
              <a:rPr lang="en-US" smtClean="0"/>
              <a:t>Dr. Romina Polley</a:t>
            </a:r>
            <a:endParaRPr lang="en-US" dirty="0"/>
          </a:p>
        </p:txBody>
      </p:sp>
    </p:spTree>
    <p:extLst>
      <p:ext uri="{BB962C8B-B14F-4D97-AF65-F5344CB8AC3E}">
        <p14:creationId xmlns:p14="http://schemas.microsoft.com/office/powerpoint/2010/main" val="16036902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G Twelve Tombstones">
    <p:spTree>
      <p:nvGrpSpPr>
        <p:cNvPr id="1" name=""/>
        <p:cNvGrpSpPr/>
        <p:nvPr/>
      </p:nvGrpSpPr>
      <p:grpSpPr>
        <a:xfrm>
          <a:off x="0" y="0"/>
          <a:ext cx="0" cy="0"/>
          <a:chOff x="0" y="0"/>
          <a:chExt cx="0" cy="0"/>
        </a:xfrm>
      </p:grpSpPr>
      <p:sp>
        <p:nvSpPr>
          <p:cNvPr id="16" name="Rectangle 15"/>
          <p:cNvSpPr/>
          <p:nvPr userDrawn="1"/>
        </p:nvSpPr>
        <p:spPr>
          <a:xfrm>
            <a:off x="228600" y="1600200"/>
            <a:ext cx="8685213" cy="4572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21"/>
          <p:cNvSpPr>
            <a:spLocks noGrp="1"/>
          </p:cNvSpPr>
          <p:nvPr>
            <p:ph type="body" sz="quarter" idx="101"/>
          </p:nvPr>
        </p:nvSpPr>
        <p:spPr>
          <a:xfrm>
            <a:off x="411866"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1"/>
          <p:cNvSpPr>
            <a:spLocks noGrp="1"/>
          </p:cNvSpPr>
          <p:nvPr>
            <p:ph type="body" sz="quarter" idx="102"/>
          </p:nvPr>
        </p:nvSpPr>
        <p:spPr>
          <a:xfrm>
            <a:off x="2538011"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1"/>
          <p:cNvSpPr>
            <a:spLocks noGrp="1"/>
          </p:cNvSpPr>
          <p:nvPr>
            <p:ph type="body" sz="quarter" idx="103"/>
          </p:nvPr>
        </p:nvSpPr>
        <p:spPr>
          <a:xfrm>
            <a:off x="4664156"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a:xfrm>
            <a:off x="6790302"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5"/>
          </p:nvPr>
        </p:nvSpPr>
        <p:spPr>
          <a:xfrm>
            <a:off x="411866" y="323581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6"/>
          </p:nvPr>
        </p:nvSpPr>
        <p:spPr>
          <a:xfrm>
            <a:off x="2537631"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a:xfrm>
            <a:off x="4663396"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a:xfrm>
            <a:off x="6789161"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1"/>
          <p:cNvSpPr>
            <a:spLocks noGrp="1"/>
          </p:cNvSpPr>
          <p:nvPr>
            <p:ph type="body" sz="quarter" idx="109"/>
          </p:nvPr>
        </p:nvSpPr>
        <p:spPr>
          <a:xfrm>
            <a:off x="411866" y="466739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1"/>
          <p:cNvSpPr>
            <a:spLocks noGrp="1"/>
          </p:cNvSpPr>
          <p:nvPr>
            <p:ph type="body" sz="quarter" idx="110"/>
          </p:nvPr>
        </p:nvSpPr>
        <p:spPr>
          <a:xfrm>
            <a:off x="2537631" y="323524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11"/>
          </p:nvPr>
        </p:nvSpPr>
        <p:spPr>
          <a:xfrm>
            <a:off x="4663396" y="323524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2"/>
          </p:nvPr>
        </p:nvSpPr>
        <p:spPr>
          <a:xfrm>
            <a:off x="6789161" y="3235244"/>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113"/>
          </p:nvPr>
        </p:nvSpPr>
        <p:spPr/>
        <p:txBody>
          <a:bodyPr/>
          <a:lstStyle/>
          <a:p>
            <a:r>
              <a:rPr lang="en-US" smtClean="0"/>
              <a:t>Dr. Romina Polley</a:t>
            </a:r>
            <a:endParaRPr lang="en-US" dirty="0"/>
          </a:p>
        </p:txBody>
      </p:sp>
    </p:spTree>
    <p:extLst>
      <p:ext uri="{BB962C8B-B14F-4D97-AF65-F5344CB8AC3E}">
        <p14:creationId xmlns:p14="http://schemas.microsoft.com/office/powerpoint/2010/main" val="35240012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G Fifteen Tombstones">
    <p:spTree>
      <p:nvGrpSpPr>
        <p:cNvPr id="1" name=""/>
        <p:cNvGrpSpPr/>
        <p:nvPr/>
      </p:nvGrpSpPr>
      <p:grpSpPr>
        <a:xfrm>
          <a:off x="0" y="0"/>
          <a:ext cx="0" cy="0"/>
          <a:chOff x="0" y="0"/>
          <a:chExt cx="0" cy="0"/>
        </a:xfrm>
      </p:grpSpPr>
      <p:sp>
        <p:nvSpPr>
          <p:cNvPr id="19" name="Rectangle 18"/>
          <p:cNvSpPr/>
          <p:nvPr userDrawn="1"/>
        </p:nvSpPr>
        <p:spPr>
          <a:xfrm>
            <a:off x="228600" y="1600199"/>
            <a:ext cx="8685213" cy="4571971"/>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21"/>
          <p:cNvSpPr>
            <a:spLocks noGrp="1"/>
          </p:cNvSpPr>
          <p:nvPr>
            <p:ph type="body" sz="quarter" idx="101"/>
          </p:nvPr>
        </p:nvSpPr>
        <p:spPr>
          <a:xfrm>
            <a:off x="420688"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1"/>
          <p:cNvSpPr>
            <a:spLocks noGrp="1"/>
          </p:cNvSpPr>
          <p:nvPr>
            <p:ph type="body" sz="quarter" idx="102"/>
          </p:nvPr>
        </p:nvSpPr>
        <p:spPr>
          <a:xfrm>
            <a:off x="2106216"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1"/>
          <p:cNvSpPr>
            <a:spLocks noGrp="1"/>
          </p:cNvSpPr>
          <p:nvPr>
            <p:ph type="body" sz="quarter" idx="103"/>
          </p:nvPr>
        </p:nvSpPr>
        <p:spPr>
          <a:xfrm>
            <a:off x="3791744"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a:xfrm>
            <a:off x="5477272"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5"/>
          </p:nvPr>
        </p:nvSpPr>
        <p:spPr>
          <a:xfrm>
            <a:off x="420688" y="321814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6"/>
          </p:nvPr>
        </p:nvSpPr>
        <p:spPr>
          <a:xfrm>
            <a:off x="2106216"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a:xfrm>
            <a:off x="3791744"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a:xfrm>
            <a:off x="5477272"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1"/>
          <p:cNvSpPr>
            <a:spLocks noGrp="1"/>
          </p:cNvSpPr>
          <p:nvPr>
            <p:ph type="body" sz="quarter" idx="109"/>
          </p:nvPr>
        </p:nvSpPr>
        <p:spPr>
          <a:xfrm>
            <a:off x="420688" y="464934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1"/>
          <p:cNvSpPr>
            <a:spLocks noGrp="1"/>
          </p:cNvSpPr>
          <p:nvPr>
            <p:ph type="body" sz="quarter" idx="110"/>
          </p:nvPr>
        </p:nvSpPr>
        <p:spPr>
          <a:xfrm>
            <a:off x="2106216"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11"/>
          </p:nvPr>
        </p:nvSpPr>
        <p:spPr>
          <a:xfrm>
            <a:off x="3791744"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2"/>
          </p:nvPr>
        </p:nvSpPr>
        <p:spPr>
          <a:xfrm>
            <a:off x="5477272"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1"/>
          <p:cNvSpPr>
            <a:spLocks noGrp="1"/>
          </p:cNvSpPr>
          <p:nvPr>
            <p:ph type="body" sz="quarter" idx="113"/>
          </p:nvPr>
        </p:nvSpPr>
        <p:spPr>
          <a:xfrm>
            <a:off x="7162800"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1"/>
          <p:cNvSpPr>
            <a:spLocks noGrp="1"/>
          </p:cNvSpPr>
          <p:nvPr>
            <p:ph type="body" sz="quarter" idx="114"/>
          </p:nvPr>
        </p:nvSpPr>
        <p:spPr>
          <a:xfrm>
            <a:off x="7162800"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1"/>
          <p:cNvSpPr>
            <a:spLocks noGrp="1"/>
          </p:cNvSpPr>
          <p:nvPr>
            <p:ph type="body" sz="quarter" idx="115"/>
          </p:nvPr>
        </p:nvSpPr>
        <p:spPr>
          <a:xfrm>
            <a:off x="7162800"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Footer Placeholder 19"/>
          <p:cNvSpPr>
            <a:spLocks noGrp="1"/>
          </p:cNvSpPr>
          <p:nvPr>
            <p:ph type="ftr" sz="quarter" idx="116"/>
          </p:nvPr>
        </p:nvSpPr>
        <p:spPr/>
        <p:txBody>
          <a:bodyPr/>
          <a:lstStyle/>
          <a:p>
            <a:r>
              <a:rPr lang="en-US" smtClean="0"/>
              <a:t>Dr. Romina Polley</a:t>
            </a:r>
            <a:endParaRPr lang="en-US" dirty="0"/>
          </a:p>
        </p:txBody>
      </p:sp>
    </p:spTree>
    <p:extLst>
      <p:ext uri="{BB962C8B-B14F-4D97-AF65-F5344CB8AC3E}">
        <p14:creationId xmlns:p14="http://schemas.microsoft.com/office/powerpoint/2010/main" val="242467101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G Text with 9 Tombstones">
    <p:spTree>
      <p:nvGrpSpPr>
        <p:cNvPr id="1" name=""/>
        <p:cNvGrpSpPr/>
        <p:nvPr/>
      </p:nvGrpSpPr>
      <p:grpSpPr>
        <a:xfrm>
          <a:off x="0" y="0"/>
          <a:ext cx="0" cy="0"/>
          <a:chOff x="0" y="0"/>
          <a:chExt cx="0" cy="0"/>
        </a:xfrm>
      </p:grpSpPr>
      <p:sp>
        <p:nvSpPr>
          <p:cNvPr id="19" name="Rectangle 18"/>
          <p:cNvSpPr/>
          <p:nvPr userDrawn="1"/>
        </p:nvSpPr>
        <p:spPr bwMode="auto">
          <a:xfrm>
            <a:off x="3922889" y="1600200"/>
            <a:ext cx="4990924" cy="457041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1"/>
          <p:cNvSpPr>
            <a:spLocks noGrp="1"/>
          </p:cNvSpPr>
          <p:nvPr>
            <p:ph type="body" sz="quarter" idx="103"/>
          </p:nvPr>
        </p:nvSpPr>
        <p:spPr bwMode="auto">
          <a:xfrm>
            <a:off x="40603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rgbClr val="000000"/>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4"/>
          </p:nvPr>
        </p:nvSpPr>
        <p:spPr bwMode="auto">
          <a:xfrm>
            <a:off x="56605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7"/>
          </p:nvPr>
        </p:nvSpPr>
        <p:spPr bwMode="auto">
          <a:xfrm>
            <a:off x="40603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8"/>
          </p:nvPr>
        </p:nvSpPr>
        <p:spPr bwMode="auto">
          <a:xfrm>
            <a:off x="56605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11"/>
          </p:nvPr>
        </p:nvSpPr>
        <p:spPr bwMode="auto">
          <a:xfrm>
            <a:off x="40603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mj-lt"/>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mj-lt"/>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mj-lt"/>
                <a:ea typeface="+mn-ea"/>
                <a:cs typeface="Times New Roman"/>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mj-lt"/>
                <a:ea typeface="+mn-ea"/>
                <a:cs typeface="Times New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2"/>
          </p:nvPr>
        </p:nvSpPr>
        <p:spPr bwMode="auto">
          <a:xfrm>
            <a:off x="56605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1"/>
          <p:cNvSpPr>
            <a:spLocks noGrp="1"/>
          </p:cNvSpPr>
          <p:nvPr>
            <p:ph type="body" sz="quarter" idx="113"/>
          </p:nvPr>
        </p:nvSpPr>
        <p:spPr bwMode="auto">
          <a:xfrm>
            <a:off x="72607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1"/>
          <p:cNvSpPr>
            <a:spLocks noGrp="1"/>
          </p:cNvSpPr>
          <p:nvPr>
            <p:ph type="body" sz="quarter" idx="114"/>
          </p:nvPr>
        </p:nvSpPr>
        <p:spPr bwMode="auto">
          <a:xfrm>
            <a:off x="72607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1"/>
          <p:cNvSpPr>
            <a:spLocks noGrp="1"/>
          </p:cNvSpPr>
          <p:nvPr>
            <p:ph type="body" sz="quarter" idx="115"/>
          </p:nvPr>
        </p:nvSpPr>
        <p:spPr bwMode="auto">
          <a:xfrm>
            <a:off x="72607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0">
              <a:lnSpc>
                <a:spcPct val="100000"/>
              </a:lnSpc>
              <a:spcBef>
                <a:spcPts val="0"/>
              </a:spcBef>
              <a:spcAft>
                <a:spcPts val="300"/>
              </a:spcAft>
              <a:buNone/>
              <a:defRPr sz="1000" b="1" i="0">
                <a:solidFill>
                  <a:schemeClr val="tx1"/>
                </a:solidFill>
                <a:latin typeface="Arial"/>
                <a:cs typeface="Arial"/>
              </a:defRPr>
            </a:lvl1pPr>
            <a:lvl2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0" algn="l" defTabSz="914400" rtl="0" eaLnBrk="1" latinLnBrk="0" hangingPunct="1">
              <a:lnSpc>
                <a:spcPct val="100000"/>
              </a:lnSpc>
              <a:spcBef>
                <a:spcPts val="0"/>
              </a:spcBef>
              <a:spcAft>
                <a:spcPts val="300"/>
              </a:spcAft>
              <a:buClr>
                <a:srgbClr val="9E3039"/>
              </a:buClr>
              <a:buFont typeface="Arial" pitchFamily="34" charset="0"/>
              <a:buNone/>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19"/>
          <p:cNvSpPr>
            <a:spLocks noGrp="1"/>
          </p:cNvSpPr>
          <p:nvPr>
            <p:ph sz="quarter" idx="116"/>
          </p:nvPr>
        </p:nvSpPr>
        <p:spPr>
          <a:xfrm>
            <a:off x="228600" y="1618488"/>
            <a:ext cx="350520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Footer Placeholder 20"/>
          <p:cNvSpPr>
            <a:spLocks noGrp="1"/>
          </p:cNvSpPr>
          <p:nvPr>
            <p:ph type="ftr" sz="quarter" idx="117"/>
          </p:nvPr>
        </p:nvSpPr>
        <p:spPr/>
        <p:txBody>
          <a:bodyPr/>
          <a:lstStyle/>
          <a:p>
            <a:r>
              <a:rPr lang="en-US" smtClean="0"/>
              <a:t>Dr. Romina Polley</a:t>
            </a:r>
            <a:endParaRPr lang="en-US" dirty="0"/>
          </a:p>
        </p:txBody>
      </p:sp>
    </p:spTree>
    <p:extLst>
      <p:ext uri="{BB962C8B-B14F-4D97-AF65-F5344CB8AC3E}">
        <p14:creationId xmlns:p14="http://schemas.microsoft.com/office/powerpoint/2010/main" val="53409480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G Side by Side Palet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28600" y="1970088"/>
            <a:ext cx="42545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657725" y="1971710"/>
            <a:ext cx="425196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28600" y="1612238"/>
            <a:ext cx="425196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4657725" y="1612238"/>
            <a:ext cx="425196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8" name="Footer Placeholder 7"/>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314003844"/>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G Side by Side Arrow Right">
    <p:spTree>
      <p:nvGrpSpPr>
        <p:cNvPr id="1" name=""/>
        <p:cNvGrpSpPr/>
        <p:nvPr/>
      </p:nvGrpSpPr>
      <p:grpSpPr>
        <a:xfrm>
          <a:off x="0" y="0"/>
          <a:ext cx="0" cy="0"/>
          <a:chOff x="0" y="0"/>
          <a:chExt cx="0" cy="0"/>
        </a:xfrm>
      </p:grpSpPr>
      <p:sp>
        <p:nvSpPr>
          <p:cNvPr id="13" name="Right Arrow 12"/>
          <p:cNvSpPr/>
          <p:nvPr userDrawn="1"/>
        </p:nvSpPr>
        <p:spPr>
          <a:xfrm>
            <a:off x="4348942" y="3581400"/>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48933282"/>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G Side by Side Arrow Left">
    <p:spTree>
      <p:nvGrpSpPr>
        <p:cNvPr id="1" name=""/>
        <p:cNvGrpSpPr/>
        <p:nvPr/>
      </p:nvGrpSpPr>
      <p:grpSpPr>
        <a:xfrm>
          <a:off x="0" y="0"/>
          <a:ext cx="0" cy="0"/>
          <a:chOff x="0" y="0"/>
          <a:chExt cx="0" cy="0"/>
        </a:xfrm>
      </p:grpSpPr>
      <p:sp>
        <p:nvSpPr>
          <p:cNvPr id="13" name="Right Arrow 12"/>
          <p:cNvSpPr/>
          <p:nvPr userDrawn="1"/>
        </p:nvSpPr>
        <p:spPr>
          <a:xfrm rot="10800000">
            <a:off x="4348942" y="3581400"/>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2418214626"/>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G Side by Side Double Arrow">
    <p:spTree>
      <p:nvGrpSpPr>
        <p:cNvPr id="1" name=""/>
        <p:cNvGrpSpPr/>
        <p:nvPr/>
      </p:nvGrpSpPr>
      <p:grpSpPr>
        <a:xfrm>
          <a:off x="0" y="0"/>
          <a:ext cx="0" cy="0"/>
          <a:chOff x="0" y="0"/>
          <a:chExt cx="0" cy="0"/>
        </a:xfrm>
      </p:grpSpPr>
      <p:sp>
        <p:nvSpPr>
          <p:cNvPr id="16" name="Right Arrow 15"/>
          <p:cNvSpPr/>
          <p:nvPr userDrawn="1"/>
        </p:nvSpPr>
        <p:spPr>
          <a:xfrm>
            <a:off x="4348942" y="4046629"/>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17" name="Right Arrow 16"/>
          <p:cNvSpPr/>
          <p:nvPr userDrawn="1"/>
        </p:nvSpPr>
        <p:spPr>
          <a:xfrm rot="10800000">
            <a:off x="4348942" y="3436239"/>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1768845822"/>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G Two Top Arrow To One Bottom">
    <p:spTree>
      <p:nvGrpSpPr>
        <p:cNvPr id="1" name=""/>
        <p:cNvGrpSpPr/>
        <p:nvPr/>
      </p:nvGrpSpPr>
      <p:grpSpPr>
        <a:xfrm>
          <a:off x="0" y="0"/>
          <a:ext cx="0" cy="0"/>
          <a:chOff x="0" y="0"/>
          <a:chExt cx="0" cy="0"/>
        </a:xfrm>
      </p:grpSpPr>
      <p:sp>
        <p:nvSpPr>
          <p:cNvPr id="16" name="Right Arrow 15"/>
          <p:cNvSpPr/>
          <p:nvPr userDrawn="1"/>
        </p:nvSpPr>
        <p:spPr>
          <a:xfrm rot="5400000">
            <a:off x="4399829" y="3605316"/>
            <a:ext cx="344925" cy="540934"/>
          </a:xfrm>
          <a:prstGeom prst="rightArrow">
            <a:avLst>
              <a:gd name="adj1" fmla="val 50000"/>
              <a:gd name="adj2" fmla="val 62291"/>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31140" y="1871938"/>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p:nvPr>
        </p:nvSpPr>
        <p:spPr>
          <a:xfrm>
            <a:off x="228599" y="4327725"/>
            <a:ext cx="8685213"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705877" y="1871938"/>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5"/>
          </p:nvPr>
        </p:nvSpPr>
        <p:spPr>
          <a:xfrm>
            <a:off x="228600" y="1600200"/>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6"/>
          </p:nvPr>
        </p:nvSpPr>
        <p:spPr>
          <a:xfrm>
            <a:off x="228599" y="4050638"/>
            <a:ext cx="86868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2" name="Text Placeholder 8"/>
          <p:cNvSpPr>
            <a:spLocks noGrp="1"/>
          </p:cNvSpPr>
          <p:nvPr>
            <p:ph type="body" sz="quarter" idx="17"/>
          </p:nvPr>
        </p:nvSpPr>
        <p:spPr>
          <a:xfrm>
            <a:off x="4705877" y="1600200"/>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3" name="Footer Placeholder 12"/>
          <p:cNvSpPr>
            <a:spLocks noGrp="1"/>
          </p:cNvSpPr>
          <p:nvPr>
            <p:ph type="ftr" sz="quarter" idx="18"/>
          </p:nvPr>
        </p:nvSpPr>
        <p:spPr/>
        <p:txBody>
          <a:bodyPr/>
          <a:lstStyle/>
          <a:p>
            <a:r>
              <a:rPr lang="en-US" smtClean="0"/>
              <a:t>Dr. Romina Polley</a:t>
            </a:r>
            <a:endParaRPr lang="en-US" dirty="0"/>
          </a:p>
        </p:txBody>
      </p:sp>
    </p:spTree>
    <p:extLst>
      <p:ext uri="{BB962C8B-B14F-4D97-AF65-F5344CB8AC3E}">
        <p14:creationId xmlns:p14="http://schemas.microsoft.com/office/powerpoint/2010/main" val="1825338269"/>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G One Top Arrow To Two Bottom">
    <p:spTree>
      <p:nvGrpSpPr>
        <p:cNvPr id="1" name=""/>
        <p:cNvGrpSpPr/>
        <p:nvPr/>
      </p:nvGrpSpPr>
      <p:grpSpPr>
        <a:xfrm>
          <a:off x="0" y="0"/>
          <a:ext cx="0" cy="0"/>
          <a:chOff x="0" y="0"/>
          <a:chExt cx="0" cy="0"/>
        </a:xfrm>
      </p:grpSpPr>
      <p:sp>
        <p:nvSpPr>
          <p:cNvPr id="13" name="Right Arrow 12"/>
          <p:cNvSpPr/>
          <p:nvPr userDrawn="1"/>
        </p:nvSpPr>
        <p:spPr>
          <a:xfrm rot="5400000">
            <a:off x="4348352" y="3667154"/>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9" name="Content Placeholder 8"/>
          <p:cNvSpPr>
            <a:spLocks noGrp="1"/>
          </p:cNvSpPr>
          <p:nvPr>
            <p:ph sz="quarter" idx="13"/>
          </p:nvPr>
        </p:nvSpPr>
        <p:spPr>
          <a:xfrm>
            <a:off x="228599" y="1877287"/>
            <a:ext cx="8685213"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8"/>
          <p:cNvSpPr>
            <a:spLocks noGrp="1"/>
          </p:cNvSpPr>
          <p:nvPr>
            <p:ph type="body" sz="quarter" idx="16"/>
          </p:nvPr>
        </p:nvSpPr>
        <p:spPr>
          <a:xfrm>
            <a:off x="228599" y="1600200"/>
            <a:ext cx="86868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228599" y="4343390"/>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705877" y="4341813"/>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tabLst/>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5"/>
          </p:nvPr>
        </p:nvSpPr>
        <p:spPr>
          <a:xfrm>
            <a:off x="228599" y="4070075"/>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2" name="Text Placeholder 8"/>
          <p:cNvSpPr>
            <a:spLocks noGrp="1"/>
          </p:cNvSpPr>
          <p:nvPr>
            <p:ph type="body" sz="quarter" idx="17"/>
          </p:nvPr>
        </p:nvSpPr>
        <p:spPr>
          <a:xfrm>
            <a:off x="4705877" y="4070075"/>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4" name="Footer Placeholder 13"/>
          <p:cNvSpPr>
            <a:spLocks noGrp="1"/>
          </p:cNvSpPr>
          <p:nvPr>
            <p:ph type="ftr" sz="quarter" idx="18"/>
          </p:nvPr>
        </p:nvSpPr>
        <p:spPr/>
        <p:txBody>
          <a:bodyPr/>
          <a:lstStyle/>
          <a:p>
            <a:r>
              <a:rPr lang="en-US" smtClean="0"/>
              <a:t>Dr. Romina Polley</a:t>
            </a:r>
            <a:endParaRPr lang="en-US" dirty="0"/>
          </a:p>
        </p:txBody>
      </p:sp>
    </p:spTree>
    <p:extLst>
      <p:ext uri="{BB962C8B-B14F-4D97-AF65-F5344CB8AC3E}">
        <p14:creationId xmlns:p14="http://schemas.microsoft.com/office/powerpoint/2010/main" val="22992834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G Two Top One Bottom">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4" name="Shape 114"/>
          <p:cNvSpPr txBox="1">
            <a:spLocks noGrp="1"/>
          </p:cNvSpPr>
          <p:nvPr>
            <p:ph type="body" idx="1"/>
          </p:nvPr>
        </p:nvSpPr>
        <p:spPr>
          <a:xfrm>
            <a:off x="231139"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5" name="Shape 115"/>
          <p:cNvSpPr txBox="1">
            <a:spLocks noGrp="1"/>
          </p:cNvSpPr>
          <p:nvPr>
            <p:ph type="body" idx="2"/>
          </p:nvPr>
        </p:nvSpPr>
        <p:spPr>
          <a:xfrm>
            <a:off x="228598" y="3977633"/>
            <a:ext cx="8685213"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6" name="Shape 116"/>
          <p:cNvSpPr txBox="1">
            <a:spLocks noGrp="1"/>
          </p:cNvSpPr>
          <p:nvPr>
            <p:ph type="body" idx="3"/>
          </p:nvPr>
        </p:nvSpPr>
        <p:spPr>
          <a:xfrm>
            <a:off x="4657725" y="1619250"/>
            <a:ext cx="4251960" cy="21945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288925" marR="0" lvl="1" indent="-200025"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455613" marR="0" lvl="2" indent="-100012"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628650" marR="0" lvl="3" indent="-114300"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801688" marR="0" lvl="4" indent="-109537" algn="l" rtl="0">
              <a:lnSpc>
                <a:spcPct val="100000"/>
              </a:lnSpc>
              <a:spcBef>
                <a:spcPts val="0"/>
              </a:spcBef>
              <a:spcAft>
                <a:spcPts val="600"/>
              </a:spcAft>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G Six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8"/>
          <p:cNvSpPr>
            <a:spLocks noGrp="1"/>
          </p:cNvSpPr>
          <p:nvPr>
            <p:ph type="body" sz="quarter" idx="19"/>
          </p:nvPr>
        </p:nvSpPr>
        <p:spPr>
          <a:xfrm>
            <a:off x="228600" y="1606695"/>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6" name="Text Placeholder 13"/>
          <p:cNvSpPr>
            <a:spLocks noGrp="1"/>
          </p:cNvSpPr>
          <p:nvPr>
            <p:ph type="body" sz="quarter" idx="20"/>
          </p:nvPr>
        </p:nvSpPr>
        <p:spPr>
          <a:xfrm>
            <a:off x="228600" y="1862262"/>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tabLst/>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8"/>
          <p:cNvSpPr>
            <a:spLocks noGrp="1"/>
          </p:cNvSpPr>
          <p:nvPr>
            <p:ph type="body" sz="quarter" idx="21"/>
          </p:nvPr>
        </p:nvSpPr>
        <p:spPr>
          <a:xfrm>
            <a:off x="228600" y="3169602"/>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6" name="Text Placeholder 13"/>
          <p:cNvSpPr>
            <a:spLocks noGrp="1"/>
          </p:cNvSpPr>
          <p:nvPr>
            <p:ph type="body" sz="quarter" idx="22"/>
          </p:nvPr>
        </p:nvSpPr>
        <p:spPr>
          <a:xfrm>
            <a:off x="228600" y="3425169"/>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7" name="Text Placeholder 8"/>
          <p:cNvSpPr>
            <a:spLocks noGrp="1"/>
          </p:cNvSpPr>
          <p:nvPr>
            <p:ph type="body" sz="quarter" idx="23"/>
          </p:nvPr>
        </p:nvSpPr>
        <p:spPr>
          <a:xfrm>
            <a:off x="228600" y="4748359"/>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8" name="Text Placeholder 13"/>
          <p:cNvSpPr>
            <a:spLocks noGrp="1"/>
          </p:cNvSpPr>
          <p:nvPr>
            <p:ph type="body" sz="quarter" idx="24"/>
          </p:nvPr>
        </p:nvSpPr>
        <p:spPr>
          <a:xfrm>
            <a:off x="228600" y="5003926"/>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9" name="Text Placeholder 8"/>
          <p:cNvSpPr>
            <a:spLocks noGrp="1"/>
          </p:cNvSpPr>
          <p:nvPr>
            <p:ph type="body" sz="quarter" idx="25"/>
          </p:nvPr>
        </p:nvSpPr>
        <p:spPr>
          <a:xfrm>
            <a:off x="4702695" y="1606695"/>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0" name="Text Placeholder 13"/>
          <p:cNvSpPr>
            <a:spLocks noGrp="1"/>
          </p:cNvSpPr>
          <p:nvPr>
            <p:ph type="body" sz="quarter" idx="26"/>
          </p:nvPr>
        </p:nvSpPr>
        <p:spPr>
          <a:xfrm>
            <a:off x="4702695" y="1862262"/>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1" name="Text Placeholder 8"/>
          <p:cNvSpPr>
            <a:spLocks noGrp="1"/>
          </p:cNvSpPr>
          <p:nvPr>
            <p:ph type="body" sz="quarter" idx="27"/>
          </p:nvPr>
        </p:nvSpPr>
        <p:spPr>
          <a:xfrm>
            <a:off x="4702695" y="3169602"/>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2" name="Text Placeholder 13"/>
          <p:cNvSpPr>
            <a:spLocks noGrp="1"/>
          </p:cNvSpPr>
          <p:nvPr>
            <p:ph type="body" sz="quarter" idx="28"/>
          </p:nvPr>
        </p:nvSpPr>
        <p:spPr>
          <a:xfrm>
            <a:off x="4702695" y="3425169"/>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3" name="Text Placeholder 8"/>
          <p:cNvSpPr>
            <a:spLocks noGrp="1"/>
          </p:cNvSpPr>
          <p:nvPr>
            <p:ph type="body" sz="quarter" idx="29"/>
          </p:nvPr>
        </p:nvSpPr>
        <p:spPr>
          <a:xfrm>
            <a:off x="4702695" y="4748359"/>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4" name="Text Placeholder 13"/>
          <p:cNvSpPr>
            <a:spLocks noGrp="1"/>
          </p:cNvSpPr>
          <p:nvPr>
            <p:ph type="body" sz="quarter" idx="30"/>
          </p:nvPr>
        </p:nvSpPr>
        <p:spPr>
          <a:xfrm>
            <a:off x="4702695" y="5003926"/>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defRPr sz="1200"/>
            </a:lvl1pPr>
            <a:lvl2pPr marL="231775" indent="-231775">
              <a:tabLst>
                <a:tab pos="231775" algn="l"/>
              </a:tabLst>
              <a:defRPr sz="1200"/>
            </a:lvl2pPr>
            <a:lvl3pPr marL="341313" indent="-109538">
              <a:tabLst/>
              <a:defRPr sz="1100"/>
            </a:lvl3pPr>
            <a:lvl4pPr marL="457200" indent="-115888">
              <a:defRPr sz="1050"/>
            </a:lvl4pPr>
            <a:lvl5pPr marL="573088" indent="-115888">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Tree>
    <p:extLst>
      <p:ext uri="{BB962C8B-B14F-4D97-AF65-F5344CB8AC3E}">
        <p14:creationId xmlns:p14="http://schemas.microsoft.com/office/powerpoint/2010/main" val="2773330204"/>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G Five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8"/>
          <p:cNvSpPr>
            <a:spLocks noGrp="1"/>
          </p:cNvSpPr>
          <p:nvPr>
            <p:ph type="body" sz="quarter" idx="19"/>
          </p:nvPr>
        </p:nvSpPr>
        <p:spPr>
          <a:xfrm>
            <a:off x="228600"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6" name="Text Placeholder 13"/>
          <p:cNvSpPr>
            <a:spLocks noGrp="1"/>
          </p:cNvSpPr>
          <p:nvPr>
            <p:ph type="body" sz="quarter" idx="20"/>
          </p:nvPr>
        </p:nvSpPr>
        <p:spPr>
          <a:xfrm>
            <a:off x="228600"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8" name="Text Placeholder 8"/>
          <p:cNvSpPr>
            <a:spLocks noGrp="1"/>
          </p:cNvSpPr>
          <p:nvPr>
            <p:ph type="body" sz="quarter" idx="32"/>
          </p:nvPr>
        </p:nvSpPr>
        <p:spPr>
          <a:xfrm>
            <a:off x="1998662"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9" name="Text Placeholder 13"/>
          <p:cNvSpPr>
            <a:spLocks noGrp="1"/>
          </p:cNvSpPr>
          <p:nvPr>
            <p:ph type="body" sz="quarter" idx="33"/>
          </p:nvPr>
        </p:nvSpPr>
        <p:spPr>
          <a:xfrm>
            <a:off x="1998662"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344488" indent="-112713">
              <a:tabLst/>
              <a:defRPr sz="900"/>
            </a:lvl3pPr>
            <a:lvl4pPr marL="457200" indent="-112713">
              <a:defRPr sz="800"/>
            </a:lvl4pPr>
            <a:lvl5pPr marL="569913"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8"/>
          <p:cNvSpPr>
            <a:spLocks noGrp="1"/>
          </p:cNvSpPr>
          <p:nvPr>
            <p:ph type="body" sz="quarter" idx="34"/>
          </p:nvPr>
        </p:nvSpPr>
        <p:spPr>
          <a:xfrm>
            <a:off x="3768724"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1" name="Text Placeholder 13"/>
          <p:cNvSpPr>
            <a:spLocks noGrp="1"/>
          </p:cNvSpPr>
          <p:nvPr>
            <p:ph type="body" sz="quarter" idx="35"/>
          </p:nvPr>
        </p:nvSpPr>
        <p:spPr>
          <a:xfrm>
            <a:off x="3768724"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8"/>
          <p:cNvSpPr>
            <a:spLocks noGrp="1"/>
          </p:cNvSpPr>
          <p:nvPr>
            <p:ph type="body" sz="quarter" idx="36"/>
          </p:nvPr>
        </p:nvSpPr>
        <p:spPr>
          <a:xfrm>
            <a:off x="5538786"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3" name="Text Placeholder 13"/>
          <p:cNvSpPr>
            <a:spLocks noGrp="1"/>
          </p:cNvSpPr>
          <p:nvPr>
            <p:ph type="body" sz="quarter" idx="37"/>
          </p:nvPr>
        </p:nvSpPr>
        <p:spPr>
          <a:xfrm>
            <a:off x="5538786"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8"/>
          <p:cNvSpPr>
            <a:spLocks noGrp="1"/>
          </p:cNvSpPr>
          <p:nvPr>
            <p:ph type="body" sz="quarter" idx="38"/>
          </p:nvPr>
        </p:nvSpPr>
        <p:spPr>
          <a:xfrm>
            <a:off x="7308850"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35" name="Text Placeholder 13"/>
          <p:cNvSpPr>
            <a:spLocks noGrp="1"/>
          </p:cNvSpPr>
          <p:nvPr>
            <p:ph type="body" sz="quarter" idx="39"/>
          </p:nvPr>
        </p:nvSpPr>
        <p:spPr>
          <a:xfrm>
            <a:off x="7308850"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5289844"/>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CG Major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8"/>
          <p:cNvSpPr>
            <a:spLocks noGrp="1"/>
          </p:cNvSpPr>
          <p:nvPr>
            <p:ph type="body" sz="quarter" idx="19"/>
          </p:nvPr>
        </p:nvSpPr>
        <p:spPr>
          <a:xfrm>
            <a:off x="228600" y="1608667"/>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6" name="Text Placeholder 13"/>
          <p:cNvSpPr>
            <a:spLocks noGrp="1"/>
          </p:cNvSpPr>
          <p:nvPr>
            <p:ph type="body" sz="quarter" idx="20"/>
          </p:nvPr>
        </p:nvSpPr>
        <p:spPr>
          <a:xfrm>
            <a:off x="1735135" y="1608667"/>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4" name="Text Placeholder 8"/>
          <p:cNvSpPr>
            <a:spLocks noGrp="1"/>
          </p:cNvSpPr>
          <p:nvPr>
            <p:ph type="body" sz="quarter" idx="32"/>
          </p:nvPr>
        </p:nvSpPr>
        <p:spPr>
          <a:xfrm>
            <a:off x="228600" y="3183361"/>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5" name="Text Placeholder 13"/>
          <p:cNvSpPr>
            <a:spLocks noGrp="1"/>
          </p:cNvSpPr>
          <p:nvPr>
            <p:ph type="body" sz="quarter" idx="33"/>
          </p:nvPr>
        </p:nvSpPr>
        <p:spPr>
          <a:xfrm>
            <a:off x="1735135" y="3183361"/>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Text Placeholder 8"/>
          <p:cNvSpPr>
            <a:spLocks noGrp="1"/>
          </p:cNvSpPr>
          <p:nvPr>
            <p:ph type="body" sz="quarter" idx="34"/>
          </p:nvPr>
        </p:nvSpPr>
        <p:spPr>
          <a:xfrm>
            <a:off x="228600" y="4758055"/>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27" name="Text Placeholder 13"/>
          <p:cNvSpPr>
            <a:spLocks noGrp="1"/>
          </p:cNvSpPr>
          <p:nvPr>
            <p:ph type="body" sz="quarter" idx="35"/>
          </p:nvPr>
        </p:nvSpPr>
        <p:spPr>
          <a:xfrm>
            <a:off x="1735135" y="4758055"/>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843898"/>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G Major Points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6" name="Text Placeholder 13"/>
          <p:cNvSpPr>
            <a:spLocks noGrp="1"/>
          </p:cNvSpPr>
          <p:nvPr>
            <p:ph type="body" sz="quarter" idx="20"/>
          </p:nvPr>
        </p:nvSpPr>
        <p:spPr>
          <a:xfrm>
            <a:off x="1735136" y="1611313"/>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0" name="Text Placeholder 19"/>
          <p:cNvSpPr>
            <a:spLocks noGrp="1"/>
          </p:cNvSpPr>
          <p:nvPr>
            <p:ph type="body" sz="quarter" idx="10"/>
          </p:nvPr>
        </p:nvSpPr>
        <p:spPr>
          <a:xfrm>
            <a:off x="228600" y="1611313"/>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1" name="Text Placeholder 13"/>
          <p:cNvSpPr>
            <a:spLocks noGrp="1"/>
          </p:cNvSpPr>
          <p:nvPr>
            <p:ph type="body" sz="quarter" idx="32"/>
          </p:nvPr>
        </p:nvSpPr>
        <p:spPr>
          <a:xfrm>
            <a:off x="1735136" y="2546589"/>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9"/>
          <p:cNvSpPr>
            <a:spLocks noGrp="1"/>
          </p:cNvSpPr>
          <p:nvPr>
            <p:ph type="body" sz="quarter" idx="33"/>
          </p:nvPr>
        </p:nvSpPr>
        <p:spPr>
          <a:xfrm>
            <a:off x="228600" y="2546589"/>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3" name="Text Placeholder 13"/>
          <p:cNvSpPr>
            <a:spLocks noGrp="1"/>
          </p:cNvSpPr>
          <p:nvPr>
            <p:ph type="body" sz="quarter" idx="34"/>
          </p:nvPr>
        </p:nvSpPr>
        <p:spPr>
          <a:xfrm>
            <a:off x="1735136" y="3481865"/>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19"/>
          <p:cNvSpPr>
            <a:spLocks noGrp="1"/>
          </p:cNvSpPr>
          <p:nvPr>
            <p:ph type="body" sz="quarter" idx="35"/>
          </p:nvPr>
        </p:nvSpPr>
        <p:spPr>
          <a:xfrm>
            <a:off x="228600" y="3481865"/>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9" name="Text Placeholder 13"/>
          <p:cNvSpPr>
            <a:spLocks noGrp="1"/>
          </p:cNvSpPr>
          <p:nvPr>
            <p:ph type="body" sz="quarter" idx="36"/>
          </p:nvPr>
        </p:nvSpPr>
        <p:spPr>
          <a:xfrm>
            <a:off x="1735136" y="4417141"/>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9"/>
          <p:cNvSpPr>
            <a:spLocks noGrp="1"/>
          </p:cNvSpPr>
          <p:nvPr>
            <p:ph type="body" sz="quarter" idx="37"/>
          </p:nvPr>
        </p:nvSpPr>
        <p:spPr>
          <a:xfrm>
            <a:off x="228600" y="4417141"/>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1" name="Text Placeholder 13"/>
          <p:cNvSpPr>
            <a:spLocks noGrp="1"/>
          </p:cNvSpPr>
          <p:nvPr>
            <p:ph type="body" sz="quarter" idx="38"/>
          </p:nvPr>
        </p:nvSpPr>
        <p:spPr>
          <a:xfrm>
            <a:off x="1735136" y="5352415"/>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19"/>
          <p:cNvSpPr>
            <a:spLocks noGrp="1"/>
          </p:cNvSpPr>
          <p:nvPr>
            <p:ph type="body" sz="quarter" idx="39"/>
          </p:nvPr>
        </p:nvSpPr>
        <p:spPr>
          <a:xfrm>
            <a:off x="228600" y="5352415"/>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Tree>
    <p:extLst>
      <p:ext uri="{BB962C8B-B14F-4D97-AF65-F5344CB8AC3E}">
        <p14:creationId xmlns:p14="http://schemas.microsoft.com/office/powerpoint/2010/main" val="3025834230"/>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G Text Blocks - Major and Sub Points">
    <p:spTree>
      <p:nvGrpSpPr>
        <p:cNvPr id="1" name=""/>
        <p:cNvGrpSpPr/>
        <p:nvPr/>
      </p:nvGrpSpPr>
      <p:grpSpPr>
        <a:xfrm>
          <a:off x="0" y="0"/>
          <a:ext cx="0" cy="0"/>
          <a:chOff x="0" y="0"/>
          <a:chExt cx="0" cy="0"/>
        </a:xfrm>
      </p:grpSpPr>
      <p:sp>
        <p:nvSpPr>
          <p:cNvPr id="10" name="Text Placeholder 15"/>
          <p:cNvSpPr>
            <a:spLocks noGrp="1"/>
          </p:cNvSpPr>
          <p:nvPr>
            <p:ph type="body" sz="quarter" idx="21"/>
          </p:nvPr>
        </p:nvSpPr>
        <p:spPr>
          <a:xfrm>
            <a:off x="230011" y="1612900"/>
            <a:ext cx="13716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2" name="Text Placeholder 15"/>
          <p:cNvSpPr>
            <a:spLocks noGrp="1"/>
          </p:cNvSpPr>
          <p:nvPr>
            <p:ph type="body" sz="quarter" idx="23"/>
          </p:nvPr>
        </p:nvSpPr>
        <p:spPr>
          <a:xfrm>
            <a:off x="1683749" y="1612900"/>
            <a:ext cx="114300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18" name="Text Placeholder 15"/>
          <p:cNvSpPr>
            <a:spLocks noGrp="1"/>
          </p:cNvSpPr>
          <p:nvPr>
            <p:ph type="body" sz="quarter" idx="25"/>
          </p:nvPr>
        </p:nvSpPr>
        <p:spPr>
          <a:xfrm>
            <a:off x="1682338" y="2438400"/>
            <a:ext cx="114300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27" name="Text Placeholder 13"/>
          <p:cNvSpPr>
            <a:spLocks noGrp="1"/>
          </p:cNvSpPr>
          <p:nvPr>
            <p:ph type="body" sz="quarter" idx="35"/>
          </p:nvPr>
        </p:nvSpPr>
        <p:spPr>
          <a:xfrm>
            <a:off x="2823633" y="1612900"/>
            <a:ext cx="6090180"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13"/>
          <p:cNvSpPr>
            <a:spLocks noGrp="1"/>
          </p:cNvSpPr>
          <p:nvPr>
            <p:ph type="body" sz="quarter" idx="36"/>
          </p:nvPr>
        </p:nvSpPr>
        <p:spPr>
          <a:xfrm>
            <a:off x="2823633" y="2438400"/>
            <a:ext cx="6090180"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Text Placeholder 15"/>
          <p:cNvSpPr>
            <a:spLocks noGrp="1"/>
          </p:cNvSpPr>
          <p:nvPr>
            <p:ph type="body" sz="quarter" idx="37"/>
          </p:nvPr>
        </p:nvSpPr>
        <p:spPr>
          <a:xfrm>
            <a:off x="230011" y="3980920"/>
            <a:ext cx="13716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9" name="Text Placeholder 15"/>
          <p:cNvSpPr>
            <a:spLocks noGrp="1"/>
          </p:cNvSpPr>
          <p:nvPr>
            <p:ph type="body" sz="quarter" idx="38"/>
          </p:nvPr>
        </p:nvSpPr>
        <p:spPr>
          <a:xfrm>
            <a:off x="1683749" y="3980920"/>
            <a:ext cx="114300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0" name="Text Placeholder 15"/>
          <p:cNvSpPr>
            <a:spLocks noGrp="1"/>
          </p:cNvSpPr>
          <p:nvPr>
            <p:ph type="body" sz="quarter" idx="39"/>
          </p:nvPr>
        </p:nvSpPr>
        <p:spPr>
          <a:xfrm>
            <a:off x="1682338" y="4806420"/>
            <a:ext cx="114300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1" name="Text Placeholder 13"/>
          <p:cNvSpPr>
            <a:spLocks noGrp="1"/>
          </p:cNvSpPr>
          <p:nvPr>
            <p:ph type="body" sz="quarter" idx="40"/>
          </p:nvPr>
        </p:nvSpPr>
        <p:spPr>
          <a:xfrm>
            <a:off x="2823633" y="3980920"/>
            <a:ext cx="6090180"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2" name="Text Placeholder 13"/>
          <p:cNvSpPr>
            <a:spLocks noGrp="1"/>
          </p:cNvSpPr>
          <p:nvPr>
            <p:ph type="body" sz="quarter" idx="41"/>
          </p:nvPr>
        </p:nvSpPr>
        <p:spPr>
          <a:xfrm>
            <a:off x="2823633" y="4806420"/>
            <a:ext cx="6090180"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73143871"/>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CG Consequences Vertical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4" name="Freeform 4"/>
          <p:cNvSpPr>
            <a:spLocks/>
          </p:cNvSpPr>
          <p:nvPr userDrawn="1"/>
        </p:nvSpPr>
        <p:spPr bwMode="auto">
          <a:xfrm>
            <a:off x="228600" y="2104926"/>
            <a:ext cx="4199468"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a:lnSpc>
                <a:spcPct val="95000"/>
              </a:lnSpc>
              <a:spcBef>
                <a:spcPct val="25000"/>
              </a:spcBef>
              <a:buClr>
                <a:srgbClr val="68ABFF"/>
              </a:buClr>
              <a:buSzPct val="140000"/>
              <a:tabLst>
                <a:tab pos="8521700" algn="r"/>
              </a:tabLst>
            </a:pPr>
            <a:endParaRPr lang="en-GB" altLang="de-DE" sz="1800" kern="1200" dirty="0"/>
          </a:p>
        </p:txBody>
      </p:sp>
      <p:sp>
        <p:nvSpPr>
          <p:cNvPr id="15" name="Text Placeholder 8"/>
          <p:cNvSpPr>
            <a:spLocks noGrp="1"/>
          </p:cNvSpPr>
          <p:nvPr>
            <p:ph type="body" sz="quarter" idx="21"/>
          </p:nvPr>
        </p:nvSpPr>
        <p:spPr>
          <a:xfrm rot="5400000">
            <a:off x="2009886" y="-169973"/>
            <a:ext cx="636898" cy="419947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71376" y="2379134"/>
            <a:ext cx="41148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tabLst>
                <a:tab pos="284163" algn="l"/>
              </a:tabLst>
              <a:defRPr sz="1400"/>
            </a:lvl2pPr>
            <a:lvl3pPr marL="401638" indent="-117475">
              <a:defRPr sz="1200"/>
            </a:lvl3pPr>
            <a:lvl4pPr marL="512763" indent="-111125">
              <a:defRPr sz="1100"/>
            </a:lvl4pPr>
            <a:lvl5pPr marL="630238" indent="-117475">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Freeform 4"/>
          <p:cNvSpPr>
            <a:spLocks/>
          </p:cNvSpPr>
          <p:nvPr userDrawn="1"/>
        </p:nvSpPr>
        <p:spPr bwMode="auto">
          <a:xfrm>
            <a:off x="4704057" y="2104926"/>
            <a:ext cx="4199468"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a:lnSpc>
                <a:spcPct val="95000"/>
              </a:lnSpc>
              <a:spcBef>
                <a:spcPct val="25000"/>
              </a:spcBef>
              <a:buClr>
                <a:srgbClr val="68ABFF"/>
              </a:buClr>
              <a:buSzPct val="140000"/>
              <a:tabLst>
                <a:tab pos="8521700" algn="r"/>
              </a:tabLst>
            </a:pPr>
            <a:endParaRPr lang="en-GB" altLang="de-DE" sz="1800" kern="1200" dirty="0"/>
          </a:p>
        </p:txBody>
      </p:sp>
      <p:sp>
        <p:nvSpPr>
          <p:cNvPr id="22" name="Text Placeholder 8"/>
          <p:cNvSpPr>
            <a:spLocks noGrp="1"/>
          </p:cNvSpPr>
          <p:nvPr>
            <p:ph type="body" sz="quarter" idx="32"/>
          </p:nvPr>
        </p:nvSpPr>
        <p:spPr>
          <a:xfrm rot="5400000">
            <a:off x="6485343" y="-169973"/>
            <a:ext cx="636898" cy="419947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3" name="Content Placeholder 4"/>
          <p:cNvSpPr>
            <a:spLocks noGrp="1"/>
          </p:cNvSpPr>
          <p:nvPr>
            <p:ph sz="quarter" idx="33"/>
          </p:nvPr>
        </p:nvSpPr>
        <p:spPr>
          <a:xfrm>
            <a:off x="4743713" y="2379134"/>
            <a:ext cx="41148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defRPr sz="1400"/>
            </a:lvl2pPr>
            <a:lvl3pPr marL="401638" indent="-112713">
              <a:defRPr sz="1200"/>
            </a:lvl3pPr>
            <a:lvl4pPr marL="512763" indent="-111125">
              <a:defRPr sz="1100"/>
            </a:lvl4pPr>
            <a:lvl5pPr marL="630238" indent="-117475">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45406144"/>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G Consequences Vertical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4" name="Freeform 4"/>
          <p:cNvSpPr>
            <a:spLocks/>
          </p:cNvSpPr>
          <p:nvPr userDrawn="1"/>
        </p:nvSpPr>
        <p:spPr bwMode="auto">
          <a:xfrm>
            <a:off x="228600"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a:lnSpc>
                <a:spcPct val="95000"/>
              </a:lnSpc>
              <a:spcBef>
                <a:spcPct val="25000"/>
              </a:spcBef>
              <a:buClr>
                <a:srgbClr val="68ABFF"/>
              </a:buClr>
              <a:buSzPct val="140000"/>
              <a:tabLst>
                <a:tab pos="8521700" algn="r"/>
              </a:tabLst>
            </a:pPr>
            <a:endParaRPr lang="en-GB" altLang="de-DE" sz="1800" kern="1200" dirty="0"/>
          </a:p>
        </p:txBody>
      </p:sp>
      <p:sp>
        <p:nvSpPr>
          <p:cNvPr id="15" name="Text Placeholder 8"/>
          <p:cNvSpPr>
            <a:spLocks noGrp="1"/>
          </p:cNvSpPr>
          <p:nvPr>
            <p:ph type="body" sz="quarter" idx="21"/>
          </p:nvPr>
        </p:nvSpPr>
        <p:spPr>
          <a:xfrm rot="5400000">
            <a:off x="938851"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54001"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5" name="Freeform 4"/>
          <p:cNvSpPr>
            <a:spLocks/>
          </p:cNvSpPr>
          <p:nvPr userDrawn="1"/>
        </p:nvSpPr>
        <p:spPr bwMode="auto">
          <a:xfrm>
            <a:off x="6866467"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a:lnSpc>
                <a:spcPct val="95000"/>
              </a:lnSpc>
              <a:spcBef>
                <a:spcPct val="25000"/>
              </a:spcBef>
              <a:buClr>
                <a:srgbClr val="68ABFF"/>
              </a:buClr>
              <a:buSzPct val="140000"/>
              <a:tabLst>
                <a:tab pos="8521700" algn="r"/>
              </a:tabLst>
            </a:pPr>
            <a:endParaRPr lang="en-GB" altLang="de-DE" sz="1800" kern="1200" dirty="0"/>
          </a:p>
        </p:txBody>
      </p:sp>
      <p:sp>
        <p:nvSpPr>
          <p:cNvPr id="46" name="Text Placeholder 8"/>
          <p:cNvSpPr>
            <a:spLocks noGrp="1"/>
          </p:cNvSpPr>
          <p:nvPr>
            <p:ph type="body" sz="quarter" idx="40"/>
          </p:nvPr>
        </p:nvSpPr>
        <p:spPr>
          <a:xfrm rot="5400000">
            <a:off x="7576718"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47" name="Content Placeholder 4"/>
          <p:cNvSpPr>
            <a:spLocks noGrp="1"/>
          </p:cNvSpPr>
          <p:nvPr>
            <p:ph sz="quarter" idx="41"/>
          </p:nvPr>
        </p:nvSpPr>
        <p:spPr>
          <a:xfrm>
            <a:off x="6891868"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8" name="Freeform 4"/>
          <p:cNvSpPr>
            <a:spLocks/>
          </p:cNvSpPr>
          <p:nvPr userDrawn="1"/>
        </p:nvSpPr>
        <p:spPr bwMode="auto">
          <a:xfrm>
            <a:off x="4653844"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a:lnSpc>
                <a:spcPct val="95000"/>
              </a:lnSpc>
              <a:spcBef>
                <a:spcPct val="25000"/>
              </a:spcBef>
              <a:buClr>
                <a:srgbClr val="68ABFF"/>
              </a:buClr>
              <a:buSzPct val="140000"/>
              <a:tabLst>
                <a:tab pos="8521700" algn="r"/>
              </a:tabLst>
            </a:pPr>
            <a:endParaRPr lang="en-GB" altLang="de-DE" sz="1800" kern="1200" dirty="0"/>
          </a:p>
        </p:txBody>
      </p:sp>
      <p:sp>
        <p:nvSpPr>
          <p:cNvPr id="49" name="Text Placeholder 8"/>
          <p:cNvSpPr>
            <a:spLocks noGrp="1"/>
          </p:cNvSpPr>
          <p:nvPr>
            <p:ph type="body" sz="quarter" idx="42"/>
          </p:nvPr>
        </p:nvSpPr>
        <p:spPr>
          <a:xfrm rot="5400000">
            <a:off x="5364095"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0" name="Content Placeholder 4"/>
          <p:cNvSpPr>
            <a:spLocks noGrp="1"/>
          </p:cNvSpPr>
          <p:nvPr>
            <p:ph sz="quarter" idx="43"/>
          </p:nvPr>
        </p:nvSpPr>
        <p:spPr>
          <a:xfrm>
            <a:off x="4679245"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Freeform 4"/>
          <p:cNvSpPr>
            <a:spLocks/>
          </p:cNvSpPr>
          <p:nvPr userDrawn="1"/>
        </p:nvSpPr>
        <p:spPr bwMode="auto">
          <a:xfrm>
            <a:off x="2441222"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a:lnSpc>
                <a:spcPct val="95000"/>
              </a:lnSpc>
              <a:spcBef>
                <a:spcPct val="25000"/>
              </a:spcBef>
              <a:buClr>
                <a:srgbClr val="68ABFF"/>
              </a:buClr>
              <a:buSzPct val="140000"/>
              <a:tabLst>
                <a:tab pos="8521700" algn="r"/>
              </a:tabLst>
            </a:pPr>
            <a:endParaRPr lang="en-GB" altLang="de-DE" sz="1800" kern="1200" dirty="0"/>
          </a:p>
        </p:txBody>
      </p:sp>
      <p:sp>
        <p:nvSpPr>
          <p:cNvPr id="52" name="Text Placeholder 8"/>
          <p:cNvSpPr>
            <a:spLocks noGrp="1"/>
          </p:cNvSpPr>
          <p:nvPr>
            <p:ph type="body" sz="quarter" idx="44"/>
          </p:nvPr>
        </p:nvSpPr>
        <p:spPr>
          <a:xfrm rot="5400000">
            <a:off x="3151473"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3" name="Content Placeholder 4"/>
          <p:cNvSpPr>
            <a:spLocks noGrp="1"/>
          </p:cNvSpPr>
          <p:nvPr>
            <p:ph sz="quarter" idx="45"/>
          </p:nvPr>
        </p:nvSpPr>
        <p:spPr>
          <a:xfrm>
            <a:off x="2466623"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79936153"/>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CG Pro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6" name="Text Placeholder 13"/>
          <p:cNvSpPr>
            <a:spLocks noGrp="1"/>
          </p:cNvSpPr>
          <p:nvPr>
            <p:ph type="body" sz="quarter" idx="20"/>
          </p:nvPr>
        </p:nvSpPr>
        <p:spPr>
          <a:xfrm>
            <a:off x="2286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4" name="Text Placeholder 12"/>
          <p:cNvSpPr>
            <a:spLocks noGrp="1"/>
          </p:cNvSpPr>
          <p:nvPr>
            <p:ph type="body" sz="quarter" idx="12" hasCustomPrompt="1"/>
          </p:nvPr>
        </p:nvSpPr>
        <p:spPr>
          <a:xfrm>
            <a:off x="228600" y="1603375"/>
            <a:ext cx="2880360" cy="457200"/>
          </a:xfrm>
          <a:prstGeom prst="homePlate">
            <a:avLst>
              <a:gd name="adj" fmla="val 33316"/>
            </a:avLst>
          </a:prstGeom>
          <a:solidFill>
            <a:schemeClr val="tx1"/>
          </a:solidFill>
          <a:ln w="12700">
            <a:solidFill>
              <a:schemeClr val="tx1"/>
            </a:solidFill>
          </a:ln>
        </p:spPr>
        <p:txBody>
          <a:bodyPr lIns="137160" tIns="137160" rIns="274320" bIns="137160" anchor="ctr"/>
          <a:lstStyle>
            <a:lvl1pPr marL="0" indent="0" algn="l">
              <a:buNone/>
              <a:defRPr sz="1200" b="1" cap="all" baseline="0">
                <a:solidFill>
                  <a:schemeClr val="bg1"/>
                </a:solidFill>
                <a:latin typeface="Arial"/>
                <a:cs typeface="Aria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smtClean="0"/>
              <a:t>Enter Phase</a:t>
            </a:r>
            <a:endParaRPr lang="en-US" dirty="0"/>
          </a:p>
        </p:txBody>
      </p:sp>
      <p:sp>
        <p:nvSpPr>
          <p:cNvPr id="15" name="Text Placeholder 13"/>
          <p:cNvSpPr>
            <a:spLocks noGrp="1"/>
          </p:cNvSpPr>
          <p:nvPr>
            <p:ph type="body" sz="quarter" idx="17" hasCustomPrompt="1"/>
          </p:nvPr>
        </p:nvSpPr>
        <p:spPr>
          <a:xfrm>
            <a:off x="3131820" y="1603375"/>
            <a:ext cx="288036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smtClean="0"/>
              <a:t>Enter Phase</a:t>
            </a:r>
          </a:p>
        </p:txBody>
      </p:sp>
      <p:sp>
        <p:nvSpPr>
          <p:cNvPr id="23" name="Text Placeholder 13"/>
          <p:cNvSpPr>
            <a:spLocks noGrp="1"/>
          </p:cNvSpPr>
          <p:nvPr>
            <p:ph type="body" sz="quarter" idx="29" hasCustomPrompt="1"/>
          </p:nvPr>
        </p:nvSpPr>
        <p:spPr>
          <a:xfrm>
            <a:off x="6035040" y="1603375"/>
            <a:ext cx="288036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smtClean="0"/>
              <a:t>Enter Phase</a:t>
            </a:r>
          </a:p>
        </p:txBody>
      </p:sp>
      <p:sp>
        <p:nvSpPr>
          <p:cNvPr id="27" name="Text Placeholder 13"/>
          <p:cNvSpPr>
            <a:spLocks noGrp="1"/>
          </p:cNvSpPr>
          <p:nvPr>
            <p:ph type="body" sz="quarter" idx="32"/>
          </p:nvPr>
        </p:nvSpPr>
        <p:spPr>
          <a:xfrm>
            <a:off x="31242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Text Placeholder 13"/>
          <p:cNvSpPr>
            <a:spLocks noGrp="1"/>
          </p:cNvSpPr>
          <p:nvPr>
            <p:ph type="body" sz="quarter" idx="33"/>
          </p:nvPr>
        </p:nvSpPr>
        <p:spPr>
          <a:xfrm>
            <a:off x="60198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84512814"/>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CG Targ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6" name="Text Placeholder 13"/>
          <p:cNvSpPr>
            <a:spLocks noGrp="1"/>
          </p:cNvSpPr>
          <p:nvPr>
            <p:ph type="body" sz="quarter" idx="20"/>
          </p:nvPr>
        </p:nvSpPr>
        <p:spPr>
          <a:xfrm>
            <a:off x="6873876" y="1600199"/>
            <a:ext cx="2039938" cy="4575175"/>
          </a:xfrm>
          <a:solidFill>
            <a:schemeClr val="bg1"/>
          </a:solidFill>
          <a:ln w="12700">
            <a:solidFill>
              <a:schemeClr val="tx1"/>
            </a:solidFill>
          </a:ln>
        </p:spPr>
        <p:txBody>
          <a:bodyPr lIns="182880" tIns="9144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100"/>
            </a:lvl4pPr>
            <a:lvl5pPr marL="571500" indent="-114300">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16"/>
          <p:cNvSpPr>
            <a:spLocks noGrp="1"/>
          </p:cNvSpPr>
          <p:nvPr>
            <p:ph type="ftr" sz="quarter" idx="31"/>
          </p:nvPr>
        </p:nvSpPr>
        <p:spPr/>
        <p:txBody>
          <a:bodyPr/>
          <a:lstStyle/>
          <a:p>
            <a:r>
              <a:rPr lang="en-US" smtClean="0"/>
              <a:t>Dr. Romina Polley</a:t>
            </a:r>
            <a:endParaRPr lang="en-US" dirty="0"/>
          </a:p>
        </p:txBody>
      </p:sp>
      <p:sp>
        <p:nvSpPr>
          <p:cNvPr id="14" name="Text Placeholder 5"/>
          <p:cNvSpPr>
            <a:spLocks noGrp="1"/>
          </p:cNvSpPr>
          <p:nvPr>
            <p:ph type="body" sz="quarter" idx="21" hasCustomPrompt="1"/>
          </p:nvPr>
        </p:nvSpPr>
        <p:spPr>
          <a:xfrm>
            <a:off x="228600" y="1597025"/>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smtClean="0"/>
              <a:t>Click to Type</a:t>
            </a:r>
          </a:p>
        </p:txBody>
      </p:sp>
      <p:sp>
        <p:nvSpPr>
          <p:cNvPr id="24" name="Text Placeholder 5"/>
          <p:cNvSpPr>
            <a:spLocks noGrp="1"/>
          </p:cNvSpPr>
          <p:nvPr>
            <p:ph type="body" sz="quarter" idx="32" hasCustomPrompt="1"/>
          </p:nvPr>
        </p:nvSpPr>
        <p:spPr>
          <a:xfrm>
            <a:off x="228600" y="3177646"/>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smtClean="0"/>
              <a:t>Click to Type</a:t>
            </a:r>
          </a:p>
        </p:txBody>
      </p:sp>
      <p:sp>
        <p:nvSpPr>
          <p:cNvPr id="26" name="Text Placeholder 5"/>
          <p:cNvSpPr>
            <a:spLocks noGrp="1"/>
          </p:cNvSpPr>
          <p:nvPr>
            <p:ph type="body" sz="quarter" idx="33" hasCustomPrompt="1"/>
          </p:nvPr>
        </p:nvSpPr>
        <p:spPr>
          <a:xfrm>
            <a:off x="228600" y="4758267"/>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smtClean="0"/>
              <a:t>Click to Type</a:t>
            </a:r>
          </a:p>
        </p:txBody>
      </p:sp>
      <p:sp>
        <p:nvSpPr>
          <p:cNvPr id="32" name="Text Placeholder 5"/>
          <p:cNvSpPr>
            <a:spLocks noGrp="1"/>
          </p:cNvSpPr>
          <p:nvPr>
            <p:ph type="body" sz="quarter" idx="30" hasCustomPrompt="1"/>
          </p:nvPr>
        </p:nvSpPr>
        <p:spPr>
          <a:xfrm>
            <a:off x="1828799" y="1597025"/>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600"/>
              </a:spcAft>
              <a:buClr>
                <a:schemeClr val="accent1"/>
              </a:buClr>
              <a:buSzTx/>
              <a:buFont typeface="Wingdings 2" pitchFamily="18" charset="2"/>
              <a:buNone/>
              <a:tabLst/>
              <a:defRPr sz="1200" baseline="0"/>
            </a:lvl1pPr>
            <a:lvl2pPr marL="228600" indent="-228600">
              <a:spcBef>
                <a:spcPts val="0"/>
              </a:spcBef>
              <a:spcAft>
                <a:spcPts val="600"/>
              </a:spcAft>
              <a:buClrTx/>
              <a:buFont typeface="Lucida Grande"/>
              <a:buChar char="—"/>
              <a:tabLst/>
              <a:defRPr sz="1200" baseline="0"/>
            </a:lvl2pPr>
            <a:lvl3pPr marL="347663" indent="-119063">
              <a:spcBef>
                <a:spcPts val="0"/>
              </a:spcBef>
              <a:spcAft>
                <a:spcPts val="6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33" name="Text Placeholder 5"/>
          <p:cNvSpPr>
            <a:spLocks noGrp="1"/>
          </p:cNvSpPr>
          <p:nvPr>
            <p:ph type="body" sz="quarter" idx="34" hasCustomPrompt="1"/>
          </p:nvPr>
        </p:nvSpPr>
        <p:spPr>
          <a:xfrm>
            <a:off x="1828799" y="3177646"/>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600"/>
              </a:spcAft>
              <a:buClr>
                <a:schemeClr val="accent1"/>
              </a:buClr>
              <a:buSzTx/>
              <a:buFont typeface="Wingdings 2" pitchFamily="18" charset="2"/>
              <a:buNone/>
              <a:tabLst/>
              <a:defRPr sz="1200" baseline="0"/>
            </a:lvl1pPr>
            <a:lvl2pPr marL="228600" indent="-228600">
              <a:spcBef>
                <a:spcPts val="0"/>
              </a:spcBef>
              <a:spcAft>
                <a:spcPts val="600"/>
              </a:spcAft>
              <a:buClrTx/>
              <a:buFont typeface="Lucida Grande"/>
              <a:buChar char="—"/>
              <a:tabLst/>
              <a:defRPr sz="1200" baseline="0"/>
            </a:lvl2pPr>
            <a:lvl3pPr marL="347663" indent="-119063">
              <a:spcBef>
                <a:spcPts val="0"/>
              </a:spcBef>
              <a:spcAft>
                <a:spcPts val="6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34" name="Text Placeholder 5"/>
          <p:cNvSpPr>
            <a:spLocks noGrp="1"/>
          </p:cNvSpPr>
          <p:nvPr>
            <p:ph type="body" sz="quarter" idx="35" hasCustomPrompt="1"/>
          </p:nvPr>
        </p:nvSpPr>
        <p:spPr>
          <a:xfrm>
            <a:off x="1828799" y="4758267"/>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600"/>
              </a:spcAft>
              <a:buClr>
                <a:schemeClr val="accent1"/>
              </a:buClr>
              <a:buSzTx/>
              <a:buFont typeface="Wingdings 2" pitchFamily="18" charset="2"/>
              <a:buNone/>
              <a:tabLst/>
              <a:defRPr sz="1200" baseline="0"/>
            </a:lvl1pPr>
            <a:lvl2pPr marL="228600" indent="-228600">
              <a:spcBef>
                <a:spcPts val="0"/>
              </a:spcBef>
              <a:spcAft>
                <a:spcPts val="600"/>
              </a:spcAft>
              <a:buClrTx/>
              <a:buFont typeface="Lucida Grande"/>
              <a:buChar char="—"/>
              <a:tabLst/>
              <a:defRPr sz="1200" baseline="0"/>
            </a:lvl2pPr>
            <a:lvl3pPr marL="347663" indent="-119063">
              <a:spcBef>
                <a:spcPts val="0"/>
              </a:spcBef>
              <a:spcAft>
                <a:spcPts val="6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Tree>
    <p:extLst>
      <p:ext uri="{BB962C8B-B14F-4D97-AF65-F5344CB8AC3E}">
        <p14:creationId xmlns:p14="http://schemas.microsoft.com/office/powerpoint/2010/main" val="3309632782"/>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CG Text blocks - Two palettes moving forward">
    <p:spTree>
      <p:nvGrpSpPr>
        <p:cNvPr id="1" name=""/>
        <p:cNvGrpSpPr/>
        <p:nvPr/>
      </p:nvGrpSpPr>
      <p:grpSpPr>
        <a:xfrm>
          <a:off x="0" y="0"/>
          <a:ext cx="0" cy="0"/>
          <a:chOff x="0" y="0"/>
          <a:chExt cx="0" cy="0"/>
        </a:xfrm>
      </p:grpSpPr>
      <p:sp>
        <p:nvSpPr>
          <p:cNvPr id="13" name="Right Arrow 12"/>
          <p:cNvSpPr/>
          <p:nvPr userDrawn="1"/>
        </p:nvSpPr>
        <p:spPr>
          <a:xfrm>
            <a:off x="228600" y="3131708"/>
            <a:ext cx="8685213" cy="1730050"/>
          </a:xfrm>
          <a:prstGeom prst="rightArrow">
            <a:avLst/>
          </a:prstGeom>
          <a:gradFill flip="none" rotWithShape="1">
            <a:gsLst>
              <a:gs pos="0">
                <a:schemeClr val="accent6"/>
              </a:gs>
              <a:gs pos="100000">
                <a:schemeClr val="accent6">
                  <a:lumMod val="20000"/>
                  <a:lumOff val="80000"/>
                </a:schemeClr>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kern="1200">
              <a:solidFill>
                <a:srgbClr val="FFFFFF"/>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548683" y="1970088"/>
            <a:ext cx="3353971"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2"/>
          </p:nvPr>
        </p:nvSpPr>
        <p:spPr>
          <a:xfrm>
            <a:off x="4215220" y="1971710"/>
            <a:ext cx="3353971"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548683" y="1612238"/>
            <a:ext cx="3353971"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0" name="Text Placeholder 8"/>
          <p:cNvSpPr>
            <a:spLocks noGrp="1"/>
          </p:cNvSpPr>
          <p:nvPr>
            <p:ph type="body" sz="quarter" idx="14"/>
          </p:nvPr>
        </p:nvSpPr>
        <p:spPr>
          <a:xfrm>
            <a:off x="4216466" y="1612238"/>
            <a:ext cx="3353971"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defRPr sz="1200" b="1" cap="all" baseline="0">
                <a:solidFill>
                  <a:schemeClr val="bg1"/>
                </a:solidFill>
                <a:latin typeface="Arial"/>
                <a:cs typeface="Arial"/>
              </a:defRPr>
            </a:lvl1pPr>
          </a:lstStyle>
          <a:p>
            <a:pPr lvl="0"/>
            <a:r>
              <a:rPr lang="en-US" dirty="0" smtClean="0"/>
              <a:t>Click to edit Master text styles</a:t>
            </a:r>
            <a:endParaRPr lang="en-US" dirty="0"/>
          </a:p>
        </p:txBody>
      </p:sp>
      <p:sp>
        <p:nvSpPr>
          <p:cNvPr id="11" name="Footer Placeholder 10"/>
          <p:cNvSpPr>
            <a:spLocks noGrp="1"/>
          </p:cNvSpPr>
          <p:nvPr>
            <p:ph type="ftr" sz="quarter" idx="15"/>
          </p:nvPr>
        </p:nvSpPr>
        <p:spPr/>
        <p:txBody>
          <a:bodyPr/>
          <a:lstStyle/>
          <a:p>
            <a:r>
              <a:rPr lang="en-US" smtClean="0"/>
              <a:t>Dr. Romina Polley</a:t>
            </a:r>
            <a:endParaRPr lang="en-US" dirty="0"/>
          </a:p>
        </p:txBody>
      </p:sp>
    </p:spTree>
    <p:extLst>
      <p:ext uri="{BB962C8B-B14F-4D97-AF65-F5344CB8AC3E}">
        <p14:creationId xmlns:p14="http://schemas.microsoft.com/office/powerpoint/2010/main" val="23503252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slideLayout" Target="../slideLayouts/slideLayout75.xml"/><Relationship Id="rId39" Type="http://schemas.openxmlformats.org/officeDocument/2006/relationships/slideLayout" Target="../slideLayouts/slideLayout88.x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slideLayout" Target="../slideLayouts/slideLayout83.xml"/><Relationship Id="rId42" Type="http://schemas.openxmlformats.org/officeDocument/2006/relationships/slideLayout" Target="../slideLayouts/slideLayout91.xml"/><Relationship Id="rId47" Type="http://schemas.openxmlformats.org/officeDocument/2006/relationships/slideLayout" Target="../slideLayouts/slideLayout96.xml"/><Relationship Id="rId50" Type="http://schemas.openxmlformats.org/officeDocument/2006/relationships/slideLayout" Target="../slideLayouts/slideLayout99.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slideLayout" Target="../slideLayouts/slideLayout74.xml"/><Relationship Id="rId33" Type="http://schemas.openxmlformats.org/officeDocument/2006/relationships/slideLayout" Target="../slideLayouts/slideLayout82.xml"/><Relationship Id="rId38" Type="http://schemas.openxmlformats.org/officeDocument/2006/relationships/slideLayout" Target="../slideLayouts/slideLayout87.xml"/><Relationship Id="rId46" Type="http://schemas.openxmlformats.org/officeDocument/2006/relationships/slideLayout" Target="../slideLayouts/slideLayout95.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slideLayout" Target="../slideLayouts/slideLayout78.xml"/><Relationship Id="rId41" Type="http://schemas.openxmlformats.org/officeDocument/2006/relationships/slideLayout" Target="../slideLayouts/slideLayout90.xml"/><Relationship Id="rId54" Type="http://schemas.openxmlformats.org/officeDocument/2006/relationships/image" Target="NUL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slideLayout" Target="../slideLayouts/slideLayout81.xml"/><Relationship Id="rId37" Type="http://schemas.openxmlformats.org/officeDocument/2006/relationships/slideLayout" Target="../slideLayouts/slideLayout86.xml"/><Relationship Id="rId40" Type="http://schemas.openxmlformats.org/officeDocument/2006/relationships/slideLayout" Target="../slideLayouts/slideLayout89.xml"/><Relationship Id="rId45" Type="http://schemas.openxmlformats.org/officeDocument/2006/relationships/slideLayout" Target="../slideLayouts/slideLayout94.xml"/><Relationship Id="rId53" Type="http://schemas.openxmlformats.org/officeDocument/2006/relationships/theme" Target="../theme/theme2.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slideLayout" Target="../slideLayouts/slideLayout77.xml"/><Relationship Id="rId36" Type="http://schemas.openxmlformats.org/officeDocument/2006/relationships/slideLayout" Target="../slideLayouts/slideLayout85.xml"/><Relationship Id="rId49" Type="http://schemas.openxmlformats.org/officeDocument/2006/relationships/slideLayout" Target="../slideLayouts/slideLayout98.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slideLayout" Target="../slideLayouts/slideLayout80.xml"/><Relationship Id="rId44" Type="http://schemas.openxmlformats.org/officeDocument/2006/relationships/slideLayout" Target="../slideLayouts/slideLayout93.xml"/><Relationship Id="rId52" Type="http://schemas.openxmlformats.org/officeDocument/2006/relationships/slideLayout" Target="../slideLayouts/slideLayout101.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slideLayout" Target="../slideLayouts/slideLayout76.xml"/><Relationship Id="rId30" Type="http://schemas.openxmlformats.org/officeDocument/2006/relationships/slideLayout" Target="../slideLayouts/slideLayout79.xml"/><Relationship Id="rId35" Type="http://schemas.openxmlformats.org/officeDocument/2006/relationships/slideLayout" Target="../slideLayouts/slideLayout84.xml"/><Relationship Id="rId43" Type="http://schemas.openxmlformats.org/officeDocument/2006/relationships/slideLayout" Target="../slideLayouts/slideLayout92.xml"/><Relationship Id="rId48" Type="http://schemas.openxmlformats.org/officeDocument/2006/relationships/slideLayout" Target="../slideLayouts/slideLayout97.xml"/><Relationship Id="rId8" Type="http://schemas.openxmlformats.org/officeDocument/2006/relationships/slideLayout" Target="../slideLayouts/slideLayout57.xml"/><Relationship Id="rId51"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p:nvPr/>
        </p:nvSpPr>
        <p:spPr>
          <a:xfrm>
            <a:off x="8305799" y="6413021"/>
            <a:ext cx="608013" cy="240359"/>
          </a:xfrm>
          <a:prstGeom prst="rect">
            <a:avLst/>
          </a:prstGeom>
          <a:noFill/>
          <a:ln>
            <a:noFill/>
          </a:ln>
        </p:spPr>
        <p:txBody>
          <a:bodyPr lIns="0" tIns="0" rIns="0" bIns="0" anchor="ctr"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900" b="1" i="0" u="none" strike="noStrike" cap="none">
                <a:solidFill>
                  <a:schemeClr val="dk1"/>
                </a:solidFill>
                <a:latin typeface="Times New Roman"/>
                <a:ea typeface="Times New Roman"/>
                <a:cs typeface="Times New Roman"/>
                <a:sym typeface="Times New Roman"/>
              </a:rPr>
              <a:t>‹#›</a:t>
            </a:fld>
            <a:endParaRPr lang="en-US" sz="900" b="1" i="0" u="none" strike="noStrike" cap="none">
              <a:solidFill>
                <a:schemeClr val="dk1"/>
              </a:solidFill>
              <a:latin typeface="Times New Roman"/>
              <a:ea typeface="Times New Roman"/>
              <a:cs typeface="Times New Roman"/>
              <a:sym typeface="Times New Roman"/>
            </a:endParaRPr>
          </a:p>
        </p:txBody>
      </p:sp>
      <p:sp>
        <p:nvSpPr>
          <p:cNvPr id="24" name="Shape 24"/>
          <p:cNvSpPr txBox="1">
            <a:spLocks noGrp="1"/>
          </p:cNvSpPr>
          <p:nvPr>
            <p:ph type="title"/>
          </p:nvPr>
        </p:nvSpPr>
        <p:spPr>
          <a:xfrm>
            <a:off x="228600" y="609599"/>
            <a:ext cx="8685213" cy="912813"/>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228600" y="1617840"/>
            <a:ext cx="8685213" cy="4572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600"/>
              </a:spcAft>
              <a:buClr>
                <a:schemeClr val="dk1"/>
              </a:buClr>
              <a:buNone/>
              <a:defRPr sz="1400" b="0" i="0" u="none" strike="noStrike" cap="none">
                <a:solidFill>
                  <a:schemeClr val="dk1"/>
                </a:solidFill>
              </a:defRPr>
            </a:lvl1pPr>
            <a:lvl2pPr marL="288925" marR="0" lvl="1" indent="-187325" algn="l" rtl="0">
              <a:lnSpc>
                <a:spcPct val="100000"/>
              </a:lnSpc>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2pPr>
            <a:lvl3pPr marL="455613" marR="0" lvl="2" indent="-87312" algn="l" rtl="0">
              <a:lnSpc>
                <a:spcPct val="100000"/>
              </a:lnSpc>
              <a:spcBef>
                <a:spcPts val="0"/>
              </a:spcBef>
              <a:spcAft>
                <a:spcPts val="60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3pPr>
            <a:lvl4pPr marL="628650" marR="0" lvl="3" indent="-107950"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4pPr>
            <a:lvl5pPr marL="801688" marR="0" lvl="4" indent="-103187" algn="l" rtl="0">
              <a:lnSpc>
                <a:spcPct val="100000"/>
              </a:lnSpc>
              <a:spcBef>
                <a:spcPts val="0"/>
              </a:spcBef>
              <a:spcAft>
                <a:spcPts val="600"/>
              </a:spcAft>
              <a:buClr>
                <a:schemeClr val="dk1"/>
              </a:buClr>
              <a:buSzPct val="100000"/>
              <a:buFont typeface="Arial"/>
              <a:buChar char="•"/>
              <a:defRPr sz="12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26" name="Shape 26"/>
          <p:cNvCxnSpPr/>
          <p:nvPr/>
        </p:nvCxnSpPr>
        <p:spPr>
          <a:xfrm>
            <a:off x="228600" y="457200"/>
            <a:ext cx="8686800" cy="1587"/>
          </a:xfrm>
          <a:prstGeom prst="straightConnector1">
            <a:avLst/>
          </a:prstGeom>
          <a:noFill/>
          <a:ln w="38100" cap="flat" cmpd="sng">
            <a:solidFill>
              <a:schemeClr val="dk1"/>
            </a:solidFill>
            <a:prstDash val="solid"/>
            <a:round/>
            <a:headEnd type="none" w="med" len="med"/>
            <a:tailEnd type="none" w="med" len="med"/>
          </a:ln>
        </p:spPr>
      </p:cxnSp>
      <p:cxnSp>
        <p:nvCxnSpPr>
          <p:cNvPr id="27" name="Shape 27"/>
          <p:cNvCxnSpPr/>
          <p:nvPr/>
        </p:nvCxnSpPr>
        <p:spPr>
          <a:xfrm>
            <a:off x="228600" y="6408737"/>
            <a:ext cx="8686800" cy="1587"/>
          </a:xfrm>
          <a:prstGeom prst="straightConnector1">
            <a:avLst/>
          </a:prstGeom>
          <a:noFill/>
          <a:ln w="9525" cap="flat" cmpd="sng">
            <a:solidFill>
              <a:schemeClr val="dk1"/>
            </a:solidFill>
            <a:prstDash val="solid"/>
            <a:round/>
            <a:headEnd type="none" w="med" len="med"/>
            <a:tailEnd type="none" w="med" len="med"/>
          </a:ln>
        </p:spPr>
      </p:cxnSp>
      <p:sp>
        <p:nvSpPr>
          <p:cNvPr id="28" name="Shape 28" descr="CG_FooterLogotype.png"/>
          <p:cNvSpPr/>
          <p:nvPr/>
        </p:nvSpPr>
        <p:spPr>
          <a:xfrm>
            <a:off x="228600" y="6500432"/>
            <a:ext cx="1168400" cy="920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 name="Shape 29"/>
          <p:cNvSpPr txBox="1">
            <a:spLocks noGrp="1"/>
          </p:cNvSpPr>
          <p:nvPr>
            <p:ph type="ftr" idx="11"/>
          </p:nvPr>
        </p:nvSpPr>
        <p:spPr>
          <a:xfrm>
            <a:off x="1443708" y="6469428"/>
            <a:ext cx="6420096" cy="183951"/>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000000"/>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9" r:id="rId8"/>
    <p:sldLayoutId id="2147483660" r:id="rId9"/>
    <p:sldLayoutId id="2147483661"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 id="2147483682" r:id="rId30"/>
    <p:sldLayoutId id="2147483683" r:id="rId31"/>
    <p:sldLayoutId id="2147483684" r:id="rId32"/>
    <p:sldLayoutId id="2147483685" r:id="rId33"/>
    <p:sldLayoutId id="2147483686" r:id="rId34"/>
    <p:sldLayoutId id="2147483687" r:id="rId35"/>
    <p:sldLayoutId id="2147483688" r:id="rId36"/>
    <p:sldLayoutId id="2147483690" r:id="rId37"/>
    <p:sldLayoutId id="2147483691" r:id="rId38"/>
    <p:sldLayoutId id="2147483692" r:id="rId39"/>
    <p:sldLayoutId id="2147483693" r:id="rId40"/>
    <p:sldLayoutId id="2147483694" r:id="rId41"/>
    <p:sldLayoutId id="2147483695" r:id="rId42"/>
    <p:sldLayoutId id="2147483696" r:id="rId43"/>
    <p:sldLayoutId id="2147483697" r:id="rId44"/>
    <p:sldLayoutId id="2147483698" r:id="rId45"/>
    <p:sldLayoutId id="2147483699" r:id="rId46"/>
    <p:sldLayoutId id="2147483700" r:id="rId47"/>
    <p:sldLayoutId id="2147483701" r:id="rId48"/>
    <p:sldLayoutId id="2147483809" r:id="rId4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9"/>
          <p:cNvSpPr txBox="1">
            <a:spLocks/>
          </p:cNvSpPr>
          <p:nvPr/>
        </p:nvSpPr>
        <p:spPr>
          <a:xfrm>
            <a:off x="8305799" y="6413021"/>
            <a:ext cx="608013" cy="240360"/>
          </a:xfrm>
          <a:prstGeom prst="rect">
            <a:avLst/>
          </a:prstGeom>
        </p:spPr>
        <p:txBody>
          <a:bodyPr vert="horz" lIns="0" tIns="0" rIns="0" bIns="0" rtlCol="0" anchor="ctr"/>
          <a:lstStyle>
            <a:lvl1pPr algn="r">
              <a:defRPr sz="900">
                <a:ln>
                  <a:noFill/>
                </a:ln>
                <a:solidFill>
                  <a:schemeClr val="tx1"/>
                </a:solidFill>
                <a:latin typeface="Franklin Gothic Book"/>
                <a:cs typeface="Franklin Gothic Book"/>
              </a:defRPr>
            </a:lvl1pPr>
          </a:lstStyle>
          <a:p>
            <a:pPr>
              <a:defRPr/>
            </a:pPr>
            <a:fld id="{E69C6DBA-7932-1C4F-90C6-E1C91303CC81}" type="slidenum">
              <a:rPr lang="en-US" b="1" kern="1200" smtClean="0">
                <a:solidFill>
                  <a:prstClr val="black"/>
                </a:solidFill>
                <a:latin typeface="Times New Roman"/>
                <a:cs typeface="Times New Roman"/>
              </a:rPr>
              <a:pPr>
                <a:defRPr/>
              </a:pPr>
              <a:t>‹#›</a:t>
            </a:fld>
            <a:endParaRPr lang="en-US" b="1" kern="1200" dirty="0">
              <a:solidFill>
                <a:prstClr val="black"/>
              </a:solidFill>
              <a:latin typeface="Times New Roman"/>
              <a:cs typeface="Times New Roman"/>
            </a:endParaRPr>
          </a:p>
        </p:txBody>
      </p:sp>
      <p:sp>
        <p:nvSpPr>
          <p:cNvPr id="15" name="Title Placeholder 14"/>
          <p:cNvSpPr>
            <a:spLocks noGrp="1"/>
          </p:cNvSpPr>
          <p:nvPr>
            <p:ph type="title"/>
          </p:nvPr>
        </p:nvSpPr>
        <p:spPr>
          <a:xfrm>
            <a:off x="228600" y="609599"/>
            <a:ext cx="8685213" cy="912813"/>
          </a:xfrm>
          <a:prstGeom prst="rect">
            <a:avLst/>
          </a:prstGeom>
        </p:spPr>
        <p:txBody>
          <a:bodyPr vert="horz" wrap="square" lIns="0" tIns="0" rIns="0" bIns="0" rtlCol="0" anchor="t" anchorCtr="0">
            <a:noAutofit/>
          </a:bodyPr>
          <a:lstStyle/>
          <a:p>
            <a:r>
              <a:rPr lang="en-US" dirty="0" smtClean="0"/>
              <a:t>Click to edit Master title style</a:t>
            </a:r>
            <a:br>
              <a:rPr lang="en-US" dirty="0" smtClean="0"/>
            </a:br>
            <a:endParaRPr lang="en-US" dirty="0"/>
          </a:p>
        </p:txBody>
      </p:sp>
      <p:sp>
        <p:nvSpPr>
          <p:cNvPr id="16" name="Text Placeholder 15"/>
          <p:cNvSpPr>
            <a:spLocks noGrp="1"/>
          </p:cNvSpPr>
          <p:nvPr>
            <p:ph type="body" idx="1"/>
          </p:nvPr>
        </p:nvSpPr>
        <p:spPr>
          <a:xfrm>
            <a:off x="228600" y="1617840"/>
            <a:ext cx="8685213" cy="45720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p:nvCxnSpPr>
        <p:spPr>
          <a:xfrm>
            <a:off x="228600" y="457200"/>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28600" y="6408738"/>
            <a:ext cx="8686800" cy="1588"/>
          </a:xfrm>
          <a:prstGeom prst="line">
            <a:avLst/>
          </a:prstGeom>
          <a:ln w="63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descr="CG_FooterLogotype.png"/>
          <p:cNvPicPr>
            <a:picLocks noChangeAspect="1"/>
          </p:cNvPicPr>
          <p:nvPr/>
        </p:nvPicPr>
        <p:blipFill>
          <a:blip r:embed="rId54"/>
          <a:stretch>
            <a:fillRect/>
          </a:stretch>
        </p:blipFill>
        <p:spPr>
          <a:xfrm>
            <a:off x="228600" y="6500432"/>
            <a:ext cx="1168400" cy="92075"/>
          </a:xfrm>
          <a:prstGeom prst="rect">
            <a:avLst/>
          </a:prstGeom>
        </p:spPr>
      </p:pic>
      <p:sp>
        <p:nvSpPr>
          <p:cNvPr id="13" name="Footer Placeholder 12"/>
          <p:cNvSpPr>
            <a:spLocks noGrp="1"/>
          </p:cNvSpPr>
          <p:nvPr>
            <p:ph type="ftr" sz="quarter" idx="3"/>
          </p:nvPr>
        </p:nvSpPr>
        <p:spPr>
          <a:xfrm>
            <a:off x="1443709" y="6469429"/>
            <a:ext cx="6420096" cy="183952"/>
          </a:xfrm>
          <a:prstGeom prst="rect">
            <a:avLst/>
          </a:prstGeom>
        </p:spPr>
        <p:txBody>
          <a:bodyPr vert="horz" lIns="182880" tIns="0" rIns="182880" bIns="45720" rtlCol="0" anchor="ctr"/>
          <a:lstStyle>
            <a:lvl1pPr algn="ctr">
              <a:defRPr sz="900">
                <a:solidFill>
                  <a:srgbClr val="000000"/>
                </a:solidFill>
                <a:latin typeface="Times New Roman"/>
                <a:cs typeface="Times New Roman"/>
              </a:defRPr>
            </a:lvl1pPr>
          </a:lstStyle>
          <a:p>
            <a:r>
              <a:rPr lang="en-US" kern="1200" smtClean="0"/>
              <a:t>Dr. Romina Polley</a:t>
            </a:r>
            <a:endParaRPr lang="en-US" kern="1200" dirty="0"/>
          </a:p>
        </p:txBody>
      </p:sp>
    </p:spTree>
    <p:extLst>
      <p:ext uri="{BB962C8B-B14F-4D97-AF65-F5344CB8AC3E}">
        <p14:creationId xmlns:p14="http://schemas.microsoft.com/office/powerpoint/2010/main" val="31122694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 id="2147483775" r:id="rId19"/>
    <p:sldLayoutId id="2147483776" r:id="rId20"/>
    <p:sldLayoutId id="2147483777" r:id="rId21"/>
    <p:sldLayoutId id="2147483778" r:id="rId22"/>
    <p:sldLayoutId id="2147483779" r:id="rId23"/>
    <p:sldLayoutId id="2147483780" r:id="rId24"/>
    <p:sldLayoutId id="2147483781" r:id="rId25"/>
    <p:sldLayoutId id="2147483782" r:id="rId26"/>
    <p:sldLayoutId id="2147483783" r:id="rId27"/>
    <p:sldLayoutId id="2147483784" r:id="rId28"/>
    <p:sldLayoutId id="2147483785" r:id="rId29"/>
    <p:sldLayoutId id="2147483786" r:id="rId30"/>
    <p:sldLayoutId id="2147483787" r:id="rId31"/>
    <p:sldLayoutId id="2147483788" r:id="rId32"/>
    <p:sldLayoutId id="2147483789" r:id="rId33"/>
    <p:sldLayoutId id="2147483790" r:id="rId34"/>
    <p:sldLayoutId id="2147483791" r:id="rId35"/>
    <p:sldLayoutId id="2147483792" r:id="rId36"/>
    <p:sldLayoutId id="2147483793" r:id="rId37"/>
    <p:sldLayoutId id="2147483794" r:id="rId38"/>
    <p:sldLayoutId id="2147483795" r:id="rId39"/>
    <p:sldLayoutId id="2147483796" r:id="rId40"/>
    <p:sldLayoutId id="2147483797" r:id="rId41"/>
    <p:sldLayoutId id="2147483798" r:id="rId42"/>
    <p:sldLayoutId id="2147483799" r:id="rId43"/>
    <p:sldLayoutId id="2147483800" r:id="rId44"/>
    <p:sldLayoutId id="2147483801" r:id="rId45"/>
    <p:sldLayoutId id="2147483802" r:id="rId46"/>
    <p:sldLayoutId id="2147483803" r:id="rId47"/>
    <p:sldLayoutId id="2147483804" r:id="rId48"/>
    <p:sldLayoutId id="2147483805" r:id="rId49"/>
    <p:sldLayoutId id="2147483806" r:id="rId50"/>
    <p:sldLayoutId id="2147483807" r:id="rId51"/>
    <p:sldLayoutId id="2147483808" r:id="rId52"/>
  </p:sldLayoutIdLst>
  <p:timing>
    <p:tnLst>
      <p:par>
        <p:cTn id="1" dur="indefinite" restart="never" nodeType="tmRoot"/>
      </p:par>
    </p:tnLst>
  </p:timing>
  <p:hf sldNum="0" hdr="0" dt="0"/>
  <p:txStyles>
    <p:titleStyle>
      <a:lvl1pPr algn="l" defTabSz="914400" rtl="0" eaLnBrk="1" latinLnBrk="0" hangingPunct="1">
        <a:spcBef>
          <a:spcPct val="0"/>
        </a:spcBef>
        <a:buNone/>
        <a:defRPr sz="2800" b="0" kern="1200">
          <a:solidFill>
            <a:schemeClr val="tx1"/>
          </a:solidFill>
          <a:latin typeface="Times New Roman"/>
          <a:ea typeface="+mj-ea"/>
          <a:cs typeface="Times New Roman"/>
        </a:defRPr>
      </a:lvl1pPr>
    </p:titleStyle>
    <p:bodyStyle>
      <a:lvl1pPr marL="0" indent="0" algn="l" defTabSz="914400" rtl="0" eaLnBrk="1" latinLnBrk="0" hangingPunct="1">
        <a:lnSpc>
          <a:spcPct val="100000"/>
        </a:lnSpc>
        <a:spcBef>
          <a:spcPts val="0"/>
        </a:spcBef>
        <a:spcAft>
          <a:spcPts val="600"/>
        </a:spcAft>
        <a:buFont typeface="Arial" pitchFamily="34" charset="0"/>
        <a:buNone/>
        <a:defRPr sz="1400" b="0" kern="1200">
          <a:solidFill>
            <a:schemeClr val="tx1"/>
          </a:solidFill>
          <a:latin typeface="Corbel" panose="020B0503020204020204" pitchFamily="34" charset="0"/>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Corbel" panose="020B0503020204020204" pitchFamily="34" charset="0"/>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Corbel" panose="020B0503020204020204" pitchFamily="34" charset="0"/>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Corbel" panose="020B0503020204020204" pitchFamily="34" charset="0"/>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Corbel" panose="020B0503020204020204" pitchFamily="34" charset="0"/>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notesSlide" Target="../notesSlides/notesSlide32.xml"/><Relationship Id="rId13" Type="http://schemas.openxmlformats.org/officeDocument/2006/relationships/image" Target="../media/image6.jpeg"/><Relationship Id="rId3" Type="http://schemas.openxmlformats.org/officeDocument/2006/relationships/tags" Target="../tags/tag3.xml"/><Relationship Id="rId7" Type="http://schemas.openxmlformats.org/officeDocument/2006/relationships/slideLayout" Target="../slideLayouts/slideLayout49.xml"/><Relationship Id="rId12" Type="http://schemas.openxmlformats.org/officeDocument/2006/relationships/image" Target="../media/image5.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png"/><Relationship Id="rId5" Type="http://schemas.openxmlformats.org/officeDocument/2006/relationships/tags" Target="../tags/tag5.xml"/><Relationship Id="rId15" Type="http://schemas.openxmlformats.org/officeDocument/2006/relationships/image" Target="../media/image7.png"/><Relationship Id="rId10" Type="http://schemas.openxmlformats.org/officeDocument/2006/relationships/image" Target="../media/image3.jpeg"/><Relationship Id="rId4" Type="http://schemas.openxmlformats.org/officeDocument/2006/relationships/tags" Target="../tags/tag4.xml"/><Relationship Id="rId9" Type="http://schemas.openxmlformats.org/officeDocument/2006/relationships/hyperlink" Target="http://www.google.co.uk/url?sa=i&amp;rct=j&amp;q=&amp;esrc=s&amp;frm=1&amp;source=images&amp;cd=&amp;cad=rja&amp;docid=SD-gQbE6FpVO0M&amp;tbnid=OHQeVeTzDF7PjM:&amp;ved=0CAUQjRw&amp;url=http://www.modernukraine.eu/tag/european-commission/&amp;ei=3ipFUu-dCvH54QSzv4HACg&amp;bvm=bv.53217764,d.bGE&amp;psig=AFQjCNExyrQPi3LDPTr_imqw5uFGpGu-iw&amp;ust=1380351015853999" TargetMode="External"/><Relationship Id="rId14" Type="http://schemas.openxmlformats.org/officeDocument/2006/relationships/hyperlink" Target="http://www.google.co.uk/url?sa=i&amp;rct=j&amp;q=&amp;esrc=s&amp;frm=1&amp;source=images&amp;cd=&amp;cad=rja&amp;docid=O_3lFLxHyj2pkM&amp;tbnid=KHnBgq0TGupfAM:&amp;ved=0CAUQjRw&amp;url=http://www.techinasia.com/creative-ad-stop-verbal-abuse/&amp;ei=zzlFUqytDqfL4ATi9oGQDw&amp;bvm=bv.53217764,d.bGE&amp;psig=AFQjCNHO3_u627Rar8U6ia6PjfOi1u11pQ&amp;ust=1380354892657802" TargetMode="External"/></Relationships>
</file>

<file path=ppt/slides/_rels/slide35.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image" Target="../media/image9.png"/><Relationship Id="rId3" Type="http://schemas.openxmlformats.org/officeDocument/2006/relationships/tags" Target="../tags/tag9.xml"/><Relationship Id="rId7" Type="http://schemas.openxmlformats.org/officeDocument/2006/relationships/hyperlink" Target="http://www.google.co.uk/url?sa=i&amp;rct=j&amp;q=&amp;esrc=s&amp;frm=1&amp;source=images&amp;cd=&amp;cad=rja&amp;docid=SD-gQbE6FpVO0M&amp;tbnid=OHQeVeTzDF7PjM:&amp;ved=0CAUQjRw&amp;url=http://www.modernukraine.eu/tag/european-commission/&amp;ei=3ipFUu-dCvH54QSzv4HACg&amp;bvm=bv.53217764,d.bGE&amp;psig=AFQjCNExyrQPi3LDPTr_imqw5uFGpGu-iw&amp;ust=1380351015853999" TargetMode="External"/><Relationship Id="rId12" Type="http://schemas.openxmlformats.org/officeDocument/2006/relationships/hyperlink" Target="http://www.google.co.uk/url?sa=i&amp;rct=j&amp;q=&amp;esrc=s&amp;frm=1&amp;source=images&amp;cd=&amp;cad=rja&amp;docid=O_3lFLxHyj2pkM&amp;tbnid=KHnBgq0TGupfAM:&amp;ved=0CAUQjRw&amp;url=http://www.techinasia.com/creative-ad-stop-verbal-abuse/&amp;ei=zzlFUqytDqfL4ATi9oGQDw&amp;bvm=bv.53217764,d.bGE&amp;psig=AFQjCNHO3_u627Rar8U6ia6PjfOi1u11pQ&amp;ust=1380354892657802" TargetMode="Externa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33.xml"/><Relationship Id="rId11" Type="http://schemas.openxmlformats.org/officeDocument/2006/relationships/image" Target="../media/image6.jpeg"/><Relationship Id="rId5" Type="http://schemas.openxmlformats.org/officeDocument/2006/relationships/slideLayout" Target="../slideLayouts/slideLayout49.xml"/><Relationship Id="rId10" Type="http://schemas.openxmlformats.org/officeDocument/2006/relationships/image" Target="../media/image5.jpeg"/><Relationship Id="rId4" Type="http://schemas.openxmlformats.org/officeDocument/2006/relationships/tags" Target="../tags/tag10.xml"/><Relationship Id="rId9" Type="http://schemas.openxmlformats.org/officeDocument/2006/relationships/image" Target="../media/image8.png"/><Relationship Id="rId14" Type="http://schemas.openxmlformats.org/officeDocument/2006/relationships/image" Target="../media/image10.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1"/>
        <p:cNvGrpSpPr/>
        <p:nvPr/>
      </p:nvGrpSpPr>
      <p:grpSpPr>
        <a:xfrm>
          <a:off x="0" y="0"/>
          <a:ext cx="0" cy="0"/>
          <a:chOff x="0" y="0"/>
          <a:chExt cx="0" cy="0"/>
        </a:xfrm>
      </p:grpSpPr>
      <p:sp>
        <p:nvSpPr>
          <p:cNvPr id="1092" name="Shape 1092"/>
          <p:cNvSpPr txBox="1">
            <a:spLocks noGrp="1"/>
          </p:cNvSpPr>
          <p:nvPr>
            <p:ph type="title"/>
          </p:nvPr>
        </p:nvSpPr>
        <p:spPr>
          <a:xfrm>
            <a:off x="228600" y="685797"/>
            <a:ext cx="8685213" cy="5715000"/>
          </a:xfrm>
          <a:prstGeom prst="rect">
            <a:avLst/>
          </a:prstGeom>
          <a:noFill/>
          <a:ln>
            <a:noFill/>
          </a:ln>
        </p:spPr>
        <p:txBody>
          <a:bodyPr lIns="182875" tIns="0" rIns="182875" bIns="731500" anchor="ctr" anchorCtr="0">
            <a:noAutofit/>
          </a:bodyPr>
          <a:lstStyle/>
          <a:p>
            <a:pPr marL="0" marR="0" lvl="0" indent="0" algn="ctr" rtl="0">
              <a:spcBef>
                <a:spcPts val="0"/>
              </a:spcBef>
              <a:buClr>
                <a:schemeClr val="dk1"/>
              </a:buClr>
              <a:buSzPct val="25000"/>
              <a:buFont typeface="Times New Roman"/>
              <a:buNone/>
            </a:pPr>
            <a:r>
              <a:rPr lang="de-DE" sz="3600" b="0" i="0" u="none" strike="noStrike" cap="none" dirty="0" smtClean="0">
                <a:solidFill>
                  <a:schemeClr val="dk1"/>
                </a:solidFill>
                <a:latin typeface="Times New Roman"/>
                <a:ea typeface="Times New Roman"/>
                <a:cs typeface="Times New Roman"/>
                <a:sym typeface="Times New Roman"/>
              </a:rPr>
              <a:t>Vorlesungseinheit (2) </a:t>
            </a:r>
            <a:r>
              <a:rPr lang="de-DE" sz="3600" b="0" i="0" u="none" strike="noStrike" cap="none" smtClean="0">
                <a:solidFill>
                  <a:schemeClr val="dk1"/>
                </a:solidFill>
                <a:latin typeface="Times New Roman"/>
                <a:ea typeface="Times New Roman"/>
                <a:cs typeface="Times New Roman"/>
                <a:sym typeface="Times New Roman"/>
              </a:rPr>
              <a:t>– </a:t>
            </a:r>
            <a:r>
              <a:rPr lang="de-DE" smtClean="0"/>
              <a:t>8</a:t>
            </a:r>
            <a:r>
              <a:rPr lang="de-DE" sz="3600" b="0" i="0" u="none" strike="noStrike" cap="none" smtClean="0">
                <a:solidFill>
                  <a:schemeClr val="dk1"/>
                </a:solidFill>
                <a:latin typeface="Times New Roman"/>
                <a:ea typeface="Times New Roman"/>
                <a:cs typeface="Times New Roman"/>
                <a:sym typeface="Times New Roman"/>
              </a:rPr>
              <a:t>.5.2017</a:t>
            </a:r>
            <a:r>
              <a:rPr lang="de-DE" sz="3600" b="0" i="0" u="none" strike="noStrike" cap="none" dirty="0" smtClean="0">
                <a:solidFill>
                  <a:schemeClr val="dk1"/>
                </a:solidFill>
                <a:latin typeface="Times New Roman"/>
                <a:ea typeface="Times New Roman"/>
                <a:cs typeface="Times New Roman"/>
                <a:sym typeface="Times New Roman"/>
              </a:rPr>
              <a:t/>
            </a:r>
            <a:br>
              <a:rPr lang="de-DE" sz="3600" b="0" i="0" u="none" strike="noStrike" cap="none" dirty="0" smtClean="0">
                <a:solidFill>
                  <a:schemeClr val="dk1"/>
                </a:solidFill>
                <a:latin typeface="Times New Roman"/>
                <a:ea typeface="Times New Roman"/>
                <a:cs typeface="Times New Roman"/>
                <a:sym typeface="Times New Roman"/>
              </a:rPr>
            </a:br>
            <a:r>
              <a:rPr lang="de-DE" sz="3600" b="0" i="0" u="none" strike="noStrike" cap="none" dirty="0" smtClean="0">
                <a:solidFill>
                  <a:schemeClr val="dk1"/>
                </a:solidFill>
                <a:latin typeface="Times New Roman"/>
                <a:ea typeface="Times New Roman"/>
                <a:cs typeface="Times New Roman"/>
                <a:sym typeface="Times New Roman"/>
              </a:rPr>
              <a:t>Thema: Anwendbarkeit der FKVO und Zusammenschlussbegriff</a:t>
            </a:r>
            <a:endParaRPr lang="de-DE" sz="3600" b="0" i="0" u="none" strike="noStrike" cap="none" dirty="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u="sng" dirty="0" smtClean="0">
                <a:latin typeface="Times New Roman" panose="02020603050405020304" pitchFamily="18" charset="0"/>
                <a:cs typeface="Times New Roman" panose="02020603050405020304" pitchFamily="18" charset="0"/>
              </a:rPr>
              <a:t>Exkurs: EWR</a:t>
            </a:r>
            <a:endParaRPr lang="de-DE" sz="2000" u="sng" dirty="0">
              <a:latin typeface="Times New Roman" panose="02020603050405020304" pitchFamily="18" charset="0"/>
              <a:cs typeface="Times New Roman" panose="02020603050405020304" pitchFamily="18" charset="0"/>
            </a:endParaRPr>
          </a:p>
        </p:txBody>
      </p:sp>
      <p:sp>
        <p:nvSpPr>
          <p:cNvPr id="3" name="Textplatzhalter 2"/>
          <p:cNvSpPr>
            <a:spLocks noGrp="1"/>
          </p:cNvSpPr>
          <p:nvPr>
            <p:ph type="body" idx="1"/>
          </p:nvPr>
        </p:nvSpPr>
        <p:spPr>
          <a:xfrm>
            <a:off x="227013" y="2817628"/>
            <a:ext cx="8686800" cy="2952000"/>
          </a:xfrm>
        </p:spPr>
        <p:txBody>
          <a:bodyPr anchor="t"/>
          <a:lstStyle/>
          <a:p>
            <a:pPr lvl="1" indent="0">
              <a:buNone/>
            </a:pPr>
            <a:endParaRPr lang="de-DE" dirty="0">
              <a:latin typeface="Times New Roman" panose="02020603050405020304" pitchFamily="18" charset="0"/>
              <a:cs typeface="Times New Roman" panose="02020603050405020304" pitchFamily="18" charset="0"/>
            </a:endParaRPr>
          </a:p>
          <a:p>
            <a:pPr marL="574675" lvl="1" indent="-285750">
              <a:buFont typeface="Arial" charset="0"/>
              <a:buChar char="•"/>
            </a:pPr>
            <a:r>
              <a:rPr lang="de-DE" sz="1800" b="1" u="sng" dirty="0" smtClean="0">
                <a:latin typeface="Times New Roman" panose="02020603050405020304" pitchFamily="18" charset="0"/>
                <a:cs typeface="Times New Roman" panose="02020603050405020304" pitchFamily="18" charset="0"/>
              </a:rPr>
              <a:t>Das EWR-Abkommen als Sonderfall internationaler Kooperation</a:t>
            </a:r>
            <a:endParaRPr lang="de-DE" sz="1800" b="1" u="sng" dirty="0">
              <a:latin typeface="Times New Roman" panose="02020603050405020304" pitchFamily="18" charset="0"/>
              <a:cs typeface="Times New Roman" panose="02020603050405020304" pitchFamily="18" charset="0"/>
            </a:endParaRPr>
          </a:p>
          <a:p>
            <a:pPr marL="914400" lvl="3" indent="-285750">
              <a:buFont typeface="Wingdings" charset="2"/>
              <a:buChar char="§"/>
            </a:pPr>
            <a:r>
              <a:rPr lang="de-DE" sz="1600" dirty="0" smtClean="0">
                <a:latin typeface="Times New Roman" panose="02020603050405020304" pitchFamily="18" charset="0"/>
                <a:cs typeface="Times New Roman" panose="02020603050405020304" pitchFamily="18" charset="0"/>
              </a:rPr>
              <a:t>vertraglich vereinbarte </a:t>
            </a:r>
            <a:r>
              <a:rPr lang="de-DE" sz="1600" dirty="0" err="1">
                <a:latin typeface="Times New Roman" panose="02020603050405020304" pitchFamily="18" charset="0"/>
                <a:cs typeface="Times New Roman" panose="02020603050405020304" pitchFamily="18" charset="0"/>
              </a:rPr>
              <a:t>rä</a:t>
            </a:r>
            <a:r>
              <a:rPr lang="de-DE" sz="1600" dirty="0" err="1" smtClean="0">
                <a:latin typeface="Times New Roman" panose="02020603050405020304" pitchFamily="18" charset="0"/>
                <a:cs typeface="Times New Roman" panose="02020603050405020304" pitchFamily="18" charset="0"/>
              </a:rPr>
              <a:t>umliche</a:t>
            </a:r>
            <a:r>
              <a:rPr lang="de-DE" sz="1600" dirty="0" smtClean="0">
                <a:latin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cs typeface="Times New Roman" panose="02020603050405020304" pitchFamily="18" charset="0"/>
              </a:rPr>
              <a:t>Erweiterung des Anwendungsbereichs </a:t>
            </a:r>
            <a:r>
              <a:rPr lang="de-DE" sz="1600" dirty="0" smtClean="0">
                <a:latin typeface="Times New Roman" panose="02020603050405020304" pitchFamily="18" charset="0"/>
                <a:cs typeface="Times New Roman" panose="02020603050405020304" pitchFamily="18" charset="0"/>
              </a:rPr>
              <a:t>der FKVO durch Abschluss des EWR-Abkommens (1994)</a:t>
            </a:r>
          </a:p>
          <a:p>
            <a:pPr marL="914400" lvl="3" indent="-285750">
              <a:buFont typeface="Wingdings" charset="2"/>
              <a:buChar char="§"/>
            </a:pPr>
            <a:r>
              <a:rPr lang="de-DE" sz="1600" dirty="0" smtClean="0">
                <a:latin typeface="Times New Roman" panose="02020603050405020304" pitchFamily="18" charset="0"/>
                <a:cs typeface="Times New Roman" panose="02020603050405020304" pitchFamily="18" charset="0"/>
              </a:rPr>
              <a:t>sofern Zusammenschluss mit gemeinschaftsweiter Bedeutung (+)</a:t>
            </a:r>
          </a:p>
          <a:p>
            <a:pPr marL="1087438" lvl="4" indent="-285750">
              <a:buFont typeface="Wingdings" charset="2"/>
              <a:buChar char="Ø"/>
            </a:pPr>
            <a:r>
              <a:rPr lang="de-DE" sz="1400" dirty="0" smtClean="0">
                <a:latin typeface="Times New Roman" panose="02020603050405020304" pitchFamily="18" charset="0"/>
                <a:cs typeface="Times New Roman" panose="02020603050405020304" pitchFamily="18" charset="0"/>
              </a:rPr>
              <a:t>gem. Art. 57 EWR - Abkommen erstreckt sich Kompetenz der Kommission auch auf Prüfung der Zusammenschlussauswirkungen in den Ländern </a:t>
            </a:r>
            <a:r>
              <a:rPr lang="de-DE" sz="1400" dirty="0">
                <a:latin typeface="Times New Roman" panose="02020603050405020304" pitchFamily="18" charset="0"/>
                <a:cs typeface="Times New Roman" panose="02020603050405020304" pitchFamily="18" charset="0"/>
              </a:rPr>
              <a:t>der </a:t>
            </a:r>
            <a:r>
              <a:rPr lang="de-DE" sz="1400" dirty="0" smtClean="0">
                <a:latin typeface="Times New Roman" panose="02020603050405020304" pitchFamily="18" charset="0"/>
                <a:cs typeface="Times New Roman" panose="02020603050405020304" pitchFamily="18" charset="0"/>
              </a:rPr>
              <a:t>EWR</a:t>
            </a:r>
          </a:p>
          <a:p>
            <a:pPr marL="914400" lvl="3" indent="-285750">
              <a:buFont typeface="Wingdings" charset="2"/>
              <a:buChar char="§"/>
            </a:pPr>
            <a:r>
              <a:rPr lang="de-DE" sz="1400" dirty="0" smtClean="0">
                <a:latin typeface="Times New Roman" panose="02020603050405020304" pitchFamily="18" charset="0"/>
                <a:cs typeface="Times New Roman" panose="02020603050405020304" pitchFamily="18" charset="0"/>
              </a:rPr>
              <a:t>In </a:t>
            </a:r>
            <a:r>
              <a:rPr lang="de-DE" sz="1400" dirty="0">
                <a:latin typeface="Times New Roman" panose="02020603050405020304" pitchFamily="18" charset="0"/>
                <a:cs typeface="Times New Roman" panose="02020603050405020304" pitchFamily="18" charset="0"/>
              </a:rPr>
              <a:t>verfahrensrechtlicher Hinsicht sieht das EWR-Abkommen vor, dass die EFTA- </a:t>
            </a:r>
            <a:r>
              <a:rPr lang="de-DE" sz="1400" dirty="0" err="1">
                <a:latin typeface="Times New Roman" panose="02020603050405020304" pitchFamily="18" charset="0"/>
                <a:cs typeface="Times New Roman" panose="02020603050405020304" pitchFamily="18" charset="0"/>
              </a:rPr>
              <a:t>Wettbewerbsbehörde</a:t>
            </a:r>
            <a:r>
              <a:rPr lang="de-DE" sz="1400" dirty="0">
                <a:latin typeface="Times New Roman" panose="02020603050405020304" pitchFamily="18" charset="0"/>
                <a:cs typeface="Times New Roman" panose="02020603050405020304" pitchFamily="18" charset="0"/>
              </a:rPr>
              <a:t> („ESA</a:t>
            </a:r>
            <a:r>
              <a:rPr lang="de-DE" sz="1400" dirty="0" smtClean="0">
                <a:latin typeface="Times New Roman" panose="02020603050405020304" pitchFamily="18" charset="0"/>
                <a:cs typeface="Times New Roman" panose="02020603050405020304" pitchFamily="18" charset="0"/>
              </a:rPr>
              <a:t>“)</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in </a:t>
            </a:r>
            <a:r>
              <a:rPr lang="de-DE" sz="1400" dirty="0">
                <a:latin typeface="Times New Roman" panose="02020603050405020304" pitchFamily="18" charset="0"/>
                <a:cs typeface="Times New Roman" panose="02020603050405020304" pitchFamily="18" charset="0"/>
              </a:rPr>
              <a:t>bestimmten </a:t>
            </a:r>
            <a:r>
              <a:rPr lang="de-DE" sz="1400" dirty="0" smtClean="0">
                <a:latin typeface="Times New Roman" panose="02020603050405020304" pitchFamily="18" charset="0"/>
                <a:cs typeface="Times New Roman" panose="02020603050405020304" pitchFamily="18" charset="0"/>
              </a:rPr>
              <a:t>Fällen </a:t>
            </a:r>
            <a:r>
              <a:rPr lang="de-DE" sz="1400" dirty="0">
                <a:latin typeface="Times New Roman" panose="02020603050405020304" pitchFamily="18" charset="0"/>
                <a:cs typeface="Times New Roman" panose="02020603050405020304" pitchFamily="18" charset="0"/>
              </a:rPr>
              <a:t>– sog. „</a:t>
            </a:r>
            <a:r>
              <a:rPr lang="de-DE" sz="1400" dirty="0" err="1">
                <a:latin typeface="Times New Roman" panose="02020603050405020304" pitchFamily="18" charset="0"/>
                <a:cs typeface="Times New Roman" panose="02020603050405020304" pitchFamily="18" charset="0"/>
              </a:rPr>
              <a:t>Kooperationsfä</a:t>
            </a:r>
            <a:r>
              <a:rPr lang="de-DE" sz="1400" dirty="0" err="1" smtClean="0">
                <a:latin typeface="Times New Roman" panose="02020603050405020304" pitchFamily="18" charset="0"/>
                <a:cs typeface="Times New Roman" panose="02020603050405020304" pitchFamily="18" charset="0"/>
              </a:rPr>
              <a:t>lle</a:t>
            </a:r>
            <a:r>
              <a:rPr lang="de-DE" sz="1400" dirty="0" smtClean="0">
                <a:latin typeface="Times New Roman" panose="02020603050405020304" pitchFamily="18" charset="0"/>
                <a:cs typeface="Times New Roman" panose="02020603050405020304" pitchFamily="18" charset="0"/>
              </a:rPr>
              <a:t>“ konsultiert wird </a:t>
            </a:r>
          </a:p>
          <a:p>
            <a:pPr marL="1087438" lvl="4" indent="-285750">
              <a:buFont typeface="Wingdings" charset="2"/>
              <a:buChar char="Ø"/>
            </a:pPr>
            <a:endParaRPr lang="de-DE" sz="1400" dirty="0">
              <a:latin typeface="+mn-lt"/>
            </a:endParaRPr>
          </a:p>
          <a:p>
            <a:pPr marL="914400" lvl="3" indent="-285750">
              <a:buFont typeface="Wingdings" charset="2"/>
              <a:buChar char="§"/>
            </a:pPr>
            <a:endParaRPr lang="de-DE" sz="1600" dirty="0">
              <a:latin typeface="+mn-lt"/>
            </a:endParaRPr>
          </a:p>
        </p:txBody>
      </p:sp>
      <p:sp>
        <p:nvSpPr>
          <p:cNvPr id="4" name="Textfeld 3"/>
          <p:cNvSpPr txBox="1"/>
          <p:nvPr/>
        </p:nvSpPr>
        <p:spPr>
          <a:xfrm>
            <a:off x="1254636" y="1456683"/>
            <a:ext cx="6645349" cy="116955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marL="285750" indent="-285750">
              <a:buFont typeface="Arial" charset="0"/>
              <a:buChar char="•"/>
            </a:pPr>
            <a:r>
              <a:rPr lang="de-DE" dirty="0" smtClean="0">
                <a:ln>
                  <a:solidFill>
                    <a:schemeClr val="tx1"/>
                  </a:solidFill>
                </a:ln>
                <a:solidFill>
                  <a:schemeClr val="tx1"/>
                </a:solidFill>
                <a:latin typeface="Times New Roman" panose="02020603050405020304" pitchFamily="18" charset="0"/>
                <a:cs typeface="Times New Roman" panose="02020603050405020304" pitchFamily="18" charset="0"/>
              </a:rPr>
              <a:t>Für </a:t>
            </a:r>
            <a:r>
              <a:rPr lang="de-DE" dirty="0">
                <a:ln>
                  <a:solidFill>
                    <a:schemeClr val="tx1"/>
                  </a:solidFill>
                </a:ln>
                <a:solidFill>
                  <a:schemeClr val="tx1"/>
                </a:solidFill>
                <a:latin typeface="Times New Roman" panose="02020603050405020304" pitchFamily="18" charset="0"/>
                <a:cs typeface="Times New Roman" panose="02020603050405020304" pitchFamily="18" charset="0"/>
              </a:rPr>
              <a:t>Österreich, Finnland und Schweden war der Europäische Wirtschaftraum (EWR) nur ein Zwischenstadium auf dem Weg zum </a:t>
            </a:r>
            <a:r>
              <a:rPr lang="de-DE" dirty="0" smtClean="0">
                <a:ln>
                  <a:solidFill>
                    <a:schemeClr val="tx1"/>
                  </a:solidFill>
                </a:ln>
                <a:solidFill>
                  <a:schemeClr val="tx1"/>
                </a:solidFill>
                <a:latin typeface="Times New Roman" panose="02020603050405020304" pitchFamily="18" charset="0"/>
                <a:cs typeface="Times New Roman" panose="02020603050405020304" pitchFamily="18" charset="0"/>
              </a:rPr>
              <a:t>EU-Beitritt</a:t>
            </a:r>
          </a:p>
          <a:p>
            <a:pPr marL="285750" indent="-285750">
              <a:buFont typeface="Arial" charset="0"/>
              <a:buChar char="•"/>
            </a:pPr>
            <a:endParaRPr lang="de-DE" dirty="0">
              <a:ln>
                <a:solidFill>
                  <a:schemeClr val="tx1"/>
                </a:solidFill>
              </a:ln>
              <a:solidFill>
                <a:schemeClr val="tx1"/>
              </a:solidFill>
              <a:latin typeface="Times New Roman" panose="02020603050405020304" pitchFamily="18" charset="0"/>
              <a:cs typeface="Times New Roman" panose="02020603050405020304" pitchFamily="18" charset="0"/>
            </a:endParaRPr>
          </a:p>
          <a:p>
            <a:pPr marL="285750" indent="-285750">
              <a:buFont typeface="Arial" charset="0"/>
              <a:buChar char="•"/>
            </a:pPr>
            <a:r>
              <a:rPr lang="de-DE" dirty="0">
                <a:ln>
                  <a:solidFill>
                    <a:schemeClr val="tx1"/>
                  </a:solidFill>
                </a:ln>
                <a:solidFill>
                  <a:schemeClr val="tx1"/>
                </a:solidFill>
                <a:latin typeface="Times New Roman" panose="02020603050405020304" pitchFamily="18" charset="0"/>
                <a:cs typeface="Times New Roman" panose="02020603050405020304" pitchFamily="18" charset="0"/>
              </a:rPr>
              <a:t>für die EFTA-Staaten Norwegen, Island und Liechtenstein ist er dauerhafte Grundlage engster Beziehungen </a:t>
            </a:r>
            <a:r>
              <a:rPr lang="de-DE" dirty="0" smtClean="0">
                <a:ln>
                  <a:solidFill>
                    <a:schemeClr val="tx1"/>
                  </a:solidFill>
                </a:ln>
                <a:solidFill>
                  <a:schemeClr val="tx1"/>
                </a:solidFill>
                <a:latin typeface="Times New Roman" panose="02020603050405020304" pitchFamily="18" charset="0"/>
                <a:cs typeface="Times New Roman" panose="02020603050405020304" pitchFamily="18" charset="0"/>
              </a:rPr>
              <a:t>zur EU</a:t>
            </a:r>
            <a:endParaRPr lang="de-DE" dirty="0">
              <a:ln>
                <a:solidFill>
                  <a:schemeClr val="tx1"/>
                </a:solidFill>
              </a:ln>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80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4"/>
        <p:cNvGrpSpPr/>
        <p:nvPr/>
      </p:nvGrpSpPr>
      <p:grpSpPr>
        <a:xfrm>
          <a:off x="0" y="0"/>
          <a:ext cx="0" cy="0"/>
          <a:chOff x="0" y="0"/>
          <a:chExt cx="0" cy="0"/>
        </a:xfrm>
      </p:grpSpPr>
      <p:sp>
        <p:nvSpPr>
          <p:cNvPr id="1115" name="Shape 1115"/>
          <p:cNvSpPr txBox="1">
            <a:spLocks noGrp="1"/>
          </p:cNvSpPr>
          <p:nvPr>
            <p:ph type="title"/>
          </p:nvPr>
        </p:nvSpPr>
        <p:spPr>
          <a:xfrm>
            <a:off x="228600" y="612647"/>
            <a:ext cx="8685213" cy="909764"/>
          </a:xfrm>
          <a:prstGeom prst="rect">
            <a:avLst/>
          </a:prstGeom>
          <a:noFill/>
          <a:ln>
            <a:noFill/>
          </a:ln>
        </p:spPr>
        <p:txBody>
          <a:bodyPr lIns="0" tIns="0" rIns="0" bIns="0" anchor="t" anchorCtr="0">
            <a:noAutofit/>
          </a:bodyPr>
          <a:lstStyle/>
          <a:p>
            <a:pPr marL="0" marR="0" lvl="0" indent="0" algn="ctr" rtl="0">
              <a:spcBef>
                <a:spcPts val="0"/>
              </a:spcBef>
              <a:buClr>
                <a:schemeClr val="dk1"/>
              </a:buClr>
              <a:buSzPct val="25000"/>
              <a:buFont typeface="Nunito"/>
              <a:buNone/>
            </a:pPr>
            <a:r>
              <a:rPr lang="de-DE" sz="2000" b="1" i="0" u="sng"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Prüfungsschema: Zusammenschlusskontrolle nach der FKVO</a:t>
            </a:r>
            <a:endParaRPr lang="de-DE" sz="2000" b="1" i="0" u="sng" strike="noStrike" cap="none" dirty="0">
              <a:solidFill>
                <a:schemeClr val="dk1"/>
              </a:solidFill>
              <a:latin typeface="Times New Roman" panose="02020603050405020304" pitchFamily="18" charset="0"/>
              <a:ea typeface="Nunito"/>
              <a:cs typeface="Times New Roman" panose="02020603050405020304" pitchFamily="18" charset="0"/>
              <a:sym typeface="Nunito"/>
            </a:endParaRPr>
          </a:p>
        </p:txBody>
      </p:sp>
      <p:sp>
        <p:nvSpPr>
          <p:cNvPr id="1116" name="Shape 1116"/>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a:buSzPct val="25000"/>
            </a:pPr>
            <a:r>
              <a:rPr lang="en-US" dirty="0"/>
              <a:t>Dr. </a:t>
            </a:r>
            <a:r>
              <a:rPr lang="en-US" dirty="0" err="1"/>
              <a:t>Romina</a:t>
            </a:r>
            <a:r>
              <a:rPr lang="en-US"/>
              <a:t> Polley</a:t>
            </a:r>
          </a:p>
        </p:txBody>
      </p:sp>
      <p:grpSp>
        <p:nvGrpSpPr>
          <p:cNvPr id="1117" name="Shape 1117"/>
          <p:cNvGrpSpPr/>
          <p:nvPr/>
        </p:nvGrpSpPr>
        <p:grpSpPr>
          <a:xfrm>
            <a:off x="831933" y="1587342"/>
            <a:ext cx="7498756" cy="4461699"/>
            <a:chOff x="391081" y="0"/>
            <a:chExt cx="7498756" cy="4461699"/>
          </a:xfrm>
        </p:grpSpPr>
        <p:sp>
          <p:nvSpPr>
            <p:cNvPr id="1118" name="Shape 1118"/>
            <p:cNvSpPr/>
            <p:nvPr/>
          </p:nvSpPr>
          <p:spPr>
            <a:xfrm>
              <a:off x="391081" y="502037"/>
              <a:ext cx="2375461" cy="279465"/>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19" name="Shape 1119"/>
            <p:cNvSpPr/>
            <p:nvPr/>
          </p:nvSpPr>
          <p:spPr>
            <a:xfrm>
              <a:off x="391081" y="606993"/>
              <a:ext cx="174509" cy="174509"/>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20" name="Shape 1120"/>
            <p:cNvSpPr/>
            <p:nvPr/>
          </p:nvSpPr>
          <p:spPr>
            <a:xfrm>
              <a:off x="391081" y="0"/>
              <a:ext cx="2375461" cy="502038"/>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21" name="Shape 1121"/>
            <p:cNvSpPr txBox="1"/>
            <p:nvPr/>
          </p:nvSpPr>
          <p:spPr>
            <a:xfrm>
              <a:off x="391081" y="0"/>
              <a:ext cx="2375461" cy="502038"/>
            </a:xfrm>
            <a:prstGeom prst="rect">
              <a:avLst/>
            </a:prstGeom>
            <a:noFill/>
            <a:ln>
              <a:noFill/>
            </a:ln>
          </p:spPr>
          <p:txBody>
            <a:bodyPr lIns="34275" tIns="22850" rIns="34275" bIns="22850" anchor="ctr" anchorCtr="0">
              <a:noAutofit/>
            </a:bodyPr>
            <a:lstStyle/>
            <a:p>
              <a:pPr algn="ctr">
                <a:lnSpc>
                  <a:spcPct val="90000"/>
                </a:lnSpc>
                <a:buSzPct val="25000"/>
              </a:pPr>
              <a:r>
                <a:rPr lang="de-DE" sz="1800" u="sng" dirty="0" smtClean="0">
                  <a:latin typeface="Times New Roman" panose="02020603050405020304" pitchFamily="18" charset="0"/>
                  <a:ea typeface="Nunito"/>
                  <a:cs typeface="Times New Roman" panose="02020603050405020304" pitchFamily="18" charset="0"/>
                  <a:sym typeface="Nunito"/>
                </a:rPr>
                <a:t>I. Anwendbarkeit</a:t>
              </a:r>
              <a:endParaRPr lang="de-DE" sz="1800" u="sng" dirty="0">
                <a:latin typeface="Times New Roman" panose="02020603050405020304" pitchFamily="18" charset="0"/>
                <a:ea typeface="Nunito"/>
                <a:cs typeface="Times New Roman" panose="02020603050405020304" pitchFamily="18" charset="0"/>
                <a:sym typeface="Nunito"/>
              </a:endParaRPr>
            </a:p>
          </p:txBody>
        </p:sp>
        <p:sp>
          <p:nvSpPr>
            <p:cNvPr id="1122" name="Shape 1122"/>
            <p:cNvSpPr/>
            <p:nvPr/>
          </p:nvSpPr>
          <p:spPr>
            <a:xfrm>
              <a:off x="391081" y="1184948"/>
              <a:ext cx="191955" cy="191955"/>
            </a:xfrm>
            <a:prstGeom prst="rect">
              <a:avLst/>
            </a:prstGeom>
            <a:gradFill>
              <a:gsLst>
                <a:gs pos="0">
                  <a:srgbClr val="CC3635"/>
                </a:gs>
                <a:gs pos="80000">
                  <a:srgbClr val="FF4846"/>
                </a:gs>
                <a:gs pos="100000">
                  <a:srgbClr val="FF4543"/>
                </a:gs>
              </a:gsLst>
              <a:lin ang="16200000" scaled="0"/>
            </a:gradFill>
            <a:ln>
              <a:noFill/>
            </a:ln>
            <a:effectLst>
              <a:outerShdw blurRad="39999" dist="23000" dir="5400000" rotWithShape="0">
                <a:srgbClr val="000000">
                  <a:alpha val="34901"/>
                </a:srgbClr>
              </a:outerShdw>
            </a:effectLst>
          </p:spPr>
          <p:txBody>
            <a:bodyPr lIns="91425" tIns="91425" rIns="91425" bIns="91425" anchor="ctr" anchorCtr="0">
              <a:noAutofit/>
            </a:bodyPr>
            <a:lstStyle/>
            <a:p>
              <a:endParaRPr/>
            </a:p>
          </p:txBody>
        </p:sp>
        <p:sp>
          <p:nvSpPr>
            <p:cNvPr id="1123" name="Shape 1123"/>
            <p:cNvSpPr/>
            <p:nvPr/>
          </p:nvSpPr>
          <p:spPr>
            <a:xfrm>
              <a:off x="514758" y="897637"/>
              <a:ext cx="2311839" cy="766575"/>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24" name="Shape 1124"/>
            <p:cNvSpPr txBox="1"/>
            <p:nvPr/>
          </p:nvSpPr>
          <p:spPr>
            <a:xfrm>
              <a:off x="514758" y="897637"/>
              <a:ext cx="2311839" cy="766575"/>
            </a:xfrm>
            <a:prstGeom prst="rect">
              <a:avLst/>
            </a:prstGeom>
            <a:noFill/>
            <a:ln>
              <a:noFill/>
            </a:ln>
          </p:spPr>
          <p:txBody>
            <a:bodyPr lIns="85325" tIns="85325" rIns="85325" bIns="85325" anchor="ctr" anchorCtr="0">
              <a:noAutofit/>
            </a:bodyPr>
            <a:lstStyle/>
            <a:p>
              <a:pPr algn="ctr">
                <a:lnSpc>
                  <a:spcPct val="90000"/>
                </a:lnSpc>
                <a:buSzPct val="25000"/>
              </a:pPr>
              <a:r>
                <a:rPr lang="de-DE" sz="1200" b="1" dirty="0" smtClean="0">
                  <a:latin typeface="Times New Roman" panose="02020603050405020304" pitchFamily="18" charset="0"/>
                  <a:ea typeface="Nunito"/>
                  <a:cs typeface="Times New Roman" panose="02020603050405020304" pitchFamily="18" charset="0"/>
                  <a:sym typeface="Nunito"/>
                </a:rPr>
                <a:t>1. Anwendungsbereich im Verhältnis zum GWB (</a:t>
              </a:r>
              <a:r>
                <a:rPr lang="de-DE" sz="1200" b="1" dirty="0" err="1" smtClean="0">
                  <a:latin typeface="Times New Roman" panose="02020603050405020304" pitchFamily="18" charset="0"/>
                  <a:ea typeface="Nunito"/>
                  <a:cs typeface="Times New Roman" panose="02020603050405020304" pitchFamily="18" charset="0"/>
                  <a:sym typeface="Nunito"/>
                </a:rPr>
                <a:t>One</a:t>
              </a:r>
              <a:r>
                <a:rPr lang="de-DE" sz="1200" b="1" dirty="0" smtClean="0">
                  <a:latin typeface="Times New Roman" panose="02020603050405020304" pitchFamily="18" charset="0"/>
                  <a:ea typeface="Nunito"/>
                  <a:cs typeface="Times New Roman" panose="02020603050405020304" pitchFamily="18" charset="0"/>
                  <a:sym typeface="Nunito"/>
                </a:rPr>
                <a:t>-</a:t>
              </a:r>
              <a:r>
                <a:rPr lang="de-DE" sz="1200" b="1" dirty="0" err="1" smtClean="0">
                  <a:latin typeface="Times New Roman" panose="02020603050405020304" pitchFamily="18" charset="0"/>
                  <a:ea typeface="Nunito"/>
                  <a:cs typeface="Times New Roman" panose="02020603050405020304" pitchFamily="18" charset="0"/>
                  <a:sym typeface="Nunito"/>
                </a:rPr>
                <a:t>stop</a:t>
              </a:r>
              <a:r>
                <a:rPr lang="de-DE" sz="1200" b="1" dirty="0" smtClean="0">
                  <a:latin typeface="Times New Roman" panose="02020603050405020304" pitchFamily="18" charset="0"/>
                  <a:ea typeface="Nunito"/>
                  <a:cs typeface="Times New Roman" panose="02020603050405020304" pitchFamily="18" charset="0"/>
                  <a:sym typeface="Nunito"/>
                </a:rPr>
                <a:t>-shop-Prinzip)</a:t>
              </a:r>
              <a:endParaRPr lang="de-DE" sz="1200" b="1" dirty="0">
                <a:latin typeface="Times New Roman" panose="02020603050405020304" pitchFamily="18" charset="0"/>
                <a:ea typeface="Nunito"/>
                <a:cs typeface="Times New Roman" panose="02020603050405020304" pitchFamily="18" charset="0"/>
                <a:sym typeface="Nunito"/>
              </a:endParaRPr>
            </a:p>
          </p:txBody>
        </p:sp>
        <p:sp>
          <p:nvSpPr>
            <p:cNvPr id="1125" name="Shape 1125"/>
            <p:cNvSpPr/>
            <p:nvPr/>
          </p:nvSpPr>
          <p:spPr>
            <a:xfrm>
              <a:off x="469416" y="2174149"/>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26" name="Shape 1126"/>
            <p:cNvSpPr/>
            <p:nvPr/>
          </p:nvSpPr>
          <p:spPr>
            <a:xfrm>
              <a:off x="653981" y="1664214"/>
              <a:ext cx="2172617" cy="1194374"/>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27" name="Shape 1127"/>
            <p:cNvSpPr txBox="1"/>
            <p:nvPr/>
          </p:nvSpPr>
          <p:spPr>
            <a:xfrm>
              <a:off x="653981" y="1664214"/>
              <a:ext cx="2172617" cy="1194374"/>
            </a:xfrm>
            <a:prstGeom prst="rect">
              <a:avLst/>
            </a:prstGeom>
            <a:noFill/>
            <a:ln>
              <a:noFill/>
            </a:ln>
          </p:spPr>
          <p:txBody>
            <a:bodyPr lIns="85325" tIns="85325" rIns="85325" bIns="85325" anchor="ctr" anchorCtr="0">
              <a:noAutofit/>
            </a:bodyPr>
            <a:lstStyle/>
            <a:p>
              <a:pPr algn="ctr">
                <a:lnSpc>
                  <a:spcPct val="90000"/>
                </a:lnSpc>
                <a:buSzPct val="25000"/>
              </a:pPr>
              <a:r>
                <a:rPr lang="de-DE" sz="1200" b="1" dirty="0" smtClean="0">
                  <a:latin typeface="Times New Roman" panose="02020603050405020304" pitchFamily="18" charset="0"/>
                  <a:ea typeface="Nunito"/>
                  <a:cs typeface="Times New Roman" panose="02020603050405020304" pitchFamily="18" charset="0"/>
                  <a:sym typeface="Nunito"/>
                </a:rPr>
                <a:t>2. Anwendungsbereich im Verhältnis zu Drittstaaten (Bestimmung des territorialen Anwendungsbereich mittels des Auswirkungsprinzips)</a:t>
              </a:r>
              <a:endParaRPr lang="de-DE" sz="1200" b="1" dirty="0">
                <a:latin typeface="Times New Roman" panose="02020603050405020304" pitchFamily="18" charset="0"/>
                <a:ea typeface="Nunito"/>
                <a:cs typeface="Times New Roman" panose="02020603050405020304" pitchFamily="18" charset="0"/>
                <a:sym typeface="Nunito"/>
              </a:endParaRPr>
            </a:p>
          </p:txBody>
        </p:sp>
        <p:sp>
          <p:nvSpPr>
            <p:cNvPr id="1128" name="Shape 1128"/>
            <p:cNvSpPr/>
            <p:nvPr/>
          </p:nvSpPr>
          <p:spPr>
            <a:xfrm>
              <a:off x="2945371" y="502037"/>
              <a:ext cx="2375461" cy="279465"/>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29" name="Shape 1129"/>
            <p:cNvSpPr/>
            <p:nvPr/>
          </p:nvSpPr>
          <p:spPr>
            <a:xfrm>
              <a:off x="2945371" y="606993"/>
              <a:ext cx="174509" cy="174509"/>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30" name="Shape 1130"/>
            <p:cNvSpPr/>
            <p:nvPr/>
          </p:nvSpPr>
          <p:spPr>
            <a:xfrm>
              <a:off x="2945371" y="0"/>
              <a:ext cx="2375461" cy="502038"/>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31" name="Shape 1131"/>
            <p:cNvSpPr txBox="1"/>
            <p:nvPr/>
          </p:nvSpPr>
          <p:spPr>
            <a:xfrm>
              <a:off x="2945371" y="0"/>
              <a:ext cx="2375461" cy="502038"/>
            </a:xfrm>
            <a:prstGeom prst="rect">
              <a:avLst/>
            </a:prstGeom>
            <a:noFill/>
            <a:ln>
              <a:noFill/>
            </a:ln>
          </p:spPr>
          <p:txBody>
            <a:bodyPr lIns="34275" tIns="22850" rIns="34275" bIns="22850" anchor="ctr" anchorCtr="0">
              <a:noAutofit/>
            </a:bodyPr>
            <a:lstStyle/>
            <a:p>
              <a:pPr algn="ctr">
                <a:lnSpc>
                  <a:spcPct val="90000"/>
                </a:lnSpc>
                <a:buSzPct val="25000"/>
              </a:pPr>
              <a:r>
                <a:rPr lang="de-DE" sz="1800" u="sng" dirty="0" smtClean="0">
                  <a:latin typeface="Times New Roman" panose="02020603050405020304" pitchFamily="18" charset="0"/>
                  <a:ea typeface="Nunito"/>
                  <a:cs typeface="Times New Roman" panose="02020603050405020304" pitchFamily="18" charset="0"/>
                  <a:sym typeface="Nunito"/>
                </a:rPr>
                <a:t>II. Aufgreifkriterien (formelle FK)</a:t>
              </a:r>
              <a:endParaRPr lang="de-DE" sz="1800" u="sng" dirty="0">
                <a:latin typeface="Times New Roman" panose="02020603050405020304" pitchFamily="18" charset="0"/>
                <a:ea typeface="Nunito"/>
                <a:cs typeface="Times New Roman" panose="02020603050405020304" pitchFamily="18" charset="0"/>
                <a:sym typeface="Nunito"/>
              </a:endParaRPr>
            </a:p>
          </p:txBody>
        </p:sp>
        <p:sp>
          <p:nvSpPr>
            <p:cNvPr id="1132" name="Shape 1132"/>
            <p:cNvSpPr/>
            <p:nvPr/>
          </p:nvSpPr>
          <p:spPr>
            <a:xfrm>
              <a:off x="2945371" y="1115223"/>
              <a:ext cx="174504" cy="174504"/>
            </a:xfrm>
            <a:prstGeom prst="rect">
              <a:avLst/>
            </a:prstGeom>
            <a:gradFill>
              <a:gsLst>
                <a:gs pos="0">
                  <a:srgbClr val="CC3635"/>
                </a:gs>
                <a:gs pos="80000">
                  <a:srgbClr val="FF4846"/>
                </a:gs>
                <a:gs pos="100000">
                  <a:srgbClr val="FF4543"/>
                </a:gs>
              </a:gsLst>
              <a:lin ang="16200000" scaled="0"/>
            </a:gradFill>
            <a:ln>
              <a:noFill/>
            </a:ln>
            <a:effectLst>
              <a:outerShdw blurRad="39999" dist="23000" dir="5400000" rotWithShape="0">
                <a:srgbClr val="000000">
                  <a:alpha val="34901"/>
                </a:srgbClr>
              </a:outerShdw>
            </a:effectLst>
          </p:spPr>
          <p:txBody>
            <a:bodyPr lIns="91425" tIns="91425" rIns="91425" bIns="91425" anchor="ctr" anchorCtr="0">
              <a:noAutofit/>
            </a:bodyPr>
            <a:lstStyle/>
            <a:p>
              <a:endParaRPr/>
            </a:p>
          </p:txBody>
        </p:sp>
        <p:sp>
          <p:nvSpPr>
            <p:cNvPr id="1133" name="Shape 1133"/>
            <p:cNvSpPr/>
            <p:nvPr/>
          </p:nvSpPr>
          <p:spPr>
            <a:xfrm>
              <a:off x="3036883" y="897637"/>
              <a:ext cx="2358719" cy="609675"/>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34" name="Shape 1134"/>
            <p:cNvSpPr txBox="1"/>
            <p:nvPr/>
          </p:nvSpPr>
          <p:spPr>
            <a:xfrm>
              <a:off x="3036883" y="897637"/>
              <a:ext cx="2358719" cy="609675"/>
            </a:xfrm>
            <a:prstGeom prst="rect">
              <a:avLst/>
            </a:prstGeom>
            <a:solidFill>
              <a:srgbClr val="FF0000"/>
            </a:solidFill>
            <a:ln>
              <a:noFill/>
            </a:ln>
          </p:spPr>
          <p:txBody>
            <a:bodyPr lIns="85325" tIns="85325" rIns="85325" bIns="85325" anchor="ctr" anchorCtr="0">
              <a:noAutofit/>
            </a:bodyPr>
            <a:lstStyle/>
            <a:p>
              <a:pPr algn="ctr">
                <a:lnSpc>
                  <a:spcPct val="90000"/>
                </a:lnSpc>
                <a:buSzPct val="25000"/>
              </a:pPr>
              <a:r>
                <a:rPr lang="en-US" sz="1200" b="1" dirty="0">
                  <a:latin typeface="Times New Roman" panose="02020603050405020304" pitchFamily="18" charset="0"/>
                  <a:ea typeface="Nunito"/>
                  <a:cs typeface="Times New Roman" panose="02020603050405020304" pitchFamily="18" charset="0"/>
                  <a:sym typeface="Nunito"/>
                </a:rPr>
                <a:t>1. Vorliegen </a:t>
              </a:r>
              <a:r>
                <a:rPr lang="en-US" sz="1200" b="1" dirty="0" err="1">
                  <a:latin typeface="Times New Roman" panose="02020603050405020304" pitchFamily="18" charset="0"/>
                  <a:ea typeface="Nunito"/>
                  <a:cs typeface="Times New Roman" panose="02020603050405020304" pitchFamily="18" charset="0"/>
                  <a:sym typeface="Nunito"/>
                </a:rPr>
                <a:t>eines</a:t>
              </a:r>
              <a:r>
                <a:rPr lang="en-US" sz="1200" b="1" dirty="0">
                  <a:latin typeface="Times New Roman" panose="02020603050405020304" pitchFamily="18" charset="0"/>
                  <a:ea typeface="Nunito"/>
                  <a:cs typeface="Times New Roman" panose="02020603050405020304" pitchFamily="18" charset="0"/>
                  <a:sym typeface="Nunito"/>
                </a:rPr>
                <a:t> </a:t>
              </a:r>
              <a:r>
                <a:rPr lang="en-US" sz="1200" b="1" dirty="0" err="1">
                  <a:latin typeface="Times New Roman" panose="02020603050405020304" pitchFamily="18" charset="0"/>
                  <a:ea typeface="Nunito"/>
                  <a:cs typeface="Times New Roman" panose="02020603050405020304" pitchFamily="18" charset="0"/>
                  <a:sym typeface="Nunito"/>
                </a:rPr>
                <a:t>Zusammenschlusses</a:t>
              </a:r>
              <a:r>
                <a:rPr lang="en-US" sz="1200" b="1" dirty="0">
                  <a:latin typeface="Times New Roman" panose="02020603050405020304" pitchFamily="18" charset="0"/>
                  <a:ea typeface="Nunito"/>
                  <a:cs typeface="Times New Roman" panose="02020603050405020304" pitchFamily="18" charset="0"/>
                  <a:sym typeface="Nunito"/>
                </a:rPr>
                <a:t> </a:t>
              </a:r>
              <a:br>
                <a:rPr lang="en-US" sz="1200" b="1" dirty="0">
                  <a:latin typeface="Times New Roman" panose="02020603050405020304" pitchFamily="18" charset="0"/>
                  <a:ea typeface="Nunito"/>
                  <a:cs typeface="Times New Roman" panose="02020603050405020304" pitchFamily="18" charset="0"/>
                  <a:sym typeface="Nunito"/>
                </a:rPr>
              </a:br>
              <a:r>
                <a:rPr lang="en-US" sz="1200" b="1" dirty="0" err="1">
                  <a:latin typeface="Times New Roman" panose="02020603050405020304" pitchFamily="18" charset="0"/>
                  <a:ea typeface="Nunito"/>
                  <a:cs typeface="Times New Roman" panose="02020603050405020304" pitchFamily="18" charset="0"/>
                  <a:sym typeface="Nunito"/>
                </a:rPr>
                <a:t>iSd</a:t>
              </a:r>
              <a:r>
                <a:rPr lang="en-US" sz="1200" b="1" dirty="0">
                  <a:latin typeface="Times New Roman" panose="02020603050405020304" pitchFamily="18" charset="0"/>
                  <a:ea typeface="Nunito"/>
                  <a:cs typeface="Times New Roman" panose="02020603050405020304" pitchFamily="18" charset="0"/>
                  <a:sym typeface="Nunito"/>
                </a:rPr>
                <a:t> </a:t>
              </a:r>
              <a:r>
                <a:rPr lang="en-US" sz="1200" b="1" dirty="0" smtClean="0">
                  <a:latin typeface="Times New Roman" panose="02020603050405020304" pitchFamily="18" charset="0"/>
                  <a:ea typeface="Nunito"/>
                  <a:cs typeface="Times New Roman" panose="02020603050405020304" pitchFamily="18" charset="0"/>
                  <a:sym typeface="Nunito"/>
                </a:rPr>
                <a:t>Art. 3 FKVO</a:t>
              </a:r>
              <a:endParaRPr lang="en-US" sz="1200" b="1" dirty="0">
                <a:latin typeface="Times New Roman" panose="02020603050405020304" pitchFamily="18" charset="0"/>
                <a:ea typeface="Nunito"/>
                <a:cs typeface="Times New Roman" panose="02020603050405020304" pitchFamily="18" charset="0"/>
                <a:sym typeface="Nunito"/>
              </a:endParaRPr>
            </a:p>
          </p:txBody>
        </p:sp>
        <p:sp>
          <p:nvSpPr>
            <p:cNvPr id="1135" name="Shape 1135"/>
            <p:cNvSpPr/>
            <p:nvPr/>
          </p:nvSpPr>
          <p:spPr>
            <a:xfrm>
              <a:off x="3356521" y="1812398"/>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36" name="Shape 1136"/>
            <p:cNvSpPr/>
            <p:nvPr/>
          </p:nvSpPr>
          <p:spPr>
            <a:xfrm>
              <a:off x="3859185" y="1507313"/>
              <a:ext cx="1536417" cy="7846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37" name="Shape 1137"/>
            <p:cNvSpPr txBox="1"/>
            <p:nvPr/>
          </p:nvSpPr>
          <p:spPr>
            <a:xfrm>
              <a:off x="3859185" y="1507313"/>
              <a:ext cx="1655191" cy="901282"/>
            </a:xfrm>
            <a:prstGeom prst="rect">
              <a:avLst/>
            </a:prstGeom>
            <a:noFill/>
            <a:ln>
              <a:noFill/>
            </a:ln>
          </p:spPr>
          <p:txBody>
            <a:bodyPr lIns="71100" tIns="71100" rIns="71100" bIns="71100" anchor="t" anchorCtr="0">
              <a:noAutofit/>
            </a:bodyPr>
            <a:lstStyle/>
            <a:p>
              <a:pPr>
                <a:lnSpc>
                  <a:spcPct val="90000"/>
                </a:lnSpc>
                <a:buSzPct val="25000"/>
              </a:pPr>
              <a:r>
                <a:rPr lang="en-US" sz="1000" b="1" u="sng" dirty="0" smtClean="0">
                  <a:latin typeface="Times New Roman" panose="02020603050405020304" pitchFamily="18" charset="0"/>
                  <a:ea typeface="Arial Narrow"/>
                  <a:cs typeface="Times New Roman" panose="02020603050405020304" pitchFamily="18" charset="0"/>
                  <a:sym typeface="Arial Narrow"/>
                </a:rPr>
                <a:t>a</a:t>
              </a:r>
              <a:r>
                <a:rPr lang="de-DE" sz="1000" b="1" u="sng" dirty="0" smtClean="0">
                  <a:latin typeface="Times New Roman" panose="02020603050405020304" pitchFamily="18" charset="0"/>
                  <a:ea typeface="Arial Narrow"/>
                  <a:cs typeface="Times New Roman" panose="02020603050405020304" pitchFamily="18" charset="0"/>
                  <a:sym typeface="Arial Narrow"/>
                </a:rPr>
                <a:t>) Zusammen-</a:t>
              </a:r>
              <a:br>
                <a:rPr lang="de-DE" sz="1000" b="1" u="sng" dirty="0" smtClean="0">
                  <a:latin typeface="Times New Roman" panose="02020603050405020304" pitchFamily="18" charset="0"/>
                  <a:ea typeface="Arial Narrow"/>
                  <a:cs typeface="Times New Roman" panose="02020603050405020304" pitchFamily="18" charset="0"/>
                  <a:sym typeface="Arial Narrow"/>
                </a:rPr>
              </a:br>
              <a:r>
                <a:rPr lang="de-DE" sz="1000" b="1" u="sng" dirty="0" err="1" smtClean="0">
                  <a:latin typeface="Times New Roman" panose="02020603050405020304" pitchFamily="18" charset="0"/>
                  <a:ea typeface="Arial Narrow"/>
                  <a:cs typeface="Times New Roman" panose="02020603050405020304" pitchFamily="18" charset="0"/>
                  <a:sym typeface="Arial Narrow"/>
                </a:rPr>
                <a:t>schlussTb</a:t>
              </a:r>
              <a:r>
                <a:rPr lang="de-DE" sz="1000" b="1" u="sng" dirty="0" smtClean="0">
                  <a:latin typeface="Times New Roman" panose="02020603050405020304" pitchFamily="18" charset="0"/>
                  <a:ea typeface="Arial Narrow"/>
                  <a:cs typeface="Times New Roman" panose="02020603050405020304" pitchFamily="18" charset="0"/>
                  <a:sym typeface="Arial Narrow"/>
                </a:rPr>
                <a:t> nach Art. 3 Abs. </a:t>
              </a:r>
            </a:p>
            <a:p>
              <a:pPr algn="just">
                <a:lnSpc>
                  <a:spcPct val="90000"/>
                </a:lnSpc>
                <a:spcBef>
                  <a:spcPts val="350"/>
                </a:spcBef>
                <a:buSzPct val="25000"/>
              </a:pPr>
              <a:r>
                <a:rPr lang="de-DE" sz="800" dirty="0" smtClean="0">
                  <a:latin typeface="Times New Roman" panose="02020603050405020304" pitchFamily="18" charset="0"/>
                  <a:ea typeface="Arial Narrow"/>
                  <a:cs typeface="Times New Roman" panose="02020603050405020304" pitchFamily="18" charset="0"/>
                  <a:sym typeface="Arial Narrow"/>
                </a:rPr>
                <a:t>Unternehmensbegriff</a:t>
              </a:r>
            </a:p>
            <a:p>
              <a:pPr>
                <a:lnSpc>
                  <a:spcPct val="90000"/>
                </a:lnSpc>
                <a:spcBef>
                  <a:spcPts val="280"/>
                </a:spcBef>
                <a:buSzPct val="25000"/>
              </a:pPr>
              <a:r>
                <a:rPr lang="de-DE" sz="800" dirty="0" smtClean="0">
                  <a:latin typeface="Times New Roman" panose="02020603050405020304" pitchFamily="18" charset="0"/>
                  <a:ea typeface="Arial Narrow"/>
                  <a:cs typeface="Times New Roman" panose="02020603050405020304" pitchFamily="18" charset="0"/>
                  <a:sym typeface="Arial Narrow"/>
                </a:rPr>
                <a:t>Fusion (Buchst. a)</a:t>
              </a:r>
            </a:p>
            <a:p>
              <a:pPr>
                <a:lnSpc>
                  <a:spcPct val="90000"/>
                </a:lnSpc>
                <a:spcBef>
                  <a:spcPts val="280"/>
                </a:spcBef>
                <a:buSzPct val="25000"/>
              </a:pPr>
              <a:r>
                <a:rPr lang="de-DE" sz="800" dirty="0" smtClean="0">
                  <a:latin typeface="Times New Roman" panose="02020603050405020304" pitchFamily="18" charset="0"/>
                  <a:ea typeface="Arial Narrow"/>
                  <a:cs typeface="Times New Roman" panose="02020603050405020304" pitchFamily="18" charset="0"/>
                  <a:sym typeface="Arial Narrow"/>
                </a:rPr>
                <a:t>Kontrollerwerb (Buchst. b)</a:t>
              </a:r>
              <a:endParaRPr lang="de-DE" sz="800" dirty="0">
                <a:latin typeface="Times New Roman" panose="02020603050405020304" pitchFamily="18" charset="0"/>
                <a:ea typeface="Arial Narrow"/>
                <a:cs typeface="Times New Roman" panose="02020603050405020304" pitchFamily="18" charset="0"/>
                <a:sym typeface="Arial Narrow"/>
              </a:endParaRPr>
            </a:p>
          </p:txBody>
        </p:sp>
        <p:sp>
          <p:nvSpPr>
            <p:cNvPr id="1138" name="Shape 1138"/>
            <p:cNvSpPr/>
            <p:nvPr/>
          </p:nvSpPr>
          <p:spPr>
            <a:xfrm>
              <a:off x="3356521" y="2408121"/>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39" name="Shape 1139"/>
            <p:cNvSpPr/>
            <p:nvPr/>
          </p:nvSpPr>
          <p:spPr>
            <a:xfrm>
              <a:off x="3859185" y="2291988"/>
              <a:ext cx="1536417"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40" name="Shape 1140"/>
            <p:cNvSpPr txBox="1"/>
            <p:nvPr/>
          </p:nvSpPr>
          <p:spPr>
            <a:xfrm>
              <a:off x="3859185" y="2291988"/>
              <a:ext cx="1742443" cy="522906"/>
            </a:xfrm>
            <a:prstGeom prst="rect">
              <a:avLst/>
            </a:prstGeom>
            <a:noFill/>
            <a:ln>
              <a:noFill/>
            </a:ln>
          </p:spPr>
          <p:txBody>
            <a:bodyPr lIns="71100" tIns="71100" rIns="71100" bIns="71100" anchor="ctr" anchorCtr="0">
              <a:noAutofit/>
            </a:bodyPr>
            <a:lstStyle/>
            <a:p>
              <a:pPr>
                <a:lnSpc>
                  <a:spcPct val="90000"/>
                </a:lnSpc>
                <a:buSzPct val="25000"/>
              </a:pPr>
              <a:r>
                <a:rPr lang="de-DE" sz="1000" b="1" u="sng" dirty="0" smtClean="0">
                  <a:latin typeface="Times New Roman" panose="02020603050405020304" pitchFamily="18" charset="0"/>
                  <a:ea typeface="Arial Narrow"/>
                  <a:cs typeface="Times New Roman" panose="02020603050405020304" pitchFamily="18" charset="0"/>
                  <a:sym typeface="Arial Narrow"/>
                </a:rPr>
                <a:t>b) Keine Ausnahme nach Art. 3 Abs. 5</a:t>
              </a:r>
              <a:endParaRPr lang="de-DE" sz="1000" b="1" u="sng" dirty="0">
                <a:latin typeface="Times New Roman" panose="02020603050405020304" pitchFamily="18" charset="0"/>
                <a:ea typeface="Arial Narrow"/>
                <a:cs typeface="Times New Roman" panose="02020603050405020304" pitchFamily="18" charset="0"/>
                <a:sym typeface="Arial Narrow"/>
              </a:endParaRPr>
            </a:p>
          </p:txBody>
        </p:sp>
        <p:sp>
          <p:nvSpPr>
            <p:cNvPr id="1141" name="Shape 1141"/>
            <p:cNvSpPr/>
            <p:nvPr/>
          </p:nvSpPr>
          <p:spPr>
            <a:xfrm>
              <a:off x="3020141" y="2814894"/>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42" name="Shape 1142"/>
            <p:cNvSpPr/>
            <p:nvPr/>
          </p:nvSpPr>
          <p:spPr>
            <a:xfrm>
              <a:off x="3186423" y="2698760"/>
              <a:ext cx="220917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43" name="Shape 1143"/>
            <p:cNvSpPr txBox="1"/>
            <p:nvPr/>
          </p:nvSpPr>
          <p:spPr>
            <a:xfrm>
              <a:off x="3186422" y="2698760"/>
              <a:ext cx="2209179" cy="406773"/>
            </a:xfrm>
            <a:prstGeom prst="rect">
              <a:avLst/>
            </a:prstGeom>
            <a:noFill/>
            <a:ln>
              <a:noFill/>
            </a:ln>
          </p:spPr>
          <p:txBody>
            <a:bodyPr lIns="85325" tIns="85325" rIns="85325" bIns="85325" anchor="ctr" anchorCtr="0">
              <a:noAutofit/>
            </a:bodyPr>
            <a:lstStyle/>
            <a:p>
              <a:pPr algn="ctr">
                <a:lnSpc>
                  <a:spcPct val="90000"/>
                </a:lnSpc>
                <a:buSzPct val="25000"/>
              </a:pPr>
              <a:r>
                <a:rPr lang="de-DE" sz="1000" b="1" u="sng" dirty="0" smtClean="0">
                  <a:latin typeface="Times New Roman" panose="02020603050405020304" pitchFamily="18" charset="0"/>
                  <a:ea typeface="Nunito"/>
                  <a:cs typeface="Times New Roman" panose="02020603050405020304" pitchFamily="18" charset="0"/>
                  <a:sym typeface="Nunito"/>
                </a:rPr>
                <a:t>2. Gemeinschaftsweite Bedeutung nach Art. 1</a:t>
              </a:r>
              <a:endParaRPr lang="de-DE" sz="1000" b="1" u="sng" dirty="0">
                <a:latin typeface="Times New Roman" panose="02020603050405020304" pitchFamily="18" charset="0"/>
                <a:ea typeface="Nunito"/>
                <a:cs typeface="Times New Roman" panose="02020603050405020304" pitchFamily="18" charset="0"/>
                <a:sym typeface="Nunito"/>
              </a:endParaRPr>
            </a:p>
          </p:txBody>
        </p:sp>
        <p:sp>
          <p:nvSpPr>
            <p:cNvPr id="1144" name="Shape 1144"/>
            <p:cNvSpPr/>
            <p:nvPr/>
          </p:nvSpPr>
          <p:spPr>
            <a:xfrm>
              <a:off x="3356521" y="3221667"/>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45" name="Shape 1145"/>
            <p:cNvSpPr/>
            <p:nvPr/>
          </p:nvSpPr>
          <p:spPr>
            <a:xfrm>
              <a:off x="3859185" y="3221667"/>
              <a:ext cx="1536417" cy="290639"/>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46" name="Shape 1146"/>
            <p:cNvSpPr txBox="1"/>
            <p:nvPr/>
          </p:nvSpPr>
          <p:spPr>
            <a:xfrm>
              <a:off x="3859185" y="3221667"/>
              <a:ext cx="1536417" cy="290639"/>
            </a:xfrm>
            <a:prstGeom prst="rect">
              <a:avLst/>
            </a:prstGeom>
            <a:noFill/>
            <a:ln>
              <a:noFill/>
            </a:ln>
          </p:spPr>
          <p:txBody>
            <a:bodyPr lIns="71100" tIns="71100" rIns="71100" bIns="71100" anchor="ctr" anchorCtr="0">
              <a:noAutofit/>
            </a:bodyPr>
            <a:lstStyle/>
            <a:p>
              <a:pPr>
                <a:lnSpc>
                  <a:spcPct val="90000"/>
                </a:lnSpc>
                <a:buSzPct val="25000"/>
              </a:pPr>
              <a:r>
                <a:rPr lang="de-DE" sz="900" b="1" u="sng" dirty="0" smtClean="0">
                  <a:latin typeface="Times New Roman" panose="02020603050405020304" pitchFamily="18" charset="0"/>
                  <a:ea typeface="Arial Narrow"/>
                  <a:cs typeface="Times New Roman" panose="02020603050405020304" pitchFamily="18" charset="0"/>
                  <a:sym typeface="Arial Narrow"/>
                </a:rPr>
                <a:t>a) Bestimmung der „beteiligten Unternehmen“</a:t>
              </a:r>
              <a:endParaRPr lang="de-DE" sz="900" b="1" u="sng" dirty="0">
                <a:latin typeface="Times New Roman" panose="02020603050405020304" pitchFamily="18" charset="0"/>
                <a:ea typeface="Arial Narrow"/>
                <a:cs typeface="Times New Roman" panose="02020603050405020304" pitchFamily="18" charset="0"/>
                <a:sym typeface="Arial Narrow"/>
              </a:endParaRPr>
            </a:p>
          </p:txBody>
        </p:sp>
        <p:sp>
          <p:nvSpPr>
            <p:cNvPr id="1147" name="Shape 1147"/>
            <p:cNvSpPr/>
            <p:nvPr/>
          </p:nvSpPr>
          <p:spPr>
            <a:xfrm>
              <a:off x="3356521" y="3628441"/>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48" name="Shape 1148"/>
            <p:cNvSpPr/>
            <p:nvPr/>
          </p:nvSpPr>
          <p:spPr>
            <a:xfrm>
              <a:off x="3859185" y="3512307"/>
              <a:ext cx="1536417"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49" name="Shape 1149"/>
            <p:cNvSpPr txBox="1"/>
            <p:nvPr/>
          </p:nvSpPr>
          <p:spPr>
            <a:xfrm>
              <a:off x="3859185" y="3512307"/>
              <a:ext cx="1536417" cy="406773"/>
            </a:xfrm>
            <a:prstGeom prst="rect">
              <a:avLst/>
            </a:prstGeom>
            <a:noFill/>
            <a:ln>
              <a:noFill/>
            </a:ln>
          </p:spPr>
          <p:txBody>
            <a:bodyPr lIns="71100" tIns="71100" rIns="71100" bIns="71100" anchor="ctr" anchorCtr="0">
              <a:noAutofit/>
            </a:bodyPr>
            <a:lstStyle/>
            <a:p>
              <a:pPr>
                <a:lnSpc>
                  <a:spcPct val="90000"/>
                </a:lnSpc>
                <a:buSzPct val="25000"/>
              </a:pPr>
              <a:r>
                <a:rPr lang="de-DE" sz="900" b="1" u="sng" dirty="0" smtClean="0">
                  <a:latin typeface="Times New Roman" panose="02020603050405020304" pitchFamily="18" charset="0"/>
                  <a:ea typeface="Arial Narrow"/>
                  <a:cs typeface="Times New Roman" panose="02020603050405020304" pitchFamily="18" charset="0"/>
                  <a:sym typeface="Arial Narrow"/>
                </a:rPr>
                <a:t>b) Umsatzberechnung nach Maßgabe des Art. 5</a:t>
              </a:r>
              <a:endParaRPr lang="de-DE" sz="900" b="1" u="sng" dirty="0">
                <a:latin typeface="Times New Roman" panose="02020603050405020304" pitchFamily="18" charset="0"/>
                <a:ea typeface="Arial Narrow"/>
                <a:cs typeface="Times New Roman" panose="02020603050405020304" pitchFamily="18" charset="0"/>
                <a:sym typeface="Arial Narrow"/>
              </a:endParaRPr>
            </a:p>
          </p:txBody>
        </p:sp>
        <p:sp>
          <p:nvSpPr>
            <p:cNvPr id="1150" name="Shape 1150"/>
            <p:cNvSpPr/>
            <p:nvPr/>
          </p:nvSpPr>
          <p:spPr>
            <a:xfrm>
              <a:off x="3356521" y="4035214"/>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51" name="Shape 1151"/>
            <p:cNvSpPr/>
            <p:nvPr/>
          </p:nvSpPr>
          <p:spPr>
            <a:xfrm>
              <a:off x="3859185" y="3919080"/>
              <a:ext cx="1536417"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52" name="Shape 1152"/>
            <p:cNvSpPr txBox="1"/>
            <p:nvPr/>
          </p:nvSpPr>
          <p:spPr>
            <a:xfrm>
              <a:off x="3859185" y="3919080"/>
              <a:ext cx="1536417" cy="406773"/>
            </a:xfrm>
            <a:prstGeom prst="rect">
              <a:avLst/>
            </a:prstGeom>
            <a:noFill/>
            <a:ln>
              <a:noFill/>
            </a:ln>
          </p:spPr>
          <p:txBody>
            <a:bodyPr lIns="71100" tIns="71100" rIns="71100" bIns="71100" anchor="ctr" anchorCtr="0">
              <a:noAutofit/>
            </a:bodyPr>
            <a:lstStyle/>
            <a:p>
              <a:pPr>
                <a:lnSpc>
                  <a:spcPct val="90000"/>
                </a:lnSpc>
                <a:buSzPct val="25000"/>
              </a:pPr>
              <a:r>
                <a:rPr lang="de-DE" sz="1000" b="1" u="sng" dirty="0" smtClean="0">
                  <a:latin typeface="Times New Roman" panose="02020603050405020304" pitchFamily="18" charset="0"/>
                  <a:ea typeface="Arial Narrow"/>
                  <a:cs typeface="Times New Roman" panose="02020603050405020304" pitchFamily="18" charset="0"/>
                  <a:sym typeface="Arial Narrow"/>
                </a:rPr>
                <a:t>c) Prüfung der Umsatzschwellen nach Art. 1</a:t>
              </a:r>
              <a:endParaRPr lang="de-DE" sz="1000" b="1" u="sng" dirty="0">
                <a:latin typeface="Times New Roman" panose="02020603050405020304" pitchFamily="18" charset="0"/>
                <a:ea typeface="Arial Narrow"/>
                <a:cs typeface="Times New Roman" panose="02020603050405020304" pitchFamily="18" charset="0"/>
                <a:sym typeface="Arial Narrow"/>
              </a:endParaRPr>
            </a:p>
          </p:txBody>
        </p:sp>
        <p:sp>
          <p:nvSpPr>
            <p:cNvPr id="1153" name="Shape 1153"/>
            <p:cNvSpPr/>
            <p:nvPr/>
          </p:nvSpPr>
          <p:spPr>
            <a:xfrm>
              <a:off x="5514376" y="502037"/>
              <a:ext cx="2375461" cy="279465"/>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54" name="Shape 1154"/>
            <p:cNvSpPr/>
            <p:nvPr/>
          </p:nvSpPr>
          <p:spPr>
            <a:xfrm>
              <a:off x="5514376" y="606993"/>
              <a:ext cx="174509" cy="174509"/>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55" name="Shape 1155"/>
            <p:cNvSpPr/>
            <p:nvPr/>
          </p:nvSpPr>
          <p:spPr>
            <a:xfrm>
              <a:off x="5514376" y="0"/>
              <a:ext cx="2375461" cy="502038"/>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56" name="Shape 1156"/>
            <p:cNvSpPr txBox="1"/>
            <p:nvPr/>
          </p:nvSpPr>
          <p:spPr>
            <a:xfrm>
              <a:off x="5514376" y="0"/>
              <a:ext cx="2375461" cy="502038"/>
            </a:xfrm>
            <a:prstGeom prst="rect">
              <a:avLst/>
            </a:prstGeom>
            <a:noFill/>
            <a:ln>
              <a:noFill/>
            </a:ln>
          </p:spPr>
          <p:txBody>
            <a:bodyPr lIns="34275" tIns="22850" rIns="34275" bIns="22850" anchor="ctr" anchorCtr="0">
              <a:noAutofit/>
            </a:bodyPr>
            <a:lstStyle/>
            <a:p>
              <a:pPr algn="ctr">
                <a:lnSpc>
                  <a:spcPct val="90000"/>
                </a:lnSpc>
                <a:buSzPct val="25000"/>
              </a:pPr>
              <a:r>
                <a:rPr lang="de-DE" sz="1800" u="sng" dirty="0" smtClean="0">
                  <a:latin typeface="Times New Roman" panose="02020603050405020304" pitchFamily="18" charset="0"/>
                  <a:ea typeface="Nunito"/>
                  <a:cs typeface="Times New Roman" panose="02020603050405020304" pitchFamily="18" charset="0"/>
                  <a:sym typeface="Nunito"/>
                </a:rPr>
                <a:t>III. Eingreifkriterien (materielle FK)</a:t>
              </a:r>
              <a:endParaRPr lang="de-DE" sz="1800" u="sng" dirty="0">
                <a:latin typeface="Times New Roman" panose="02020603050405020304" pitchFamily="18" charset="0"/>
                <a:ea typeface="Nunito"/>
                <a:cs typeface="Times New Roman" panose="02020603050405020304" pitchFamily="18" charset="0"/>
                <a:sym typeface="Nunito"/>
              </a:endParaRPr>
            </a:p>
          </p:txBody>
        </p:sp>
        <p:sp>
          <p:nvSpPr>
            <p:cNvPr id="1157" name="Shape 1157"/>
            <p:cNvSpPr/>
            <p:nvPr/>
          </p:nvSpPr>
          <p:spPr>
            <a:xfrm>
              <a:off x="5514376" y="1013771"/>
              <a:ext cx="174504" cy="174504"/>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58" name="Shape 1158"/>
            <p:cNvSpPr/>
            <p:nvPr/>
          </p:nvSpPr>
          <p:spPr>
            <a:xfrm>
              <a:off x="5680658" y="897637"/>
              <a:ext cx="220917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59" name="Shape 1159"/>
            <p:cNvSpPr txBox="1"/>
            <p:nvPr/>
          </p:nvSpPr>
          <p:spPr>
            <a:xfrm>
              <a:off x="5680658" y="882954"/>
              <a:ext cx="2209178" cy="406773"/>
            </a:xfrm>
            <a:prstGeom prst="rect">
              <a:avLst/>
            </a:prstGeom>
            <a:noFill/>
            <a:ln>
              <a:noFill/>
            </a:ln>
          </p:spPr>
          <p:txBody>
            <a:bodyPr lIns="85325" tIns="85325" rIns="85325" bIns="85325" anchor="ctr" anchorCtr="0">
              <a:noAutofit/>
            </a:bodyPr>
            <a:lstStyle/>
            <a:p>
              <a:pPr algn="ctr">
                <a:lnSpc>
                  <a:spcPct val="90000"/>
                </a:lnSpc>
                <a:buSzPct val="25000"/>
              </a:pPr>
              <a:r>
                <a:rPr lang="de-DE" sz="1200" b="1" dirty="0" smtClean="0">
                  <a:latin typeface="Times New Roman" panose="02020603050405020304" pitchFamily="18" charset="0"/>
                  <a:ea typeface="Nunito"/>
                  <a:cs typeface="Times New Roman" panose="02020603050405020304" pitchFamily="18" charset="0"/>
                  <a:sym typeface="Nunito"/>
                </a:rPr>
                <a:t>1. Marktabgrenzung</a:t>
              </a:r>
              <a:endParaRPr lang="de-DE" sz="1200" b="1" dirty="0">
                <a:latin typeface="Times New Roman" panose="02020603050405020304" pitchFamily="18" charset="0"/>
                <a:ea typeface="Nunito"/>
                <a:cs typeface="Times New Roman" panose="02020603050405020304" pitchFamily="18" charset="0"/>
                <a:sym typeface="Nunito"/>
              </a:endParaRPr>
            </a:p>
          </p:txBody>
        </p:sp>
        <p:sp>
          <p:nvSpPr>
            <p:cNvPr id="1160" name="Shape 1160"/>
            <p:cNvSpPr/>
            <p:nvPr/>
          </p:nvSpPr>
          <p:spPr>
            <a:xfrm>
              <a:off x="5920401" y="1420545"/>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61" name="Shape 1161"/>
            <p:cNvSpPr/>
            <p:nvPr/>
          </p:nvSpPr>
          <p:spPr>
            <a:xfrm>
              <a:off x="6492708" y="1304411"/>
              <a:ext cx="139712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62" name="Shape 1162"/>
            <p:cNvSpPr txBox="1"/>
            <p:nvPr/>
          </p:nvSpPr>
          <p:spPr>
            <a:xfrm>
              <a:off x="6492708" y="1304411"/>
              <a:ext cx="1397128" cy="406773"/>
            </a:xfrm>
            <a:prstGeom prst="rect">
              <a:avLst/>
            </a:prstGeom>
            <a:noFill/>
            <a:ln>
              <a:noFill/>
            </a:ln>
          </p:spPr>
          <p:txBody>
            <a:bodyPr lIns="71100" tIns="71100" rIns="71100" bIns="71100" anchor="ctr" anchorCtr="0">
              <a:noAutofit/>
            </a:bodyPr>
            <a:lstStyle/>
            <a:p>
              <a:pPr>
                <a:lnSpc>
                  <a:spcPct val="90000"/>
                </a:lnSpc>
                <a:buSzPct val="25000"/>
              </a:pPr>
              <a:r>
                <a:rPr lang="de-DE" sz="900" b="1" dirty="0" smtClean="0">
                  <a:latin typeface="Times New Roman" panose="02020603050405020304" pitchFamily="18" charset="0"/>
                  <a:ea typeface="Arial Narrow"/>
                  <a:cs typeface="Times New Roman" panose="02020603050405020304" pitchFamily="18" charset="0"/>
                  <a:sym typeface="Arial Narrow"/>
                </a:rPr>
                <a:t>a) Der relevante Produktmarkt (sachliche Marktabgrenzung)</a:t>
              </a:r>
              <a:endParaRPr lang="de-DE" sz="900" b="1" dirty="0">
                <a:latin typeface="Times New Roman" panose="02020603050405020304" pitchFamily="18" charset="0"/>
                <a:ea typeface="Arial Narrow"/>
                <a:cs typeface="Times New Roman" panose="02020603050405020304" pitchFamily="18" charset="0"/>
                <a:sym typeface="Arial Narrow"/>
              </a:endParaRPr>
            </a:p>
          </p:txBody>
        </p:sp>
        <p:sp>
          <p:nvSpPr>
            <p:cNvPr id="1163" name="Shape 1163"/>
            <p:cNvSpPr/>
            <p:nvPr/>
          </p:nvSpPr>
          <p:spPr>
            <a:xfrm>
              <a:off x="5920401" y="1827317"/>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64" name="Shape 1164"/>
            <p:cNvSpPr/>
            <p:nvPr/>
          </p:nvSpPr>
          <p:spPr>
            <a:xfrm>
              <a:off x="6492708" y="1711184"/>
              <a:ext cx="139712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65" name="Shape 1165"/>
            <p:cNvSpPr txBox="1"/>
            <p:nvPr/>
          </p:nvSpPr>
          <p:spPr>
            <a:xfrm>
              <a:off x="6492708" y="1711184"/>
              <a:ext cx="1397128" cy="406773"/>
            </a:xfrm>
            <a:prstGeom prst="rect">
              <a:avLst/>
            </a:prstGeom>
            <a:noFill/>
            <a:ln>
              <a:noFill/>
            </a:ln>
          </p:spPr>
          <p:txBody>
            <a:bodyPr lIns="71100" tIns="71100" rIns="71100" bIns="71100" anchor="ctr" anchorCtr="0">
              <a:noAutofit/>
            </a:bodyPr>
            <a:lstStyle/>
            <a:p>
              <a:pPr>
                <a:lnSpc>
                  <a:spcPct val="90000"/>
                </a:lnSpc>
                <a:buSzPct val="25000"/>
              </a:pPr>
              <a:r>
                <a:rPr lang="de-DE" sz="1000" b="1" dirty="0" smtClean="0">
                  <a:latin typeface="Times New Roman" panose="02020603050405020304" pitchFamily="18" charset="0"/>
                  <a:ea typeface="Arial Narrow"/>
                  <a:cs typeface="Times New Roman" panose="02020603050405020304" pitchFamily="18" charset="0"/>
                  <a:sym typeface="Arial Narrow"/>
                </a:rPr>
                <a:t>b) Geographische Marktabgrenzung</a:t>
              </a:r>
              <a:endParaRPr lang="de-DE" sz="1000" b="1" dirty="0">
                <a:latin typeface="Times New Roman" panose="02020603050405020304" pitchFamily="18" charset="0"/>
                <a:ea typeface="Arial Narrow"/>
                <a:cs typeface="Times New Roman" panose="02020603050405020304" pitchFamily="18" charset="0"/>
                <a:sym typeface="Arial Narrow"/>
              </a:endParaRPr>
            </a:p>
          </p:txBody>
        </p:sp>
        <p:sp>
          <p:nvSpPr>
            <p:cNvPr id="1166" name="Shape 1166"/>
            <p:cNvSpPr/>
            <p:nvPr/>
          </p:nvSpPr>
          <p:spPr>
            <a:xfrm>
              <a:off x="5514376" y="2234091"/>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67" name="Shape 1167"/>
            <p:cNvSpPr/>
            <p:nvPr/>
          </p:nvSpPr>
          <p:spPr>
            <a:xfrm>
              <a:off x="5680658" y="2117958"/>
              <a:ext cx="220917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68" name="Shape 1168"/>
            <p:cNvSpPr txBox="1"/>
            <p:nvPr/>
          </p:nvSpPr>
          <p:spPr>
            <a:xfrm>
              <a:off x="5680658" y="2117958"/>
              <a:ext cx="2209178" cy="406773"/>
            </a:xfrm>
            <a:prstGeom prst="rect">
              <a:avLst/>
            </a:prstGeom>
            <a:noFill/>
            <a:ln>
              <a:noFill/>
            </a:ln>
          </p:spPr>
          <p:txBody>
            <a:bodyPr lIns="85325" tIns="85325" rIns="85325" bIns="85325" anchor="ctr" anchorCtr="0">
              <a:noAutofit/>
            </a:bodyPr>
            <a:lstStyle/>
            <a:p>
              <a:pPr algn="ctr">
                <a:lnSpc>
                  <a:spcPct val="90000"/>
                </a:lnSpc>
                <a:buSzPct val="25000"/>
              </a:pPr>
              <a:r>
                <a:rPr lang="de-DE" sz="1200" b="1" dirty="0" smtClean="0">
                  <a:latin typeface="Times New Roman" panose="02020603050405020304" pitchFamily="18" charset="0"/>
                  <a:ea typeface="Nunito"/>
                  <a:cs typeface="Times New Roman" panose="02020603050405020304" pitchFamily="18" charset="0"/>
                  <a:sym typeface="Nunito"/>
                </a:rPr>
                <a:t>2. Wettbewerbliche Beurteilung</a:t>
              </a:r>
              <a:endParaRPr lang="de-DE" sz="1200" b="1" dirty="0">
                <a:latin typeface="Times New Roman" panose="02020603050405020304" pitchFamily="18" charset="0"/>
                <a:ea typeface="Nunito"/>
                <a:cs typeface="Times New Roman" panose="02020603050405020304" pitchFamily="18" charset="0"/>
                <a:sym typeface="Nunito"/>
              </a:endParaRPr>
            </a:p>
          </p:txBody>
        </p:sp>
        <p:sp>
          <p:nvSpPr>
            <p:cNvPr id="1169" name="Shape 1169"/>
            <p:cNvSpPr/>
            <p:nvPr/>
          </p:nvSpPr>
          <p:spPr>
            <a:xfrm>
              <a:off x="5920401" y="2640865"/>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70" name="Shape 1170"/>
            <p:cNvSpPr/>
            <p:nvPr/>
          </p:nvSpPr>
          <p:spPr>
            <a:xfrm>
              <a:off x="6492708" y="2524731"/>
              <a:ext cx="139712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71" name="Shape 1171"/>
            <p:cNvSpPr txBox="1"/>
            <p:nvPr/>
          </p:nvSpPr>
          <p:spPr>
            <a:xfrm>
              <a:off x="6492708" y="2524731"/>
              <a:ext cx="1397128" cy="406773"/>
            </a:xfrm>
            <a:prstGeom prst="rect">
              <a:avLst/>
            </a:prstGeom>
            <a:noFill/>
            <a:ln>
              <a:noFill/>
            </a:ln>
          </p:spPr>
          <p:txBody>
            <a:bodyPr lIns="71100" tIns="71100" rIns="71100" bIns="71100" anchor="ctr" anchorCtr="0">
              <a:noAutofit/>
            </a:bodyPr>
            <a:lstStyle/>
            <a:p>
              <a:pPr>
                <a:lnSpc>
                  <a:spcPct val="90000"/>
                </a:lnSpc>
                <a:buSzPct val="25000"/>
              </a:pPr>
              <a:r>
                <a:rPr lang="de-DE" sz="900" b="1" u="sng" dirty="0" smtClean="0">
                  <a:latin typeface="Times New Roman" panose="02020603050405020304" pitchFamily="18" charset="0"/>
                  <a:ea typeface="Arial Narrow"/>
                  <a:cs typeface="Times New Roman" panose="02020603050405020304" pitchFamily="18" charset="0"/>
                  <a:sym typeface="Arial Narrow"/>
                </a:rPr>
                <a:t>a) Erhebliche Behinderung wirksamen Wettbewerbs</a:t>
              </a:r>
              <a:endParaRPr lang="de-DE" sz="900" b="1" u="sng" dirty="0">
                <a:latin typeface="Times New Roman" panose="02020603050405020304" pitchFamily="18" charset="0"/>
                <a:ea typeface="Arial Narrow"/>
                <a:cs typeface="Times New Roman" panose="02020603050405020304" pitchFamily="18" charset="0"/>
                <a:sym typeface="Arial Narrow"/>
              </a:endParaRPr>
            </a:p>
          </p:txBody>
        </p:sp>
        <p:sp>
          <p:nvSpPr>
            <p:cNvPr id="1172" name="Shape 1172"/>
            <p:cNvSpPr/>
            <p:nvPr/>
          </p:nvSpPr>
          <p:spPr>
            <a:xfrm>
              <a:off x="5920401" y="3202575"/>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73" name="Shape 1173"/>
            <p:cNvSpPr/>
            <p:nvPr/>
          </p:nvSpPr>
          <p:spPr>
            <a:xfrm>
              <a:off x="6492708" y="2931503"/>
              <a:ext cx="1397128" cy="716649"/>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74" name="Shape 1174"/>
            <p:cNvSpPr txBox="1"/>
            <p:nvPr/>
          </p:nvSpPr>
          <p:spPr>
            <a:xfrm>
              <a:off x="6492708" y="2931503"/>
              <a:ext cx="1397128" cy="716649"/>
            </a:xfrm>
            <a:prstGeom prst="rect">
              <a:avLst/>
            </a:prstGeom>
            <a:noFill/>
            <a:ln>
              <a:noFill/>
            </a:ln>
          </p:spPr>
          <p:txBody>
            <a:bodyPr lIns="71100" tIns="71100" rIns="71100" bIns="71100" anchor="ctr" anchorCtr="0">
              <a:noAutofit/>
            </a:bodyPr>
            <a:lstStyle/>
            <a:p>
              <a:pPr>
                <a:lnSpc>
                  <a:spcPct val="90000"/>
                </a:lnSpc>
                <a:buSzPct val="25000"/>
              </a:pPr>
              <a:r>
                <a:rPr lang="de-DE" sz="900" b="1" u="sng" dirty="0" smtClean="0">
                  <a:latin typeface="Times New Roman" panose="02020603050405020304" pitchFamily="18" charset="0"/>
                  <a:ea typeface="Arial Narrow"/>
                  <a:cs typeface="Times New Roman" panose="02020603050405020304" pitchFamily="18" charset="0"/>
                  <a:sym typeface="Arial Narrow"/>
                </a:rPr>
                <a:t>b) Auswirkung des Zusammenschlusses betreffen gemeinsamen Markt /wesentlichen Teil</a:t>
              </a:r>
              <a:endParaRPr lang="de-DE" sz="900" b="1" u="sng" dirty="0">
                <a:latin typeface="Times New Roman" panose="02020603050405020304" pitchFamily="18" charset="0"/>
                <a:ea typeface="Arial Narrow"/>
                <a:cs typeface="Times New Roman" panose="02020603050405020304" pitchFamily="18" charset="0"/>
                <a:sym typeface="Arial Narrow"/>
              </a:endParaRPr>
            </a:p>
          </p:txBody>
        </p:sp>
        <p:sp>
          <p:nvSpPr>
            <p:cNvPr id="1175" name="Shape 1175"/>
            <p:cNvSpPr/>
            <p:nvPr/>
          </p:nvSpPr>
          <p:spPr>
            <a:xfrm>
              <a:off x="5898960" y="3764287"/>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76" name="Shape 1176"/>
            <p:cNvSpPr/>
            <p:nvPr/>
          </p:nvSpPr>
          <p:spPr>
            <a:xfrm>
              <a:off x="6449828" y="3648153"/>
              <a:ext cx="144000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77" name="Shape 1177"/>
            <p:cNvSpPr txBox="1"/>
            <p:nvPr/>
          </p:nvSpPr>
          <p:spPr>
            <a:xfrm>
              <a:off x="6449828" y="3648153"/>
              <a:ext cx="1440008" cy="406773"/>
            </a:xfrm>
            <a:prstGeom prst="rect">
              <a:avLst/>
            </a:prstGeom>
            <a:noFill/>
            <a:ln>
              <a:noFill/>
            </a:ln>
          </p:spPr>
          <p:txBody>
            <a:bodyPr lIns="71100" tIns="71100" rIns="71100" bIns="71100" anchor="ctr" anchorCtr="0">
              <a:noAutofit/>
            </a:bodyPr>
            <a:lstStyle/>
            <a:p>
              <a:pPr>
                <a:lnSpc>
                  <a:spcPct val="90000"/>
                </a:lnSpc>
                <a:buSzPct val="25000"/>
              </a:pPr>
              <a:r>
                <a:rPr lang="de-DE" sz="1000" b="1" u="sng" dirty="0" smtClean="0">
                  <a:latin typeface="Times New Roman" panose="02020603050405020304" pitchFamily="18" charset="0"/>
                  <a:ea typeface="Arial Narrow"/>
                  <a:cs typeface="Times New Roman" panose="02020603050405020304" pitchFamily="18" charset="0"/>
                  <a:sym typeface="Arial Narrow"/>
                </a:rPr>
                <a:t>c) Ausgleichsfaktoren</a:t>
              </a:r>
              <a:endParaRPr lang="de-DE" sz="1000" b="1" u="sng" dirty="0">
                <a:latin typeface="Times New Roman" panose="02020603050405020304" pitchFamily="18" charset="0"/>
                <a:ea typeface="Arial Narrow"/>
                <a:cs typeface="Times New Roman" panose="02020603050405020304" pitchFamily="18" charset="0"/>
                <a:sym typeface="Arial Narrow"/>
              </a:endParaRPr>
            </a:p>
          </p:txBody>
        </p:sp>
        <p:sp>
          <p:nvSpPr>
            <p:cNvPr id="1178" name="Shape 1178"/>
            <p:cNvSpPr/>
            <p:nvPr/>
          </p:nvSpPr>
          <p:spPr>
            <a:xfrm>
              <a:off x="5898960" y="4171060"/>
              <a:ext cx="174504" cy="174504"/>
            </a:xfrm>
            <a:prstGeom prst="rect">
              <a:avLst/>
            </a:prstGeom>
            <a:solidFill>
              <a:schemeClr val="lt1"/>
            </a:solidFill>
            <a:ln w="9525" cap="flat" cmpd="sng">
              <a:solidFill>
                <a:srgbClr val="67ABFF"/>
              </a:solidFill>
              <a:prstDash val="solid"/>
              <a:round/>
              <a:headEnd type="none" w="med" len="med"/>
              <a:tailEnd type="none" w="med" len="med"/>
            </a:ln>
          </p:spPr>
          <p:txBody>
            <a:bodyPr lIns="91425" tIns="91425" rIns="91425" bIns="91425" anchor="ctr" anchorCtr="0">
              <a:noAutofit/>
            </a:bodyPr>
            <a:lstStyle/>
            <a:p>
              <a:endParaRPr/>
            </a:p>
          </p:txBody>
        </p:sp>
        <p:sp>
          <p:nvSpPr>
            <p:cNvPr id="1179" name="Shape 1179"/>
            <p:cNvSpPr/>
            <p:nvPr/>
          </p:nvSpPr>
          <p:spPr>
            <a:xfrm>
              <a:off x="6449828" y="4054926"/>
              <a:ext cx="1440008" cy="406773"/>
            </a:xfrm>
            <a:prstGeom prst="rect">
              <a:avLst/>
            </a:prstGeom>
            <a:gradFill>
              <a:gsLst>
                <a:gs pos="0">
                  <a:srgbClr val="8AC9FF"/>
                </a:gs>
                <a:gs pos="35000">
                  <a:srgbClr val="ADD7FF"/>
                </a:gs>
                <a:gs pos="100000">
                  <a:srgbClr val="DBF0FF"/>
                </a:gs>
              </a:gsLst>
              <a:lin ang="16200000" scaled="0"/>
            </a:gradFill>
            <a:ln w="9525" cap="flat" cmpd="sng">
              <a:solidFill>
                <a:srgbClr val="61A6FC"/>
              </a:solidFill>
              <a:prstDash val="solid"/>
              <a:round/>
              <a:headEnd type="none" w="med" len="med"/>
              <a:tailEnd type="none" w="med" len="med"/>
            </a:ln>
            <a:effectLst>
              <a:outerShdw blurRad="39999" dist="20000" dir="5400000" rotWithShape="0">
                <a:srgbClr val="000000">
                  <a:alpha val="37647"/>
                </a:srgbClr>
              </a:outerShdw>
            </a:effectLst>
          </p:spPr>
          <p:txBody>
            <a:bodyPr lIns="91425" tIns="91425" rIns="91425" bIns="91425" anchor="ctr" anchorCtr="0">
              <a:noAutofit/>
            </a:bodyPr>
            <a:lstStyle/>
            <a:p>
              <a:endParaRPr/>
            </a:p>
          </p:txBody>
        </p:sp>
        <p:sp>
          <p:nvSpPr>
            <p:cNvPr id="1180" name="Shape 1180"/>
            <p:cNvSpPr txBox="1"/>
            <p:nvPr/>
          </p:nvSpPr>
          <p:spPr>
            <a:xfrm>
              <a:off x="6449828" y="4054926"/>
              <a:ext cx="1440008" cy="406773"/>
            </a:xfrm>
            <a:prstGeom prst="rect">
              <a:avLst/>
            </a:prstGeom>
            <a:noFill/>
            <a:ln>
              <a:noFill/>
            </a:ln>
          </p:spPr>
          <p:txBody>
            <a:bodyPr lIns="71100" tIns="71100" rIns="71100" bIns="71100" anchor="ctr" anchorCtr="0">
              <a:noAutofit/>
            </a:bodyPr>
            <a:lstStyle/>
            <a:p>
              <a:pPr>
                <a:lnSpc>
                  <a:spcPct val="90000"/>
                </a:lnSpc>
                <a:buSzPct val="25000"/>
              </a:pPr>
              <a:r>
                <a:rPr lang="de-DE" sz="1000" b="1" u="sng" dirty="0" smtClean="0">
                  <a:latin typeface="Times New Roman" panose="02020603050405020304" pitchFamily="18" charset="0"/>
                  <a:ea typeface="Arial Narrow"/>
                  <a:cs typeface="Times New Roman" panose="02020603050405020304" pitchFamily="18" charset="0"/>
                  <a:sym typeface="Arial Narrow"/>
                </a:rPr>
                <a:t>d) Kausalität</a:t>
              </a:r>
            </a:p>
            <a:p>
              <a:pPr marL="57150" lvl="1" indent="-57150">
                <a:lnSpc>
                  <a:spcPct val="90000"/>
                </a:lnSpc>
                <a:spcBef>
                  <a:spcPts val="350"/>
                </a:spcBef>
                <a:buClr>
                  <a:srgbClr val="000000"/>
                </a:buClr>
                <a:buFont typeface="Arial"/>
                <a:buNone/>
              </a:pPr>
              <a:endParaRPr sz="500" dirty="0"/>
            </a:p>
          </p:txBody>
        </p:sp>
      </p:grpSp>
    </p:spTree>
    <p:extLst>
      <p:ext uri="{BB962C8B-B14F-4D97-AF65-F5344CB8AC3E}">
        <p14:creationId xmlns:p14="http://schemas.microsoft.com/office/powerpoint/2010/main" val="3255571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6"/>
        <p:cNvGrpSpPr/>
        <p:nvPr/>
      </p:nvGrpSpPr>
      <p:grpSpPr>
        <a:xfrm>
          <a:off x="0" y="0"/>
          <a:ext cx="0" cy="0"/>
          <a:chOff x="0" y="0"/>
          <a:chExt cx="0" cy="0"/>
        </a:xfrm>
      </p:grpSpPr>
      <p:sp>
        <p:nvSpPr>
          <p:cNvPr id="1227" name="Shape 1227"/>
          <p:cNvSpPr txBox="1">
            <a:spLocks noGrp="1"/>
          </p:cNvSpPr>
          <p:nvPr>
            <p:ph type="title"/>
          </p:nvPr>
        </p:nvSpPr>
        <p:spPr>
          <a:prstGeom prst="rect">
            <a:avLst/>
          </a:prstGeom>
          <a:noFill/>
          <a:ln>
            <a:noFill/>
          </a:ln>
        </p:spPr>
        <p:txBody>
          <a:bodyPr lIns="0" tIns="0" rIns="0" bIns="0" anchor="t" anchorCtr="0">
            <a:noAutofit/>
          </a:bodyPr>
          <a:lstStyle/>
          <a:p>
            <a:pPr marL="0" marR="0" lvl="0" indent="0" algn="ctr" rtl="0">
              <a:spcBef>
                <a:spcPts val="0"/>
              </a:spcBef>
              <a:buClr>
                <a:schemeClr val="dk1"/>
              </a:buClr>
              <a:buSzPct val="25000"/>
              <a:buFont typeface="Nunito"/>
              <a:buNone/>
            </a:pPr>
            <a:r>
              <a:rPr lang="de-DE" sz="2800" b="1" i="0" u="none"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 Die Aufgreifkriterien (formelle Fusionskontrolle)</a:t>
            </a:r>
            <a:r>
              <a:rPr lang="de-DE" sz="2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r>
            <a:br>
              <a:rPr lang="de-DE" sz="2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br>
            <a:endParaRPr lang="de-DE" sz="16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29" name="Shape 1229"/>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a:t>
            </a:r>
            <a:r>
              <a:rPr lang="en-US" sz="900" dirty="0" err="1">
                <a:solidFill>
                  <a:srgbClr val="000000"/>
                </a:solidFill>
                <a:latin typeface="Times New Roman"/>
                <a:ea typeface="Times New Roman"/>
                <a:cs typeface="Times New Roman"/>
                <a:sym typeface="Times New Roman"/>
              </a:rPr>
              <a:t>Romina</a:t>
            </a:r>
            <a:r>
              <a:rPr lang="en-US" sz="900" dirty="0">
                <a:solidFill>
                  <a:srgbClr val="000000"/>
                </a:solidFill>
                <a:latin typeface="Times New Roman"/>
                <a:ea typeface="Times New Roman"/>
                <a:cs typeface="Times New Roman"/>
                <a:sym typeface="Times New Roman"/>
              </a:rPr>
              <a:t> </a:t>
            </a:r>
            <a:r>
              <a:rPr lang="en-US" sz="900" dirty="0" err="1">
                <a:solidFill>
                  <a:srgbClr val="000000"/>
                </a:solidFill>
                <a:latin typeface="Times New Roman"/>
                <a:ea typeface="Times New Roman"/>
                <a:cs typeface="Times New Roman"/>
                <a:sym typeface="Times New Roman"/>
              </a:rPr>
              <a:t>Polley</a:t>
            </a:r>
            <a:endParaRPr lang="en-US" sz="900" dirty="0">
              <a:solidFill>
                <a:srgbClr val="000000"/>
              </a:solidFill>
              <a:latin typeface="Times New Roman"/>
              <a:ea typeface="Times New Roman"/>
              <a:cs typeface="Times New Roman"/>
              <a:sym typeface="Times New Roman"/>
            </a:endParaRPr>
          </a:p>
        </p:txBody>
      </p:sp>
      <p:sp>
        <p:nvSpPr>
          <p:cNvPr id="3" name="Text Placeholder 2"/>
          <p:cNvSpPr>
            <a:spLocks noGrp="1"/>
          </p:cNvSpPr>
          <p:nvPr>
            <p:ph type="body" idx="2"/>
          </p:nvPr>
        </p:nvSpPr>
        <p:spPr>
          <a:xfrm>
            <a:off x="460433" y="3728795"/>
            <a:ext cx="8577314" cy="2663456"/>
          </a:xfrm>
        </p:spPr>
        <p:txBody>
          <a:bodyPr/>
          <a:lstStyle/>
          <a:p>
            <a:pPr marL="279400" lvl="1" indent="0">
              <a:spcAft>
                <a:spcPts val="0"/>
              </a:spcAft>
              <a:buNone/>
            </a:pPr>
            <a:endParaRPr lang="de-DE" dirty="0" smtClean="0">
              <a:latin typeface="Times New Roman" panose="02020603050405020304" pitchFamily="18" charset="0"/>
              <a:ea typeface="Arial Narrow"/>
              <a:cs typeface="Times New Roman" panose="02020603050405020304" pitchFamily="18" charset="0"/>
              <a:sym typeface="Arial Narrow"/>
            </a:endParaRPr>
          </a:p>
          <a:p>
            <a:pPr marL="565150" lvl="1" indent="-285750">
              <a:spcAft>
                <a:spcPts val="0"/>
              </a:spcAft>
              <a:buFont typeface="Wingdings" panose="05000000000000000000" pitchFamily="2" charset="2"/>
              <a:buChar char="v"/>
            </a:pPr>
            <a:r>
              <a:rPr lang="de-DE" sz="1400" dirty="0" smtClean="0">
                <a:latin typeface="Times New Roman" panose="02020603050405020304" pitchFamily="18" charset="0"/>
                <a:ea typeface="Arial Narrow"/>
                <a:cs typeface="Times New Roman" panose="02020603050405020304" pitchFamily="18" charset="0"/>
                <a:sym typeface="Arial Narrow"/>
              </a:rPr>
              <a:t>Definition des Zusammenschlusses  in Art. 3 FKVO und weitere Erläuterung in Mitteilung Zuständigkeit (2008)</a:t>
            </a:r>
          </a:p>
          <a:p>
            <a:pPr marL="565150" lvl="1" indent="-285750">
              <a:spcAft>
                <a:spcPts val="0"/>
              </a:spcAft>
              <a:buFont typeface="Wingdings" panose="05000000000000000000" pitchFamily="2" charset="2"/>
              <a:buChar char="v"/>
            </a:pPr>
            <a:r>
              <a:rPr lang="de-DE" b="1" dirty="0" smtClean="0">
                <a:latin typeface="Times New Roman" panose="02020603050405020304" pitchFamily="18" charset="0"/>
                <a:ea typeface="Arial Narrow"/>
                <a:cs typeface="Times New Roman" panose="02020603050405020304" pitchFamily="18" charset="0"/>
                <a:sym typeface="Arial Narrow"/>
              </a:rPr>
              <a:t>Abgrenzungsfunktion</a:t>
            </a:r>
            <a:r>
              <a:rPr lang="de-DE" dirty="0" smtClean="0">
                <a:latin typeface="Times New Roman" panose="02020603050405020304" pitchFamily="18" charset="0"/>
                <a:ea typeface="Arial Narrow"/>
                <a:cs typeface="Times New Roman" panose="02020603050405020304" pitchFamily="18" charset="0"/>
                <a:sym typeface="Arial Narrow"/>
              </a:rPr>
              <a:t> </a:t>
            </a:r>
            <a:r>
              <a:rPr lang="de-DE" dirty="0">
                <a:latin typeface="Times New Roman" panose="02020603050405020304" pitchFamily="18" charset="0"/>
                <a:ea typeface="Arial Narrow"/>
                <a:cs typeface="Times New Roman" panose="02020603050405020304" pitchFamily="18" charset="0"/>
                <a:sym typeface="Arial Narrow"/>
              </a:rPr>
              <a:t>des Zusammenschlussbegriffs</a:t>
            </a:r>
          </a:p>
          <a:p>
            <a:pPr marL="800100" lvl="3" indent="-177800">
              <a:spcBef>
                <a:spcPts val="600"/>
              </a:spcBef>
              <a:spcAft>
                <a:spcPts val="0"/>
              </a:spcAft>
            </a:pPr>
            <a:r>
              <a:rPr lang="de-DE" sz="1400" dirty="0">
                <a:latin typeface="Times New Roman" panose="02020603050405020304" pitchFamily="18" charset="0"/>
                <a:ea typeface="Arial Narrow"/>
                <a:cs typeface="Times New Roman" panose="02020603050405020304" pitchFamily="18" charset="0"/>
                <a:sym typeface="Arial Narrow"/>
              </a:rPr>
              <a:t>Abgrenzung der Kompetenzen zwischen </a:t>
            </a:r>
            <a:r>
              <a:rPr lang="de-DE" sz="1400" dirty="0" smtClean="0">
                <a:latin typeface="Times New Roman" panose="02020603050405020304" pitchFamily="18" charset="0"/>
                <a:ea typeface="Arial Narrow"/>
                <a:cs typeface="Times New Roman" panose="02020603050405020304" pitchFamily="18" charset="0"/>
                <a:sym typeface="Arial Narrow"/>
              </a:rPr>
              <a:t>Kommission </a:t>
            </a:r>
            <a:r>
              <a:rPr lang="de-DE" sz="1400" dirty="0">
                <a:latin typeface="Times New Roman" panose="02020603050405020304" pitchFamily="18" charset="0"/>
                <a:ea typeface="Arial Narrow"/>
                <a:cs typeface="Times New Roman" panose="02020603050405020304" pitchFamily="18" charset="0"/>
                <a:sym typeface="Arial Narrow"/>
              </a:rPr>
              <a:t>u</a:t>
            </a:r>
            <a:r>
              <a:rPr lang="de-DE" sz="1400" dirty="0" smtClean="0">
                <a:latin typeface="Times New Roman" panose="02020603050405020304" pitchFamily="18" charset="0"/>
                <a:ea typeface="Arial Narrow"/>
                <a:cs typeface="Times New Roman" panose="02020603050405020304" pitchFamily="18" charset="0"/>
                <a:sym typeface="Arial Narrow"/>
              </a:rPr>
              <a:t>nd </a:t>
            </a:r>
            <a:r>
              <a:rPr lang="de-DE" sz="1400" dirty="0">
                <a:latin typeface="Times New Roman" panose="02020603050405020304" pitchFamily="18" charset="0"/>
                <a:ea typeface="Arial Narrow"/>
                <a:cs typeface="Times New Roman" panose="02020603050405020304" pitchFamily="18" charset="0"/>
                <a:sym typeface="Arial Narrow"/>
              </a:rPr>
              <a:t>Kartellbehörden der Mitgliedstaaten</a:t>
            </a:r>
          </a:p>
          <a:p>
            <a:pPr marL="800100" lvl="3" indent="-177800">
              <a:spcBef>
                <a:spcPts val="600"/>
              </a:spcBef>
              <a:spcAft>
                <a:spcPts val="0"/>
              </a:spcAft>
            </a:pPr>
            <a:r>
              <a:rPr lang="de-DE" sz="1400" dirty="0">
                <a:latin typeface="Times New Roman" panose="02020603050405020304" pitchFamily="18" charset="0"/>
                <a:ea typeface="Arial Narrow"/>
                <a:cs typeface="Times New Roman" panose="02020603050405020304" pitchFamily="18" charset="0"/>
                <a:sym typeface="Arial Narrow"/>
              </a:rPr>
              <a:t>Abgrenzung zwischen der Fusionskontrolle und Verhaltenskontrolle nach Art. 101 AEUV</a:t>
            </a:r>
          </a:p>
          <a:p>
            <a:pPr marL="460375" lvl="1" indent="-180975">
              <a:spcBef>
                <a:spcPts val="600"/>
              </a:spcBef>
              <a:spcAft>
                <a:spcPts val="0"/>
              </a:spcAft>
              <a:buFont typeface="Arial"/>
              <a:buChar char="•"/>
            </a:pPr>
            <a:r>
              <a:rPr lang="de-DE" dirty="0">
                <a:latin typeface="Times New Roman" panose="02020603050405020304" pitchFamily="18" charset="0"/>
                <a:ea typeface="Arial Narrow"/>
                <a:cs typeface="Times New Roman" panose="02020603050405020304" pitchFamily="18" charset="0"/>
                <a:sym typeface="Arial Narrow"/>
              </a:rPr>
              <a:t>Art. 3 unterscheidet </a:t>
            </a:r>
            <a:r>
              <a:rPr lang="de-DE" dirty="0" smtClean="0">
                <a:latin typeface="Times New Roman" panose="02020603050405020304" pitchFamily="18" charset="0"/>
                <a:ea typeface="Arial Narrow"/>
                <a:cs typeface="Times New Roman" panose="02020603050405020304" pitchFamily="18" charset="0"/>
                <a:sym typeface="Arial Narrow"/>
              </a:rPr>
              <a:t>3 unterschiedliche Zusammenschlusstatbestände</a:t>
            </a:r>
            <a:endParaRPr lang="de-DE" dirty="0">
              <a:latin typeface="Times New Roman" panose="02020603050405020304" pitchFamily="18" charset="0"/>
              <a:ea typeface="Arial Narrow"/>
              <a:cs typeface="Times New Roman" panose="02020603050405020304" pitchFamily="18" charset="0"/>
              <a:sym typeface="Arial Narrow"/>
            </a:endParaRPr>
          </a:p>
          <a:p>
            <a:pPr marL="800100" lvl="3" indent="-177800">
              <a:spcBef>
                <a:spcPts val="600"/>
              </a:spcBef>
              <a:spcAft>
                <a:spcPts val="0"/>
              </a:spcAft>
            </a:pPr>
            <a:r>
              <a:rPr lang="de-DE" sz="1400" dirty="0">
                <a:latin typeface="Times New Roman" panose="02020603050405020304" pitchFamily="18" charset="0"/>
                <a:ea typeface="Arial Narrow"/>
                <a:cs typeface="Times New Roman" panose="02020603050405020304" pitchFamily="18" charset="0"/>
                <a:sym typeface="Arial Narrow"/>
              </a:rPr>
              <a:t>Fusion nach Art. 3 Abs. 1 </a:t>
            </a:r>
            <a:r>
              <a:rPr lang="de-DE" sz="1400" dirty="0" err="1">
                <a:latin typeface="Times New Roman" panose="02020603050405020304" pitchFamily="18" charset="0"/>
                <a:ea typeface="Arial Narrow"/>
                <a:cs typeface="Times New Roman" panose="02020603050405020304" pitchFamily="18" charset="0"/>
                <a:sym typeface="Arial Narrow"/>
              </a:rPr>
              <a:t>lit</a:t>
            </a:r>
            <a:r>
              <a:rPr lang="de-DE" sz="1400" dirty="0">
                <a:latin typeface="Times New Roman" panose="02020603050405020304" pitchFamily="18" charset="0"/>
                <a:ea typeface="Arial Narrow"/>
                <a:cs typeface="Times New Roman" panose="02020603050405020304" pitchFamily="18" charset="0"/>
                <a:sym typeface="Arial Narrow"/>
              </a:rPr>
              <a:t>. a (Ebene der Gleichordnung vs. Über-Unterordnung)</a:t>
            </a:r>
          </a:p>
          <a:p>
            <a:pPr marL="800100" lvl="3" indent="-177800">
              <a:spcBef>
                <a:spcPts val="600"/>
              </a:spcBef>
              <a:spcAft>
                <a:spcPts val="0"/>
              </a:spcAft>
            </a:pPr>
            <a:r>
              <a:rPr lang="de-DE" sz="1400" dirty="0">
                <a:latin typeface="Times New Roman" panose="02020603050405020304" pitchFamily="18" charset="0"/>
                <a:ea typeface="Arial Narrow"/>
                <a:cs typeface="Times New Roman" panose="02020603050405020304" pitchFamily="18" charset="0"/>
                <a:sym typeface="Arial Narrow"/>
              </a:rPr>
              <a:t>Kontrollerwerb nach Art. 3 Abs. 1 </a:t>
            </a:r>
            <a:r>
              <a:rPr lang="de-DE" sz="1400" dirty="0" err="1">
                <a:latin typeface="Times New Roman" panose="02020603050405020304" pitchFamily="18" charset="0"/>
                <a:ea typeface="Arial Narrow"/>
                <a:cs typeface="Times New Roman" panose="02020603050405020304" pitchFamily="18" charset="0"/>
                <a:sym typeface="Arial Narrow"/>
              </a:rPr>
              <a:t>lit</a:t>
            </a:r>
            <a:r>
              <a:rPr lang="de-DE" sz="1400" dirty="0">
                <a:latin typeface="Times New Roman" panose="02020603050405020304" pitchFamily="18" charset="0"/>
                <a:ea typeface="Arial Narrow"/>
                <a:cs typeface="Times New Roman" panose="02020603050405020304" pitchFamily="18" charset="0"/>
                <a:sym typeface="Arial Narrow"/>
              </a:rPr>
              <a:t>. b </a:t>
            </a:r>
            <a:r>
              <a:rPr lang="de-DE" sz="1400" dirty="0" smtClean="0">
                <a:latin typeface="Times New Roman" panose="02020603050405020304" pitchFamily="18" charset="0"/>
                <a:ea typeface="Arial Narrow"/>
                <a:cs typeface="Times New Roman" panose="02020603050405020304" pitchFamily="18" charset="0"/>
                <a:sym typeface="Arial Narrow"/>
              </a:rPr>
              <a:t>(in </a:t>
            </a:r>
            <a:r>
              <a:rPr lang="de-DE" sz="1400" dirty="0">
                <a:latin typeface="Times New Roman" panose="02020603050405020304" pitchFamily="18" charset="0"/>
                <a:ea typeface="Arial Narrow"/>
                <a:cs typeface="Times New Roman" panose="02020603050405020304" pitchFamily="18" charset="0"/>
                <a:sym typeface="Arial Narrow"/>
              </a:rPr>
              <a:t>der Praxis </a:t>
            </a:r>
            <a:r>
              <a:rPr lang="de-DE" sz="1400" dirty="0" smtClean="0">
                <a:latin typeface="Times New Roman" panose="02020603050405020304" pitchFamily="18" charset="0"/>
                <a:ea typeface="Arial Narrow"/>
                <a:cs typeface="Times New Roman" panose="02020603050405020304" pitchFamily="18" charset="0"/>
                <a:sym typeface="Arial Narrow"/>
              </a:rPr>
              <a:t>der Hauptfall)</a:t>
            </a:r>
          </a:p>
          <a:p>
            <a:pPr marL="800100" lvl="3" indent="-177800">
              <a:spcBef>
                <a:spcPts val="600"/>
              </a:spcBef>
              <a:spcAft>
                <a:spcPts val="0"/>
              </a:spcAft>
            </a:pPr>
            <a:r>
              <a:rPr lang="de-DE" sz="1400" dirty="0" smtClean="0">
                <a:latin typeface="Times New Roman" panose="02020603050405020304" pitchFamily="18" charset="0"/>
                <a:ea typeface="Arial Narrow"/>
                <a:cs typeface="Times New Roman" panose="02020603050405020304" pitchFamily="18" charset="0"/>
                <a:sym typeface="Arial Narrow"/>
              </a:rPr>
              <a:t>Gründung Gemeinschaftsunternehmen nach Art. 3 Abs. 1 </a:t>
            </a:r>
            <a:r>
              <a:rPr lang="de-DE" sz="1400" dirty="0" err="1" smtClean="0">
                <a:latin typeface="Times New Roman" panose="02020603050405020304" pitchFamily="18" charset="0"/>
                <a:ea typeface="Arial Narrow"/>
                <a:cs typeface="Times New Roman" panose="02020603050405020304" pitchFamily="18" charset="0"/>
                <a:sym typeface="Arial Narrow"/>
              </a:rPr>
              <a:t>lit</a:t>
            </a:r>
            <a:r>
              <a:rPr lang="de-DE" sz="1400" dirty="0" smtClean="0">
                <a:latin typeface="Times New Roman" panose="02020603050405020304" pitchFamily="18" charset="0"/>
                <a:ea typeface="Arial Narrow"/>
                <a:cs typeface="Times New Roman" panose="02020603050405020304" pitchFamily="18" charset="0"/>
                <a:sym typeface="Arial Narrow"/>
              </a:rPr>
              <a:t>. </a:t>
            </a:r>
            <a:r>
              <a:rPr lang="de-DE" sz="1400" dirty="0">
                <a:latin typeface="Times New Roman" panose="02020603050405020304" pitchFamily="18" charset="0"/>
                <a:ea typeface="Arial Narrow"/>
                <a:cs typeface="Times New Roman" panose="02020603050405020304" pitchFamily="18" charset="0"/>
                <a:sym typeface="Arial Narrow"/>
              </a:rPr>
              <a:t>b</a:t>
            </a:r>
            <a:r>
              <a:rPr lang="de-DE" sz="1400" dirty="0" smtClean="0">
                <a:latin typeface="Times New Roman" panose="02020603050405020304" pitchFamily="18" charset="0"/>
                <a:ea typeface="Arial Narrow"/>
                <a:cs typeface="Times New Roman" panose="02020603050405020304" pitchFamily="18" charset="0"/>
                <a:sym typeface="Arial Narrow"/>
              </a:rPr>
              <a:t>, Abs. 4 FKVO </a:t>
            </a:r>
            <a:endParaRPr lang="de-DE" sz="1400" dirty="0">
              <a:latin typeface="Times New Roman" panose="02020603050405020304" pitchFamily="18" charset="0"/>
              <a:ea typeface="Arial Narrow"/>
              <a:cs typeface="Times New Roman" panose="02020603050405020304" pitchFamily="18" charset="0"/>
              <a:sym typeface="Arial Narrow"/>
            </a:endParaRPr>
          </a:p>
          <a:p>
            <a:pPr lvl="4" indent="-1587">
              <a:spcBef>
                <a:spcPts val="600"/>
              </a:spcBef>
              <a:spcAft>
                <a:spcPts val="0"/>
              </a:spcAft>
              <a:buSzPct val="25000"/>
              <a:buNone/>
            </a:pPr>
            <a:endParaRPr lang="de-DE" sz="1400" dirty="0">
              <a:latin typeface="+mn-lt"/>
              <a:ea typeface="Arial Narrow"/>
              <a:cs typeface="Arial Narrow"/>
              <a:sym typeface="Arial Narrow"/>
            </a:endParaRPr>
          </a:p>
          <a:p>
            <a:endParaRPr lang="de-DE" sz="1400" dirty="0">
              <a:latin typeface="+mn-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8918" y="1064971"/>
            <a:ext cx="4579316" cy="2847810"/>
          </a:xfrm>
          <a:prstGeom prst="rect">
            <a:avLst/>
          </a:prstGeom>
        </p:spPr>
      </p:pic>
      <p:sp>
        <p:nvSpPr>
          <p:cNvPr id="7" name="Right Arrow 6"/>
          <p:cNvSpPr/>
          <p:nvPr/>
        </p:nvSpPr>
        <p:spPr>
          <a:xfrm>
            <a:off x="400898" y="1310271"/>
            <a:ext cx="2085617" cy="24716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p:cNvSpPr txBox="1"/>
          <p:nvPr/>
        </p:nvSpPr>
        <p:spPr>
          <a:xfrm>
            <a:off x="453543" y="2011678"/>
            <a:ext cx="1470356" cy="646331"/>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Art. 3 unterscheidet 2 Grundformen des Zusammenschlusses</a:t>
            </a:r>
            <a:endParaRPr lang="de-DE" sz="1200" dirty="0">
              <a:latin typeface="Times New Roman" panose="02020603050405020304" pitchFamily="18" charset="0"/>
              <a:cs typeface="Times New Roman" panose="02020603050405020304" pitchFamily="18" charset="0"/>
            </a:endParaRPr>
          </a:p>
        </p:txBody>
      </p:sp>
      <p:sp>
        <p:nvSpPr>
          <p:cNvPr id="10" name="Left Brace 9"/>
          <p:cNvSpPr/>
          <p:nvPr/>
        </p:nvSpPr>
        <p:spPr>
          <a:xfrm rot="5400000" flipH="1">
            <a:off x="4990111" y="1073214"/>
            <a:ext cx="531721" cy="2655419"/>
          </a:xfrm>
          <a:prstGeom prst="leftBrace">
            <a:avLst>
              <a:gd name="adj1" fmla="val 8333"/>
              <a:gd name="adj2" fmla="val 50000"/>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de-DE"/>
          </a:p>
        </p:txBody>
      </p:sp>
      <p:sp>
        <p:nvSpPr>
          <p:cNvPr id="14" name="Left Brace 13"/>
          <p:cNvSpPr/>
          <p:nvPr/>
        </p:nvSpPr>
        <p:spPr>
          <a:xfrm rot="5400000" flipH="1">
            <a:off x="2996719" y="1837653"/>
            <a:ext cx="531721" cy="1126541"/>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de-DE"/>
          </a:p>
        </p:txBody>
      </p:sp>
      <p:sp>
        <p:nvSpPr>
          <p:cNvPr id="11" name="TextBox 10"/>
          <p:cNvSpPr txBox="1"/>
          <p:nvPr/>
        </p:nvSpPr>
        <p:spPr>
          <a:xfrm>
            <a:off x="2574949" y="2655418"/>
            <a:ext cx="1816298" cy="307777"/>
          </a:xfrm>
          <a:prstGeom prst="rect">
            <a:avLst/>
          </a:prstGeom>
          <a:noFill/>
        </p:spPr>
        <p:txBody>
          <a:bodyPr wrap="square" rtlCol="0">
            <a:spAutoFit/>
          </a:bodyPr>
          <a:lstStyle/>
          <a:p>
            <a:r>
              <a:rPr lang="de-DE" dirty="0" smtClean="0">
                <a:solidFill>
                  <a:srgbClr val="FF0000"/>
                </a:solidFill>
                <a:latin typeface="Times New Roman" panose="02020603050405020304" pitchFamily="18" charset="0"/>
                <a:cs typeface="Times New Roman" panose="02020603050405020304" pitchFamily="18" charset="0"/>
              </a:rPr>
              <a:t>Gleichordnungsebene</a:t>
            </a:r>
            <a:endParaRPr lang="de-DE"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5447186" y="2668371"/>
            <a:ext cx="2523744" cy="307777"/>
          </a:xfrm>
          <a:prstGeom prst="rect">
            <a:avLst/>
          </a:prstGeom>
          <a:noFill/>
        </p:spPr>
        <p:txBody>
          <a:bodyPr wrap="square" rtlCol="0">
            <a:spAutoFit/>
          </a:bodyPr>
          <a:lstStyle/>
          <a:p>
            <a:r>
              <a:rPr lang="de-DE" dirty="0" smtClean="0">
                <a:solidFill>
                  <a:srgbClr val="FF0000"/>
                </a:solidFill>
                <a:latin typeface="Times New Roman" panose="02020603050405020304" pitchFamily="18" charset="0"/>
                <a:cs typeface="Times New Roman" panose="02020603050405020304" pitchFamily="18" charset="0"/>
              </a:rPr>
              <a:t>Über-Unterordnung</a:t>
            </a:r>
            <a:endParaRPr lang="de-DE"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3"/>
        <p:cNvGrpSpPr/>
        <p:nvPr/>
      </p:nvGrpSpPr>
      <p:grpSpPr>
        <a:xfrm>
          <a:off x="0" y="0"/>
          <a:ext cx="0" cy="0"/>
          <a:chOff x="0" y="0"/>
          <a:chExt cx="0" cy="0"/>
        </a:xfrm>
      </p:grpSpPr>
      <p:sp>
        <p:nvSpPr>
          <p:cNvPr id="1244" name="Shape 1244"/>
          <p:cNvSpPr txBox="1">
            <a:spLocks noGrp="1"/>
          </p:cNvSpPr>
          <p:nvPr>
            <p:ph type="title"/>
          </p:nvPr>
        </p:nvSpPr>
        <p:spPr>
          <a:xfrm>
            <a:off x="228600" y="612647"/>
            <a:ext cx="8685213" cy="440742"/>
          </a:xfrm>
          <a:prstGeom prst="rect">
            <a:avLst/>
          </a:prstGeom>
          <a:noFill/>
          <a:ln>
            <a:noFill/>
          </a:ln>
        </p:spPr>
        <p:txBody>
          <a:bodyPr lIns="0" tIns="0" rIns="0" bIns="0" anchor="t" anchorCtr="0">
            <a:noAutofit/>
          </a:bodyPr>
          <a:lstStyle/>
          <a:p>
            <a:pPr lvl="0">
              <a:buSzPct val="25000"/>
            </a:pPr>
            <a:r>
              <a:rPr lang="de-DE" sz="2000" u="sng" dirty="0" smtClean="0">
                <a:solidFill>
                  <a:srgbClr val="000000"/>
                </a:solidFill>
                <a:latin typeface="Times New Roman" panose="02020603050405020304" pitchFamily="18" charset="0"/>
                <a:cs typeface="Times New Roman" panose="02020603050405020304" pitchFamily="18" charset="0"/>
              </a:rPr>
              <a:t>2. Die Aufgreifkriterien</a:t>
            </a:r>
            <a:r>
              <a:rPr lang="de-DE" sz="2400" u="sng" dirty="0" smtClean="0">
                <a:solidFill>
                  <a:srgbClr val="000000"/>
                </a:solidFill>
                <a:latin typeface="+mj-lt"/>
              </a:rPr>
              <a:t/>
            </a:r>
            <a:br>
              <a:rPr lang="de-DE" sz="2400" u="sng" dirty="0" smtClean="0">
                <a:solidFill>
                  <a:srgbClr val="000000"/>
                </a:solidFill>
                <a:latin typeface="+mj-lt"/>
              </a:rPr>
            </a:br>
            <a:endParaRPr lang="de-DE" sz="2400" b="1" i="0" u="sng" strike="noStrike" cap="none" dirty="0">
              <a:solidFill>
                <a:schemeClr val="dk1"/>
              </a:solidFill>
              <a:latin typeface="+mj-lt"/>
              <a:sym typeface="Nunito"/>
            </a:endParaRPr>
          </a:p>
        </p:txBody>
      </p:sp>
      <p:sp>
        <p:nvSpPr>
          <p:cNvPr id="1245" name="Shape 1245"/>
          <p:cNvSpPr txBox="1">
            <a:spLocks noGrp="1"/>
          </p:cNvSpPr>
          <p:nvPr>
            <p:ph type="body" idx="1"/>
          </p:nvPr>
        </p:nvSpPr>
        <p:spPr>
          <a:xfrm>
            <a:off x="179511" y="1053390"/>
            <a:ext cx="8735886" cy="5258510"/>
          </a:xfrm>
          <a:prstGeom prst="rect">
            <a:avLst/>
          </a:prstGeom>
          <a:noFill/>
          <a:ln>
            <a:noFill/>
          </a:ln>
        </p:spPr>
        <p:txBody>
          <a:bodyPr lIns="0" tIns="0" rIns="0" bIns="0" anchor="t" anchorCtr="0">
            <a:noAutofit/>
          </a:bodyPr>
          <a:lstStyle/>
          <a:p>
            <a:pPr marL="455613" marR="0" lvl="2" indent="-11112" algn="ctr" rtl="0">
              <a:lnSpc>
                <a:spcPct val="100000"/>
              </a:lnSpc>
              <a:spcBef>
                <a:spcPts val="600"/>
              </a:spcBef>
              <a:spcAft>
                <a:spcPts val="0"/>
              </a:spcAft>
              <a:buClr>
                <a:schemeClr val="dk1"/>
              </a:buClr>
              <a:buSzPct val="25000"/>
              <a:buFont typeface="Arial"/>
              <a:buNone/>
            </a:pPr>
            <a:endParaRPr lang="de-DE" b="1" i="0" u="sng" strike="noStrike" cap="none" dirty="0" smtClean="0">
              <a:solidFill>
                <a:schemeClr val="dk1"/>
              </a:solidFill>
              <a:latin typeface="+mn-lt"/>
              <a:ea typeface="Nunito"/>
              <a:cs typeface="Nunito"/>
              <a:sym typeface="Nunito"/>
            </a:endParaRPr>
          </a:p>
          <a:p>
            <a:pPr marL="0" lvl="1" indent="0" algn="ctr">
              <a:spcBef>
                <a:spcPts val="600"/>
              </a:spcBef>
              <a:spcAft>
                <a:spcPts val="0"/>
              </a:spcAft>
              <a:buClr>
                <a:srgbClr val="000000"/>
              </a:buClr>
              <a:buNone/>
            </a:pPr>
            <a:r>
              <a:rPr lang="de-DE" sz="1400" b="1" u="sng" dirty="0" smtClean="0">
                <a:solidFill>
                  <a:schemeClr val="tx1"/>
                </a:solidFill>
                <a:latin typeface="Times New Roman" panose="02020603050405020304" pitchFamily="18" charset="0"/>
                <a:ea typeface="Calibri"/>
                <a:cs typeface="Times New Roman" panose="02020603050405020304" pitchFamily="18" charset="0"/>
                <a:sym typeface="Calibri"/>
              </a:rPr>
              <a:t>Unternehmensbegriff</a:t>
            </a:r>
          </a:p>
          <a:p>
            <a:pPr marL="800100" lvl="3" indent="-177800">
              <a:spcBef>
                <a:spcPts val="600"/>
              </a:spcBef>
              <a:spcAft>
                <a:spcPts val="0"/>
              </a:spcAft>
              <a:buClr>
                <a:srgbClr val="000000"/>
              </a:buClr>
            </a:pPr>
            <a:r>
              <a:rPr lang="de-DE" sz="1400" dirty="0" smtClean="0">
                <a:solidFill>
                  <a:srgbClr val="000000"/>
                </a:solidFill>
                <a:latin typeface="Times New Roman" panose="02020603050405020304" pitchFamily="18" charset="0"/>
                <a:ea typeface="Arial"/>
                <a:cs typeface="Times New Roman" panose="02020603050405020304" pitchFamily="18" charset="0"/>
                <a:sym typeface="Arial"/>
              </a:rPr>
              <a:t>Einheitlicher kartellrechtlicher Unternehmensbegriff (FKVO, Art. 101 und 102 AEUV)</a:t>
            </a:r>
          </a:p>
          <a:p>
            <a:pPr marL="622300" lvl="3" indent="0" algn="ctr">
              <a:spcBef>
                <a:spcPts val="600"/>
              </a:spcBef>
              <a:spcAft>
                <a:spcPts val="0"/>
              </a:spcAft>
              <a:buClr>
                <a:srgbClr val="000000"/>
              </a:buClr>
              <a:buNone/>
            </a:pPr>
            <a:r>
              <a:rPr lang="de-DE" sz="1400" b="1" i="1" dirty="0" smtClean="0">
                <a:solidFill>
                  <a:srgbClr val="000000"/>
                </a:solidFill>
                <a:latin typeface="Times New Roman" panose="02020603050405020304" pitchFamily="18" charset="0"/>
                <a:ea typeface="Calibri"/>
                <a:cs typeface="Times New Roman" panose="02020603050405020304" pitchFamily="18" charset="0"/>
                <a:sym typeface="Calibri"/>
              </a:rPr>
              <a:t>„jede eine wirtschaftliche Tätigkeit ausübende Einheit unabhängig von ihrer Rechtsform und der Art ihrer Finanzierung“ </a:t>
            </a:r>
            <a:r>
              <a:rPr lang="de-DE" sz="1400" b="1" dirty="0" smtClean="0">
                <a:solidFill>
                  <a:srgbClr val="000000"/>
                </a:solidFill>
                <a:latin typeface="Times New Roman" panose="02020603050405020304" pitchFamily="18" charset="0"/>
                <a:ea typeface="Arial"/>
                <a:cs typeface="Times New Roman" panose="02020603050405020304" pitchFamily="18" charset="0"/>
                <a:sym typeface="Arial"/>
              </a:rPr>
              <a:t>(funktionaler Unternehmensbegriff).</a:t>
            </a:r>
            <a:endParaRPr lang="de-DE" sz="1400" dirty="0" smtClean="0">
              <a:solidFill>
                <a:srgbClr val="000000"/>
              </a:solidFill>
              <a:latin typeface="Times New Roman" panose="02020603050405020304" pitchFamily="18" charset="0"/>
              <a:ea typeface="Calibri"/>
              <a:cs typeface="Times New Roman" panose="02020603050405020304" pitchFamily="18" charset="0"/>
              <a:sym typeface="Calibri"/>
            </a:endParaRPr>
          </a:p>
          <a:p>
            <a:pPr marL="800100" lvl="3" indent="-177800">
              <a:spcBef>
                <a:spcPts val="600"/>
              </a:spcBef>
              <a:spcAft>
                <a:spcPts val="0"/>
              </a:spcAft>
              <a:buClr>
                <a:srgbClr val="000000"/>
              </a:buClr>
            </a:pPr>
            <a:r>
              <a:rPr lang="de-DE" sz="1400" b="1" dirty="0" smtClean="0">
                <a:solidFill>
                  <a:srgbClr val="000000"/>
                </a:solidFill>
                <a:latin typeface="Times New Roman" panose="02020603050405020304" pitchFamily="18" charset="0"/>
                <a:ea typeface="Calibri"/>
                <a:cs typeface="Times New Roman" panose="02020603050405020304" pitchFamily="18" charset="0"/>
                <a:sym typeface="Calibri"/>
              </a:rPr>
              <a:t>Natürliche Personen </a:t>
            </a:r>
            <a:r>
              <a:rPr lang="de-DE" sz="1400" dirty="0" smtClean="0">
                <a:solidFill>
                  <a:srgbClr val="000000"/>
                </a:solidFill>
                <a:latin typeface="Times New Roman" panose="02020603050405020304" pitchFamily="18" charset="0"/>
                <a:ea typeface="Calibri"/>
                <a:cs typeface="Times New Roman" panose="02020603050405020304" pitchFamily="18" charset="0"/>
                <a:sym typeface="Calibri"/>
              </a:rPr>
              <a:t>sind dann Unternehmen, wenn sie mindestens eine weitere kontrollierende Unternehmensbeteiligung halten. </a:t>
            </a:r>
          </a:p>
          <a:p>
            <a:pPr marL="2508250" lvl="5" indent="0">
              <a:spcBef>
                <a:spcPts val="600"/>
              </a:spcBef>
              <a:buClr>
                <a:srgbClr val="000000"/>
              </a:buClr>
              <a:buNone/>
            </a:pPr>
            <a:r>
              <a:rPr lang="de-DE" sz="1400" dirty="0" smtClean="0">
                <a:solidFill>
                  <a:srgbClr val="000000"/>
                </a:solidFill>
                <a:latin typeface="Times New Roman" panose="02020603050405020304" pitchFamily="18" charset="0"/>
                <a:ea typeface="Calibri"/>
                <a:cs typeface="Times New Roman" panose="02020603050405020304" pitchFamily="18" charset="0"/>
                <a:sym typeface="Calibri"/>
              </a:rPr>
              <a:t>(vgl. § 36 Abs. 3 GWB; sog. Flickklausel) </a:t>
            </a:r>
          </a:p>
          <a:p>
            <a:pPr marL="0" lvl="5" indent="0" algn="ctr">
              <a:spcBef>
                <a:spcPts val="600"/>
              </a:spcBef>
              <a:buClr>
                <a:srgbClr val="000000"/>
              </a:buClr>
              <a:buNone/>
            </a:pPr>
            <a:r>
              <a:rPr lang="de-DE" sz="1400" b="1" u="sng" dirty="0" smtClean="0">
                <a:solidFill>
                  <a:schemeClr val="tx1"/>
                </a:solidFill>
                <a:latin typeface="Times New Roman" panose="02020603050405020304" pitchFamily="18" charset="0"/>
                <a:ea typeface="Calibri"/>
                <a:cs typeface="Times New Roman" panose="02020603050405020304" pitchFamily="18" charset="0"/>
                <a:sym typeface="Nunito"/>
              </a:rPr>
              <a:t>Zusammenschlussbegriff</a:t>
            </a:r>
            <a:r>
              <a:rPr lang="de-DE" sz="1400" b="1" u="sng" dirty="0" smtClean="0">
                <a:solidFill>
                  <a:schemeClr val="tx1"/>
                </a:solidFill>
                <a:latin typeface="Times New Roman" panose="02020603050405020304" pitchFamily="18" charset="0"/>
                <a:ea typeface="Nunito"/>
                <a:cs typeface="Times New Roman" panose="02020603050405020304" pitchFamily="18" charset="0"/>
                <a:sym typeface="Nunito"/>
              </a:rPr>
              <a:t> – Grundlagen der Auslegung</a:t>
            </a:r>
            <a:endParaRPr lang="de-DE" sz="1400" dirty="0" smtClean="0">
              <a:solidFill>
                <a:schemeClr val="tx1"/>
              </a:solidFill>
              <a:latin typeface="Times New Roman" panose="02020603050405020304" pitchFamily="18" charset="0"/>
              <a:cs typeface="Times New Roman" panose="02020603050405020304" pitchFamily="18" charset="0"/>
            </a:endParaRPr>
          </a:p>
          <a:p>
            <a:pPr marL="627063" lvl="2" indent="-182562">
              <a:spcBef>
                <a:spcPts val="600"/>
              </a:spcBef>
              <a:spcAft>
                <a:spcPts val="0"/>
              </a:spcAft>
              <a:buClr>
                <a:srgbClr val="000000"/>
              </a:buClr>
            </a:pPr>
            <a:r>
              <a:rPr lang="de-DE" dirty="0" smtClean="0">
                <a:solidFill>
                  <a:srgbClr val="000000"/>
                </a:solidFill>
                <a:latin typeface="Times New Roman" panose="02020603050405020304" pitchFamily="18" charset="0"/>
                <a:cs typeface="Times New Roman" panose="02020603050405020304" pitchFamily="18" charset="0"/>
              </a:rPr>
              <a:t>Als eigenständiger Rechtsbegriff autonom auszulegen</a:t>
            </a:r>
          </a:p>
          <a:p>
            <a:pPr marL="973138" lvl="4" indent="-173037">
              <a:spcBef>
                <a:spcPts val="600"/>
              </a:spcBef>
              <a:spcAft>
                <a:spcPts val="0"/>
              </a:spcAft>
              <a:buClr>
                <a:srgbClr val="000000"/>
              </a:buClr>
              <a:buFont typeface="Wingdings" panose="05000000000000000000" pitchFamily="2" charset="2"/>
              <a:buChar char="§"/>
            </a:pPr>
            <a:r>
              <a:rPr lang="de-DE" sz="1400" dirty="0">
                <a:solidFill>
                  <a:srgbClr val="000000"/>
                </a:solidFill>
                <a:latin typeface="Times New Roman" panose="02020603050405020304" pitchFamily="18" charset="0"/>
                <a:cs typeface="Times New Roman" panose="02020603050405020304" pitchFamily="18" charset="0"/>
              </a:rPr>
              <a:t>v</a:t>
            </a:r>
            <a:r>
              <a:rPr lang="de-DE" sz="1400" dirty="0" smtClean="0">
                <a:solidFill>
                  <a:srgbClr val="000000"/>
                </a:solidFill>
                <a:latin typeface="Times New Roman" panose="02020603050405020304" pitchFamily="18" charset="0"/>
                <a:cs typeface="Times New Roman" panose="02020603050405020304" pitchFamily="18" charset="0"/>
              </a:rPr>
              <a:t>on der Verbundklausel des Art. 5 Abs. 4 FKVO</a:t>
            </a:r>
          </a:p>
          <a:p>
            <a:pPr marL="973138" lvl="4" indent="-173037">
              <a:spcBef>
                <a:spcPts val="600"/>
              </a:spcBef>
              <a:spcAft>
                <a:spcPts val="0"/>
              </a:spcAft>
              <a:buFont typeface="Wingdings" panose="05000000000000000000" pitchFamily="2" charset="2"/>
              <a:buChar char="§"/>
            </a:pPr>
            <a:r>
              <a:rPr lang="de-DE" sz="1400" dirty="0" smtClean="0">
                <a:latin typeface="Times New Roman" panose="02020603050405020304" pitchFamily="18" charset="0"/>
                <a:cs typeface="Times New Roman" panose="02020603050405020304" pitchFamily="18" charset="0"/>
              </a:rPr>
              <a:t>von den Konzernbegriffen des nationalen (Gesellschafts-, Steuer- oder Bilanz-) Rechts; </a:t>
            </a:r>
          </a:p>
          <a:p>
            <a:pPr marL="973138" lvl="4" indent="-173037">
              <a:spcBef>
                <a:spcPts val="600"/>
              </a:spcBef>
              <a:spcAft>
                <a:spcPts val="0"/>
              </a:spcAft>
              <a:buFont typeface="Wingdings" panose="05000000000000000000" pitchFamily="2" charset="2"/>
              <a:buChar char="§"/>
            </a:pPr>
            <a:r>
              <a:rPr lang="de-DE" sz="1400" dirty="0" smtClean="0">
                <a:latin typeface="Times New Roman" panose="02020603050405020304" pitchFamily="18" charset="0"/>
                <a:cs typeface="Times New Roman" panose="02020603050405020304" pitchFamily="18" charset="0"/>
              </a:rPr>
              <a:t>deutlich enger gefasst als derjenige des GWB, der auch Minderheitsbeteiligungen unterhalb der Kontrollschwelle erfassen kann  (§ 37 Abs. 1 Nr. 3 und 4 GWB)</a:t>
            </a:r>
            <a:endParaRPr lang="de-DE" sz="1400" b="1" u="sng" dirty="0" smtClean="0">
              <a:latin typeface="Times New Roman" panose="02020603050405020304" pitchFamily="18" charset="0"/>
              <a:cs typeface="Times New Roman" panose="02020603050405020304" pitchFamily="18" charset="0"/>
              <a:sym typeface="Nunito"/>
            </a:endParaRPr>
          </a:p>
          <a:p>
            <a:pPr marL="3175" lvl="4" indent="0" algn="ctr">
              <a:spcBef>
                <a:spcPts val="600"/>
              </a:spcBef>
              <a:spcAft>
                <a:spcPts val="0"/>
              </a:spcAft>
              <a:buNone/>
            </a:pPr>
            <a:r>
              <a:rPr lang="de-DE" sz="1400" b="1" u="sng" dirty="0" smtClean="0">
                <a:solidFill>
                  <a:schemeClr val="tx1"/>
                </a:solidFill>
                <a:latin typeface="Times New Roman" panose="02020603050405020304" pitchFamily="18" charset="0"/>
                <a:ea typeface="Arial"/>
                <a:cs typeface="Times New Roman" panose="02020603050405020304" pitchFamily="18" charset="0"/>
                <a:sym typeface="Arial"/>
              </a:rPr>
              <a:t>Ergebnisorientiertes Begriffsverständnis: </a:t>
            </a:r>
          </a:p>
          <a:p>
            <a:pPr marL="573088" lvl="1" indent="-285750">
              <a:spcBef>
                <a:spcPts val="600"/>
              </a:spcBef>
              <a:spcAft>
                <a:spcPts val="0"/>
              </a:spcAft>
              <a:buFont typeface="Arial" panose="020B0604020202020204" pitchFamily="34" charset="0"/>
              <a:buChar char="•"/>
            </a:pPr>
            <a:r>
              <a:rPr lang="de-DE" sz="1400" dirty="0">
                <a:solidFill>
                  <a:schemeClr val="tx1"/>
                </a:solidFill>
                <a:latin typeface="Times New Roman" panose="02020603050405020304" pitchFamily="18" charset="0"/>
                <a:ea typeface="Arial"/>
                <a:cs typeface="Times New Roman" panose="02020603050405020304" pitchFamily="18" charset="0"/>
                <a:sym typeface="Arial"/>
              </a:rPr>
              <a:t>Die</a:t>
            </a:r>
            <a:r>
              <a:rPr lang="de-DE" sz="1400" dirty="0" smtClean="0">
                <a:latin typeface="Times New Roman" panose="02020603050405020304" pitchFamily="18" charset="0"/>
                <a:cs typeface="Times New Roman" panose="02020603050405020304" pitchFamily="18" charset="0"/>
              </a:rPr>
              <a:t> FKVO enthält einen materiellen Zusammenschlussbegriff, der allein darauf abstellt, ob durch die   Veränderung der Beziehung zwischen Unternehmen die Möglichkeit entsteht, einen </a:t>
            </a:r>
            <a:r>
              <a:rPr lang="de-DE" sz="1400" b="1" dirty="0" smtClean="0">
                <a:latin typeface="Times New Roman" panose="02020603050405020304" pitchFamily="18" charset="0"/>
                <a:cs typeface="Times New Roman" panose="02020603050405020304" pitchFamily="18" charset="0"/>
              </a:rPr>
              <a:t>bestimmenden Einfluss auf die Tätigkeit des Zielunternehmens</a:t>
            </a:r>
            <a:r>
              <a:rPr lang="de-DE" sz="1400" dirty="0" smtClean="0">
                <a:latin typeface="Times New Roman" panose="02020603050405020304" pitchFamily="18" charset="0"/>
                <a:cs typeface="Times New Roman" panose="02020603050405020304" pitchFamily="18" charset="0"/>
              </a:rPr>
              <a:t> auszuüben; auf die Rechtsform des Zusammenschlusses und die gesellschaftsrechtlichen Beziehungen zwischen den Unternehmen kommt es nicht an</a:t>
            </a:r>
            <a:endParaRPr lang="de-DE" sz="1400" b="1" i="0" u="sng"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endParaRPr>
          </a:p>
        </p:txBody>
      </p:sp>
      <p:sp>
        <p:nvSpPr>
          <p:cNvPr id="1246" name="Shape 1246"/>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xfrm>
            <a:off x="228600" y="609599"/>
            <a:ext cx="8685213" cy="825501"/>
          </a:xfrm>
          <a:prstGeom prst="rect">
            <a:avLst/>
          </a:prstGeom>
          <a:noFill/>
          <a:ln>
            <a:noFill/>
          </a:ln>
        </p:spPr>
        <p:txBody>
          <a:bodyPr lIns="0" tIns="0" rIns="0" bIns="0" anchor="t" anchorCtr="0">
            <a:noAutofit/>
          </a:bodyPr>
          <a:lstStyle/>
          <a:p>
            <a:pPr>
              <a:buSzPct val="25000"/>
            </a:pPr>
            <a:r>
              <a:rPr lang="en-US" sz="2800" b="1" i="0" u="none" strike="noStrike" cap="none" dirty="0">
                <a:solidFill>
                  <a:schemeClr val="dk1"/>
                </a:solidFill>
                <a:latin typeface="Times New Roman" panose="02020603050405020304" pitchFamily="18" charset="0"/>
                <a:cs typeface="Times New Roman" panose="02020603050405020304" pitchFamily="18" charset="0"/>
                <a:sym typeface="Nunito"/>
              </a:rPr>
              <a:t> </a:t>
            </a:r>
            <a:r>
              <a:rPr lang="en-US" sz="2000" u="sng" dirty="0">
                <a:solidFill>
                  <a:srgbClr val="000000"/>
                </a:solidFill>
                <a:latin typeface="Times New Roman" panose="02020603050405020304" pitchFamily="18" charset="0"/>
                <a:cs typeface="Times New Roman" panose="02020603050405020304" pitchFamily="18" charset="0"/>
              </a:rPr>
              <a:t>2. Die </a:t>
            </a:r>
            <a:r>
              <a:rPr lang="en-US" sz="2000" u="sng" dirty="0" err="1">
                <a:solidFill>
                  <a:srgbClr val="000000"/>
                </a:solidFill>
                <a:latin typeface="Times New Roman" panose="02020603050405020304" pitchFamily="18" charset="0"/>
                <a:cs typeface="Times New Roman" panose="02020603050405020304" pitchFamily="18" charset="0"/>
              </a:rPr>
              <a:t>Aufgreifkriterien</a:t>
            </a:r>
            <a:r>
              <a:rPr lang="en-US" sz="2000" u="sng" dirty="0">
                <a:solidFill>
                  <a:srgbClr val="000000"/>
                </a:solidFill>
                <a:latin typeface="Times New Roman" panose="02020603050405020304" pitchFamily="18" charset="0"/>
                <a:cs typeface="Times New Roman" panose="02020603050405020304" pitchFamily="18" charset="0"/>
              </a:rPr>
              <a:t> </a:t>
            </a:r>
            <a:r>
              <a:rPr lang="en-US" sz="2800" b="1" i="0" u="none" strike="noStrike" cap="none" dirty="0">
                <a:solidFill>
                  <a:schemeClr val="dk1"/>
                </a:solidFill>
                <a:latin typeface="Times New Roman" panose="02020603050405020304" pitchFamily="18" charset="0"/>
                <a:cs typeface="Times New Roman" panose="02020603050405020304" pitchFamily="18" charset="0"/>
                <a:sym typeface="Nunito"/>
              </a:rPr>
              <a:t/>
            </a:r>
            <a:br>
              <a:rPr lang="en-US" sz="2800" b="1" i="0" u="none" strike="noStrike" cap="none" dirty="0">
                <a:solidFill>
                  <a:schemeClr val="dk1"/>
                </a:solidFill>
                <a:latin typeface="Times New Roman" panose="02020603050405020304" pitchFamily="18" charset="0"/>
                <a:cs typeface="Times New Roman" panose="02020603050405020304" pitchFamily="18" charset="0"/>
                <a:sym typeface="Nunito"/>
              </a:rPr>
            </a:br>
            <a:r>
              <a:rPr lang="en-US" sz="1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2.1 </a:t>
            </a:r>
            <a:r>
              <a:rPr lang="en-US" sz="1800" b="1" i="0" u="sng" strike="noStrike" cap="none" dirty="0" err="1">
                <a:solidFill>
                  <a:schemeClr val="dk1"/>
                </a:solidFill>
                <a:latin typeface="Times New Roman" panose="02020603050405020304" pitchFamily="18" charset="0"/>
                <a:cs typeface="Times New Roman" panose="02020603050405020304" pitchFamily="18" charset="0"/>
                <a:sym typeface="Nunito"/>
              </a:rPr>
              <a:t>Zusammenschluss</a:t>
            </a:r>
            <a:r>
              <a:rPr lang="en-US" sz="1800" b="1" i="0" u="sng" strike="noStrike" cap="none" dirty="0">
                <a:solidFill>
                  <a:schemeClr val="dk1"/>
                </a:solidFill>
                <a:latin typeface="Times New Roman" panose="02020603050405020304" pitchFamily="18" charset="0"/>
                <a:cs typeface="Times New Roman" panose="02020603050405020304" pitchFamily="18" charset="0"/>
                <a:sym typeface="Nunito"/>
              </a:rPr>
              <a:t> </a:t>
            </a:r>
            <a:r>
              <a:rPr lang="en-US" sz="18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durch</a:t>
            </a:r>
            <a:r>
              <a:rPr lang="en-US" sz="1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Fusion </a:t>
            </a:r>
            <a:r>
              <a:rPr lang="en-US" sz="18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nach</a:t>
            </a:r>
            <a:r>
              <a:rPr lang="en-US" sz="1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Art</a:t>
            </a:r>
            <a:r>
              <a:rPr lang="en-US" sz="1800" b="1" i="0" u="sng" strike="noStrike" cap="none" dirty="0">
                <a:solidFill>
                  <a:schemeClr val="dk1"/>
                </a:solidFill>
                <a:latin typeface="Times New Roman" panose="02020603050405020304" pitchFamily="18" charset="0"/>
                <a:cs typeface="Times New Roman" panose="02020603050405020304" pitchFamily="18" charset="0"/>
                <a:sym typeface="Nunito"/>
              </a:rPr>
              <a:t>. 3 Abs. 1 lit. </a:t>
            </a:r>
            <a:r>
              <a:rPr lang="en-US" sz="1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a FKVO</a:t>
            </a:r>
            <a:endParaRPr lang="en-US" sz="18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62" name="Shape 1262"/>
          <p:cNvSpPr txBox="1">
            <a:spLocks noGrp="1"/>
          </p:cNvSpPr>
          <p:nvPr>
            <p:ph type="body" idx="1"/>
          </p:nvPr>
        </p:nvSpPr>
        <p:spPr>
          <a:xfrm>
            <a:off x="228600" y="1619250"/>
            <a:ext cx="8470900" cy="698500"/>
          </a:xfrm>
          <a:prstGeom prst="rect">
            <a:avLst/>
          </a:prstGeom>
          <a:noFill/>
          <a:ln>
            <a:noFill/>
          </a:ln>
        </p:spPr>
        <p:txBody>
          <a:bodyPr lIns="0" tIns="0" rIns="0" bIns="0" anchor="t" anchorCtr="0">
            <a:noAutofit/>
          </a:bodyPr>
          <a:lstStyle/>
          <a:p>
            <a:pPr marL="288925" marR="0" lvl="1" indent="-9525" algn="l" rtl="0">
              <a:lnSpc>
                <a:spcPct val="100000"/>
              </a:lnSpc>
              <a:spcBef>
                <a:spcPts val="600"/>
              </a:spcBef>
              <a:spcAft>
                <a:spcPts val="0"/>
              </a:spcAft>
              <a:buClr>
                <a:srgbClr val="7030A0"/>
              </a:buClr>
              <a:buSzPct val="25000"/>
              <a:buFont typeface="Arial"/>
              <a:buNone/>
            </a:pPr>
            <a:r>
              <a:rPr lang="de-DE" b="1" i="1" u="none" strike="noStrike" cap="none" dirty="0" smtClean="0">
                <a:solidFill>
                  <a:srgbClr val="7030A0"/>
                </a:solidFill>
                <a:latin typeface="Times New Roman" panose="02020603050405020304" pitchFamily="18" charset="0"/>
                <a:cs typeface="Times New Roman" panose="02020603050405020304" pitchFamily="18" charset="0"/>
                <a:sym typeface="Calibri"/>
              </a:rPr>
              <a:t>“Ein Zusammenschluss wird dadurch  bewirkt, dass eine dauerhafte Veränderung </a:t>
            </a:r>
            <a:r>
              <a:rPr lang="de-DE" b="1" i="1" dirty="0" smtClean="0">
                <a:solidFill>
                  <a:srgbClr val="7030A0"/>
                </a:solidFill>
                <a:latin typeface="Times New Roman" panose="02020603050405020304" pitchFamily="18" charset="0"/>
                <a:cs typeface="Times New Roman" panose="02020603050405020304" pitchFamily="18" charset="0"/>
              </a:rPr>
              <a:t> </a:t>
            </a:r>
            <a:r>
              <a:rPr lang="de-DE" b="1" i="1" u="none" strike="noStrike" cap="none" dirty="0" smtClean="0">
                <a:solidFill>
                  <a:srgbClr val="7030A0"/>
                </a:solidFill>
                <a:latin typeface="Times New Roman" panose="02020603050405020304" pitchFamily="18" charset="0"/>
                <a:cs typeface="Times New Roman" panose="02020603050405020304" pitchFamily="18" charset="0"/>
                <a:sym typeface="Calibri"/>
              </a:rPr>
              <a:t>der Kontrolle in der Weise stattfindet, dass zwei oder mehr bisher </a:t>
            </a:r>
            <a:r>
              <a:rPr lang="de-DE" b="1" i="1" dirty="0" smtClean="0">
                <a:solidFill>
                  <a:srgbClr val="7030A0"/>
                </a:solidFill>
                <a:latin typeface="Times New Roman" panose="02020603050405020304" pitchFamily="18" charset="0"/>
                <a:cs typeface="Times New Roman" panose="02020603050405020304" pitchFamily="18" charset="0"/>
              </a:rPr>
              <a:t> </a:t>
            </a:r>
            <a:r>
              <a:rPr lang="de-DE" b="1" i="1" u="none" strike="noStrike" cap="none" dirty="0" smtClean="0">
                <a:solidFill>
                  <a:srgbClr val="7030A0"/>
                </a:solidFill>
                <a:latin typeface="Times New Roman" panose="02020603050405020304" pitchFamily="18" charset="0"/>
                <a:cs typeface="Times New Roman" panose="02020603050405020304" pitchFamily="18" charset="0"/>
                <a:sym typeface="Calibri"/>
              </a:rPr>
              <a:t>voneinander unabhängige Unternehmen </a:t>
            </a:r>
            <a:r>
              <a:rPr lang="de-DE" b="1" i="1" dirty="0" smtClean="0">
                <a:solidFill>
                  <a:srgbClr val="7030A0"/>
                </a:solidFill>
                <a:latin typeface="Times New Roman" panose="02020603050405020304" pitchFamily="18" charset="0"/>
                <a:cs typeface="Times New Roman" panose="02020603050405020304" pitchFamily="18" charset="0"/>
              </a:rPr>
              <a:t> </a:t>
            </a:r>
            <a:r>
              <a:rPr lang="de-DE" b="1" i="1" u="none" strike="noStrike" cap="none" dirty="0" smtClean="0">
                <a:solidFill>
                  <a:srgbClr val="7030A0"/>
                </a:solidFill>
                <a:latin typeface="Times New Roman" panose="02020603050405020304" pitchFamily="18" charset="0"/>
                <a:cs typeface="Times New Roman" panose="02020603050405020304" pitchFamily="18" charset="0"/>
                <a:sym typeface="Calibri"/>
              </a:rPr>
              <a:t>oder Unternehmensteile fusionieren oder dass”</a:t>
            </a:r>
          </a:p>
          <a:p>
            <a:pPr marL="0" marR="0" lvl="0" indent="0" algn="ctr" rtl="0">
              <a:lnSpc>
                <a:spcPct val="100000"/>
              </a:lnSpc>
              <a:spcBef>
                <a:spcPts val="600"/>
              </a:spcBef>
              <a:spcAft>
                <a:spcPts val="0"/>
              </a:spcAft>
              <a:buClr>
                <a:schemeClr val="dk1"/>
              </a:buClr>
              <a:buSzPct val="25000"/>
              <a:buFont typeface="Arial"/>
              <a:buNone/>
            </a:pPr>
            <a:endParaRPr lang="de-DE" sz="1200" b="1" i="0" u="sng" strike="noStrike" cap="none" dirty="0">
              <a:solidFill>
                <a:schemeClr val="dk1"/>
              </a:solidFill>
              <a:latin typeface="Nunito"/>
              <a:sym typeface="Nunito"/>
            </a:endParaRPr>
          </a:p>
        </p:txBody>
      </p:sp>
      <p:pic>
        <p:nvPicPr>
          <p:cNvPr id="1263" name="Shape 1263"/>
          <p:cNvPicPr preferRelativeResize="0">
            <a:picLocks noGrp="1"/>
          </p:cNvPicPr>
          <p:nvPr>
            <p:ph type="body" idx="2"/>
          </p:nvPr>
        </p:nvPicPr>
        <p:blipFill rotWithShape="1">
          <a:blip r:embed="rId3">
            <a:alphaModFix/>
          </a:blip>
          <a:srcRect/>
          <a:stretch/>
        </p:blipFill>
        <p:spPr>
          <a:xfrm>
            <a:off x="1058190" y="2273300"/>
            <a:ext cx="6805614" cy="4116214"/>
          </a:xfrm>
          <a:prstGeom prst="rect">
            <a:avLst/>
          </a:prstGeom>
          <a:noFill/>
          <a:ln>
            <a:noFill/>
          </a:ln>
        </p:spPr>
      </p:pic>
      <p:sp>
        <p:nvSpPr>
          <p:cNvPr id="1264" name="Shape 1264"/>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xfrm>
            <a:off x="228600" y="609599"/>
            <a:ext cx="8685213" cy="597409"/>
          </a:xfrm>
          <a:prstGeom prst="rect">
            <a:avLst/>
          </a:prstGeom>
          <a:noFill/>
          <a:ln>
            <a:noFill/>
          </a:ln>
        </p:spPr>
        <p:txBody>
          <a:bodyPr lIns="0" tIns="0" rIns="0" bIns="0" anchor="t" anchorCtr="0">
            <a:noAutofit/>
          </a:bodyPr>
          <a:lstStyle/>
          <a:p>
            <a:pPr>
              <a:buSzPct val="25000"/>
            </a:pPr>
            <a:r>
              <a:rPr lang="en-US" sz="1600" b="1" i="0" u="none" strike="noStrike" cap="none" dirty="0">
                <a:solidFill>
                  <a:schemeClr val="dk1"/>
                </a:solidFill>
                <a:latin typeface="Times New Roman" panose="02020603050405020304" pitchFamily="18" charset="0"/>
                <a:cs typeface="Times New Roman" panose="02020603050405020304" pitchFamily="18" charset="0"/>
                <a:sym typeface="Nunito"/>
              </a:rPr>
              <a:t> </a:t>
            </a:r>
            <a:r>
              <a:rPr lang="en-US" sz="2000" u="sng" dirty="0">
                <a:solidFill>
                  <a:srgbClr val="000000"/>
                </a:solidFill>
                <a:latin typeface="Times New Roman" panose="02020603050405020304" pitchFamily="18" charset="0"/>
                <a:cs typeface="Times New Roman" panose="02020603050405020304" pitchFamily="18" charset="0"/>
              </a:rPr>
              <a:t>2. Die </a:t>
            </a:r>
            <a:r>
              <a:rPr lang="en-US" sz="2000" u="sng" dirty="0" err="1">
                <a:solidFill>
                  <a:srgbClr val="000000"/>
                </a:solidFill>
                <a:latin typeface="Times New Roman" panose="02020603050405020304" pitchFamily="18" charset="0"/>
                <a:cs typeface="Times New Roman" panose="02020603050405020304" pitchFamily="18" charset="0"/>
              </a:rPr>
              <a:t>Aufgreifkriterien</a:t>
            </a:r>
            <a:r>
              <a:rPr lang="en-US" sz="2000" u="sng" dirty="0">
                <a:solidFill>
                  <a:srgbClr val="000000"/>
                </a:solidFill>
                <a:latin typeface="Times New Roman" panose="02020603050405020304" pitchFamily="18" charset="0"/>
                <a:cs typeface="Times New Roman" panose="02020603050405020304" pitchFamily="18" charset="0"/>
              </a:rPr>
              <a:t> </a:t>
            </a:r>
            <a:r>
              <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rPr>
              <a:t/>
            </a:r>
            <a:br>
              <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rPr>
            </a:br>
            <a:r>
              <a:rPr lang="en-US" sz="1800" i="0" u="sng" strike="noStrike" cap="none" dirty="0" smtClean="0">
                <a:solidFill>
                  <a:schemeClr val="dk1"/>
                </a:solidFill>
                <a:latin typeface="Times New Roman" panose="02020603050405020304" pitchFamily="18" charset="0"/>
                <a:cs typeface="Times New Roman" panose="02020603050405020304" pitchFamily="18" charset="0"/>
                <a:sym typeface="Nunito"/>
              </a:rPr>
              <a:t>2.1 </a:t>
            </a:r>
            <a:r>
              <a:rPr lang="en-US" sz="1800" i="0" u="sng" strike="noStrike" cap="none" dirty="0" err="1">
                <a:solidFill>
                  <a:schemeClr val="dk1"/>
                </a:solidFill>
                <a:latin typeface="Times New Roman" panose="02020603050405020304" pitchFamily="18" charset="0"/>
                <a:cs typeface="Times New Roman" panose="02020603050405020304" pitchFamily="18" charset="0"/>
                <a:sym typeface="Nunito"/>
              </a:rPr>
              <a:t>Zusammenschluss</a:t>
            </a:r>
            <a:r>
              <a:rPr lang="en-US" sz="1800" i="0" u="sng" strike="noStrike" cap="none" dirty="0">
                <a:solidFill>
                  <a:schemeClr val="dk1"/>
                </a:solidFill>
                <a:latin typeface="Times New Roman" panose="02020603050405020304" pitchFamily="18" charset="0"/>
                <a:cs typeface="Times New Roman" panose="02020603050405020304" pitchFamily="18" charset="0"/>
                <a:sym typeface="Nunito"/>
              </a:rPr>
              <a:t> </a:t>
            </a:r>
            <a:r>
              <a:rPr lang="en-US" sz="1800"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en-US" sz="1800"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durch</a:t>
            </a:r>
            <a:r>
              <a:rPr lang="en-US" sz="1800" i="0" u="sng" strike="noStrike" cap="none" dirty="0" smtClean="0">
                <a:solidFill>
                  <a:schemeClr val="dk1"/>
                </a:solidFill>
                <a:latin typeface="Times New Roman" panose="02020603050405020304" pitchFamily="18" charset="0"/>
                <a:cs typeface="Times New Roman" panose="02020603050405020304" pitchFamily="18" charset="0"/>
                <a:sym typeface="Nunito"/>
              </a:rPr>
              <a:t> Fusion </a:t>
            </a:r>
            <a:r>
              <a:rPr lang="en-US" sz="1800"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nach</a:t>
            </a:r>
            <a:r>
              <a:rPr lang="en-US" sz="1800" i="0" u="sng" strike="noStrike" cap="none" dirty="0" smtClean="0">
                <a:solidFill>
                  <a:schemeClr val="dk1"/>
                </a:solidFill>
                <a:latin typeface="Times New Roman" panose="02020603050405020304" pitchFamily="18" charset="0"/>
                <a:cs typeface="Times New Roman" panose="02020603050405020304" pitchFamily="18" charset="0"/>
                <a:sym typeface="Nunito"/>
              </a:rPr>
              <a:t> Art</a:t>
            </a:r>
            <a:r>
              <a:rPr lang="en-US" sz="1800" i="0" u="sng" strike="noStrike" cap="none" dirty="0">
                <a:solidFill>
                  <a:schemeClr val="dk1"/>
                </a:solidFill>
                <a:latin typeface="Times New Roman" panose="02020603050405020304" pitchFamily="18" charset="0"/>
                <a:cs typeface="Times New Roman" panose="02020603050405020304" pitchFamily="18" charset="0"/>
                <a:sym typeface="Nunito"/>
              </a:rPr>
              <a:t>. 3 Abs. 1 lit. </a:t>
            </a:r>
            <a:r>
              <a:rPr lang="en-US" sz="1800" i="0" u="sng" strike="noStrike" cap="none" dirty="0" smtClean="0">
                <a:solidFill>
                  <a:schemeClr val="dk1"/>
                </a:solidFill>
                <a:latin typeface="Times New Roman" panose="02020603050405020304" pitchFamily="18" charset="0"/>
                <a:cs typeface="Times New Roman" panose="02020603050405020304" pitchFamily="18" charset="0"/>
                <a:sym typeface="Nunito"/>
              </a:rPr>
              <a:t>a FKVO</a:t>
            </a:r>
            <a:endParaRPr lang="en-US" sz="1800"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62" name="Shape 1262"/>
          <p:cNvSpPr txBox="1">
            <a:spLocks noGrp="1"/>
          </p:cNvSpPr>
          <p:nvPr>
            <p:ph type="body" idx="1"/>
          </p:nvPr>
        </p:nvSpPr>
        <p:spPr>
          <a:xfrm>
            <a:off x="228600" y="1084521"/>
            <a:ext cx="8685213" cy="5087679"/>
          </a:xfrm>
          <a:prstGeom prst="rect">
            <a:avLst/>
          </a:prstGeom>
          <a:noFill/>
          <a:ln>
            <a:noFill/>
          </a:ln>
        </p:spPr>
        <p:txBody>
          <a:bodyPr lIns="0" tIns="0" rIns="0" bIns="0" anchor="t" anchorCtr="0">
            <a:noAutofit/>
          </a:bodyPr>
          <a:lstStyle/>
          <a:p>
            <a:pPr marL="0" marR="0" lvl="0" indent="0" algn="l" rtl="0">
              <a:lnSpc>
                <a:spcPct val="100000"/>
              </a:lnSpc>
              <a:spcBef>
                <a:spcPts val="600"/>
              </a:spcBef>
              <a:spcAft>
                <a:spcPts val="0"/>
              </a:spcAft>
              <a:buClr>
                <a:schemeClr val="dk1"/>
              </a:buClr>
              <a:buSzPct val="25000"/>
              <a:buFont typeface="Arial"/>
              <a:buNone/>
            </a:pPr>
            <a:endParaRPr lang="de-DE" sz="1600" u="sng" dirty="0" smtClean="0">
              <a:latin typeface="Times New Roman" panose="02020603050405020304" pitchFamily="18" charset="0"/>
              <a:cs typeface="Times New Roman" panose="02020603050405020304" pitchFamily="18" charset="0"/>
            </a:endParaRPr>
          </a:p>
          <a:p>
            <a:pPr marL="285750" indent="-285750" algn="l">
              <a:spcBef>
                <a:spcPts val="600"/>
              </a:spcBef>
              <a:spcAft>
                <a:spcPts val="0"/>
              </a:spcAft>
              <a:buFont typeface="Arial" panose="020B0604020202020204" pitchFamily="34" charset="0"/>
              <a:buChar char="•"/>
            </a:pPr>
            <a:r>
              <a:rPr lang="de-DE" sz="1600" u="sng" dirty="0" smtClean="0">
                <a:latin typeface="Times New Roman" panose="02020603050405020304" pitchFamily="18" charset="0"/>
                <a:cs typeface="Times New Roman" panose="02020603050405020304" pitchFamily="18" charset="0"/>
              </a:rPr>
              <a:t>Unterschiede zum 2. </a:t>
            </a:r>
            <a:r>
              <a:rPr lang="de-DE" sz="1600" u="sng" dirty="0" err="1" smtClean="0">
                <a:latin typeface="Times New Roman" panose="02020603050405020304" pitchFamily="18" charset="0"/>
                <a:cs typeface="Times New Roman" panose="02020603050405020304" pitchFamily="18" charset="0"/>
              </a:rPr>
              <a:t>ZusammenschlussTB</a:t>
            </a:r>
            <a:r>
              <a:rPr lang="de-DE" sz="1600" u="sng" dirty="0" smtClean="0">
                <a:latin typeface="Times New Roman" panose="02020603050405020304" pitchFamily="18" charset="0"/>
                <a:cs typeface="Times New Roman" panose="02020603050405020304" pitchFamily="18" charset="0"/>
              </a:rPr>
              <a:t> </a:t>
            </a:r>
          </a:p>
          <a:p>
            <a:pPr marL="460375" lvl="1" indent="-171450">
              <a:spcBef>
                <a:spcPts val="600"/>
              </a:spcBef>
              <a:spcAft>
                <a:spcPts val="0"/>
              </a:spcAft>
              <a:buFont typeface="Courier New" charset="0"/>
              <a:buChar char="o"/>
            </a:pPr>
            <a:r>
              <a:rPr lang="de-DE" sz="1600" dirty="0" smtClean="0">
                <a:latin typeface="Times New Roman" panose="02020603050405020304" pitchFamily="18" charset="0"/>
                <a:ea typeface="Nunito"/>
                <a:cs typeface="Times New Roman" panose="02020603050405020304" pitchFamily="18" charset="0"/>
                <a:sym typeface="Nunito"/>
              </a:rPr>
              <a:t>Gleichordnung vs. Über-/Unterordnung</a:t>
            </a:r>
            <a:endParaRPr lang="de-DE" sz="1600" b="1" dirty="0" smtClean="0">
              <a:latin typeface="Times New Roman" panose="02020603050405020304" pitchFamily="18" charset="0"/>
              <a:ea typeface="Nunito"/>
              <a:cs typeface="Times New Roman" panose="02020603050405020304" pitchFamily="18" charset="0"/>
              <a:sym typeface="Nunito"/>
            </a:endParaRPr>
          </a:p>
          <a:p>
            <a:pPr marL="460375" lvl="1" indent="-171450">
              <a:spcBef>
                <a:spcPts val="600"/>
              </a:spcBef>
              <a:spcAft>
                <a:spcPts val="0"/>
              </a:spcAft>
              <a:buFont typeface="Courier New" charset="0"/>
              <a:buChar char="o"/>
            </a:pPr>
            <a:r>
              <a:rPr lang="de-DE" sz="1600" dirty="0" smtClean="0">
                <a:latin typeface="Times New Roman" panose="02020603050405020304" pitchFamily="18" charset="0"/>
                <a:cs typeface="Times New Roman" panose="02020603050405020304" pitchFamily="18" charset="0"/>
              </a:rPr>
              <a:t>Normative Ausdifferenzierung</a:t>
            </a:r>
            <a:endParaRPr lang="de-DE" sz="1600" b="1" dirty="0" smtClean="0">
              <a:latin typeface="Times New Roman" panose="02020603050405020304" pitchFamily="18" charset="0"/>
              <a:ea typeface="Nunito"/>
              <a:cs typeface="Times New Roman" panose="02020603050405020304" pitchFamily="18" charset="0"/>
              <a:sym typeface="Nunito"/>
            </a:endParaRPr>
          </a:p>
          <a:p>
            <a:pPr marL="171450" indent="-171450" algn="l">
              <a:spcBef>
                <a:spcPts val="600"/>
              </a:spcBef>
              <a:spcAft>
                <a:spcPts val="0"/>
              </a:spcAft>
              <a:buFont typeface="Courier New" charset="0"/>
              <a:buChar char="o"/>
            </a:pPr>
            <a:endParaRPr lang="de-DE" sz="1600" u="sng" dirty="0" smtClean="0">
              <a:latin typeface="Times New Roman" panose="02020603050405020304" pitchFamily="18" charset="0"/>
              <a:cs typeface="Times New Roman" panose="02020603050405020304" pitchFamily="18" charset="0"/>
            </a:endParaRPr>
          </a:p>
          <a:p>
            <a:pPr marL="285750" indent="-285750" algn="l">
              <a:spcBef>
                <a:spcPts val="600"/>
              </a:spcBef>
              <a:spcAft>
                <a:spcPts val="0"/>
              </a:spcAft>
              <a:buFont typeface="Arial" panose="020B0604020202020204" pitchFamily="34" charset="0"/>
              <a:buChar char="•"/>
            </a:pPr>
            <a:r>
              <a:rPr lang="de-DE" sz="1600" u="sng" dirty="0" smtClean="0">
                <a:latin typeface="Times New Roman" panose="02020603050405020304" pitchFamily="18" charset="0"/>
                <a:cs typeface="Times New Roman" panose="02020603050405020304" pitchFamily="18" charset="0"/>
              </a:rPr>
              <a:t>Unterschied zum Fusionskontrollrecht nach dem GWB</a:t>
            </a:r>
          </a:p>
          <a:p>
            <a:pPr lvl="1" indent="-9525">
              <a:spcBef>
                <a:spcPts val="600"/>
              </a:spcBef>
              <a:spcAft>
                <a:spcPts val="0"/>
              </a:spcAft>
              <a:buClr>
                <a:srgbClr val="7030A0"/>
              </a:buClr>
              <a:buSzPct val="25000"/>
              <a:buNone/>
            </a:pPr>
            <a:r>
              <a:rPr lang="de-DE" sz="1600" dirty="0" smtClean="0">
                <a:solidFill>
                  <a:schemeClr val="bg2"/>
                </a:solidFill>
                <a:latin typeface="Times New Roman" panose="02020603050405020304" pitchFamily="18" charset="0"/>
                <a:cs typeface="Times New Roman" panose="02020603050405020304" pitchFamily="18" charset="0"/>
              </a:rPr>
              <a:t>Ein Zusammenschluss wird dadurch  bewirkt, dass eine dauerhafte Veränderung  der Kontrolle in der Weise stattfindet, dass zwei oder mehr </a:t>
            </a:r>
            <a:r>
              <a:rPr lang="de-DE" sz="1600" b="1" dirty="0" smtClean="0">
                <a:solidFill>
                  <a:schemeClr val="bg2"/>
                </a:solidFill>
                <a:latin typeface="Times New Roman" panose="02020603050405020304" pitchFamily="18" charset="0"/>
                <a:cs typeface="Times New Roman" panose="02020603050405020304" pitchFamily="18" charset="0"/>
              </a:rPr>
              <a:t>bisher  voneinander unabhängige Unternehmen</a:t>
            </a:r>
            <a:r>
              <a:rPr lang="de-DE" sz="1600" dirty="0" smtClean="0">
                <a:solidFill>
                  <a:schemeClr val="bg2"/>
                </a:solidFill>
                <a:latin typeface="Times New Roman" panose="02020603050405020304" pitchFamily="18" charset="0"/>
                <a:cs typeface="Times New Roman" panose="02020603050405020304" pitchFamily="18" charset="0"/>
              </a:rPr>
              <a:t>  oder Unternehmensteile fusionieren [.:.]</a:t>
            </a:r>
          </a:p>
          <a:p>
            <a:pPr lvl="1" indent="-9525">
              <a:spcBef>
                <a:spcPts val="600"/>
              </a:spcBef>
              <a:spcAft>
                <a:spcPts val="0"/>
              </a:spcAft>
              <a:buClr>
                <a:srgbClr val="7030A0"/>
              </a:buClr>
              <a:buSzPct val="25000"/>
              <a:buNone/>
            </a:pPr>
            <a:endParaRPr lang="de-DE" sz="1600" dirty="0" smtClean="0">
              <a:solidFill>
                <a:schemeClr val="bg2"/>
              </a:solidFill>
              <a:latin typeface="Times New Roman" panose="02020603050405020304" pitchFamily="18" charset="0"/>
              <a:cs typeface="Times New Roman" panose="02020603050405020304" pitchFamily="18" charset="0"/>
            </a:endParaRPr>
          </a:p>
          <a:p>
            <a:pPr marL="285750" indent="-285750">
              <a:spcBef>
                <a:spcPts val="600"/>
              </a:spcBef>
              <a:spcAft>
                <a:spcPts val="0"/>
              </a:spcAft>
              <a:buFont typeface="Arial" panose="020B0604020202020204" pitchFamily="34" charset="0"/>
              <a:buChar char="•"/>
            </a:pPr>
            <a:r>
              <a:rPr lang="de-DE" sz="1600" u="sng" dirty="0" smtClean="0">
                <a:latin typeface="Times New Roman" panose="02020603050405020304" pitchFamily="18" charset="0"/>
                <a:cs typeface="Times New Roman" panose="02020603050405020304" pitchFamily="18" charset="0"/>
              </a:rPr>
              <a:t>Dauerhafte Veränderung der Kontrolle </a:t>
            </a:r>
          </a:p>
          <a:p>
            <a:pPr marL="741363" lvl="2" indent="-285750">
              <a:spcBef>
                <a:spcPts val="600"/>
              </a:spcBef>
              <a:spcAft>
                <a:spcPts val="0"/>
              </a:spcAft>
              <a:buFont typeface="Wingdings" panose="05000000000000000000" pitchFamily="2" charset="2"/>
              <a:buChar char="Ø"/>
            </a:pPr>
            <a:r>
              <a:rPr lang="de-DE" sz="1600" dirty="0" smtClean="0">
                <a:latin typeface="Times New Roman" panose="02020603050405020304" pitchFamily="18" charset="0"/>
                <a:cs typeface="Times New Roman" panose="02020603050405020304" pitchFamily="18" charset="0"/>
              </a:rPr>
              <a:t>Interne Restrukturierung (-)</a:t>
            </a:r>
          </a:p>
          <a:p>
            <a:pPr marL="460375" lvl="1" indent="-171450">
              <a:spcBef>
                <a:spcPts val="600"/>
              </a:spcBef>
              <a:spcAft>
                <a:spcPts val="0"/>
              </a:spcAft>
              <a:buFont typeface="Courier New" charset="0"/>
              <a:buChar char="o"/>
            </a:pPr>
            <a:endParaRPr lang="de-DE" sz="1600" b="1" u="sng" dirty="0" smtClean="0">
              <a:latin typeface="Times New Roman" panose="02020603050405020304" pitchFamily="18" charset="0"/>
              <a:ea typeface="Nunito"/>
              <a:cs typeface="Times New Roman" panose="02020603050405020304" pitchFamily="18" charset="0"/>
              <a:sym typeface="Nunito"/>
            </a:endParaRPr>
          </a:p>
          <a:p>
            <a:pPr marL="285750" indent="-285750" algn="l">
              <a:spcBef>
                <a:spcPts val="600"/>
              </a:spcBef>
              <a:spcAft>
                <a:spcPts val="0"/>
              </a:spcAft>
              <a:buFont typeface="Arial" panose="020B0604020202020204" pitchFamily="34" charset="0"/>
              <a:buChar char="•"/>
            </a:pPr>
            <a:r>
              <a:rPr lang="de-DE" sz="1600" b="1" u="sng" dirty="0" smtClean="0">
                <a:latin typeface="Times New Roman" panose="02020603050405020304" pitchFamily="18" charset="0"/>
                <a:cs typeface="Times New Roman" panose="02020603050405020304" pitchFamily="18" charset="0"/>
                <a:sym typeface="Nunito"/>
              </a:rPr>
              <a:t>Praktische Relevanz dieser Zusammenschlussform</a:t>
            </a:r>
          </a:p>
          <a:p>
            <a:pPr marL="627063" lvl="2" indent="-171450">
              <a:spcBef>
                <a:spcPts val="600"/>
              </a:spcBef>
              <a:spcAft>
                <a:spcPts val="0"/>
              </a:spcAft>
              <a:buFont typeface="Wingdings" panose="05000000000000000000" pitchFamily="2" charset="2"/>
              <a:buChar char="§"/>
            </a:pPr>
            <a:r>
              <a:rPr lang="de-DE" sz="1600" dirty="0" smtClean="0">
                <a:latin typeface="Times New Roman" panose="02020603050405020304" pitchFamily="18" charset="0"/>
                <a:ea typeface="Nunito"/>
                <a:cs typeface="Times New Roman" panose="02020603050405020304" pitchFamily="18" charset="0"/>
                <a:sym typeface="Nunito"/>
              </a:rPr>
              <a:t>Reine Fusionen in der Praxis relativ selten</a:t>
            </a:r>
            <a:endParaRPr lang="de-DE" sz="1600" b="1" dirty="0" smtClean="0">
              <a:latin typeface="Times New Roman" panose="02020603050405020304" pitchFamily="18" charset="0"/>
              <a:ea typeface="Nunito"/>
              <a:cs typeface="Times New Roman" panose="02020603050405020304" pitchFamily="18" charset="0"/>
              <a:sym typeface="Nunito"/>
            </a:endParaRPr>
          </a:p>
          <a:p>
            <a:pPr marL="627063" lvl="2" indent="-171450">
              <a:spcBef>
                <a:spcPts val="600"/>
              </a:spcBef>
              <a:spcAft>
                <a:spcPts val="0"/>
              </a:spcAft>
              <a:buFont typeface="Wingdings" panose="05000000000000000000" pitchFamily="2" charset="2"/>
              <a:buChar char="§"/>
            </a:pPr>
            <a:r>
              <a:rPr lang="de-DE" sz="1600" dirty="0" smtClean="0">
                <a:latin typeface="Times New Roman" panose="02020603050405020304" pitchFamily="18" charset="0"/>
                <a:cs typeface="Times New Roman" panose="02020603050405020304" pitchFamily="18" charset="0"/>
              </a:rPr>
              <a:t>Typischer Fall einer Fusion ist z. B. die Verschmelzung nach § 20 UmwG</a:t>
            </a:r>
          </a:p>
          <a:p>
            <a:pPr lvl="2" indent="0">
              <a:spcBef>
                <a:spcPts val="600"/>
              </a:spcBef>
              <a:spcAft>
                <a:spcPts val="0"/>
              </a:spcAft>
              <a:buNone/>
            </a:pPr>
            <a:r>
              <a:rPr lang="de-DE" sz="1600" dirty="0" smtClean="0">
                <a:latin typeface="Times New Roman" panose="02020603050405020304" pitchFamily="18" charset="0"/>
                <a:cs typeface="Times New Roman" panose="02020603050405020304" pitchFamily="18" charset="0"/>
              </a:rPr>
              <a:t>  </a:t>
            </a:r>
          </a:p>
          <a:p>
            <a:pPr lvl="1" indent="0">
              <a:spcBef>
                <a:spcPts val="600"/>
              </a:spcBef>
              <a:spcAft>
                <a:spcPts val="0"/>
              </a:spcAft>
              <a:buNone/>
            </a:pPr>
            <a:endParaRPr lang="de-DE" b="1" i="0" strike="noStrike" cap="none" dirty="0">
              <a:solidFill>
                <a:schemeClr val="dk1"/>
              </a:solidFill>
              <a:latin typeface="+mn-lt"/>
              <a:ea typeface="Nunito"/>
              <a:cs typeface="Nunito"/>
              <a:sym typeface="Nunito"/>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Tree>
    <p:extLst>
      <p:ext uri="{BB962C8B-B14F-4D97-AF65-F5344CB8AC3E}">
        <p14:creationId xmlns:p14="http://schemas.microsoft.com/office/powerpoint/2010/main" val="1723830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buSzPct val="25000"/>
            </a:pPr>
            <a:r>
              <a:rPr lang="de-DE" sz="2800" b="1" i="0" u="none" strike="noStrike" cap="none" dirty="0" smtClean="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rPr>
              <a:t> </a:t>
            </a:r>
            <a:r>
              <a:rPr lang="de-DE" sz="2000" u="sng" dirty="0" smtClean="0">
                <a:solidFill>
                  <a:srgbClr val="000000"/>
                </a:solidFill>
                <a:latin typeface="Times New Roman" panose="02020603050405020304" pitchFamily="18" charset="0"/>
                <a:ea typeface="MS UI Gothic" panose="020B0600070205080204" pitchFamily="34" charset="-128"/>
                <a:cs typeface="Times New Roman" panose="02020603050405020304" pitchFamily="18" charset="0"/>
              </a:rPr>
              <a:t>2. Die Aufgreifkriterien </a:t>
            </a:r>
            <a:r>
              <a:rPr lang="de-DE" sz="2800" b="1" i="0" u="none" strike="noStrike" cap="none" dirty="0" smtClean="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rPr>
              <a:t/>
            </a:r>
            <a:br>
              <a:rPr lang="de-DE" sz="2800" b="1" i="0" u="none" strike="noStrike" cap="none" dirty="0" smtClean="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rPr>
            </a:br>
            <a:r>
              <a:rPr lang="de-DE" sz="1800" b="1" i="0" u="sng" strike="noStrike" cap="none" dirty="0" smtClean="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rPr>
              <a:t>2.2 Zusammenschluss  durch Kontrollerwerb nach Art. 3 Abs. 1 </a:t>
            </a:r>
            <a:r>
              <a:rPr lang="de-DE" sz="1800" b="1" i="0" u="sng" strike="noStrike" cap="none" dirty="0" err="1" smtClean="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rPr>
              <a:t>lit</a:t>
            </a:r>
            <a:r>
              <a:rPr lang="de-DE" sz="1800" b="1" i="0" u="sng" strike="noStrike" cap="none" dirty="0" smtClean="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rPr>
              <a:t>. </a:t>
            </a:r>
            <a:r>
              <a:rPr lang="de-DE" sz="1800" u="sng" dirty="0" smtClean="0">
                <a:latin typeface="Times New Roman" panose="02020603050405020304" pitchFamily="18" charset="0"/>
                <a:ea typeface="MS UI Gothic" panose="020B0600070205080204" pitchFamily="34" charset="-128"/>
                <a:cs typeface="Times New Roman" panose="02020603050405020304" pitchFamily="18" charset="0"/>
              </a:rPr>
              <a:t>b FKVO</a:t>
            </a:r>
            <a:endParaRPr lang="de-DE" sz="1800" b="1" i="0" u="sng" strike="noStrike" cap="none" dirty="0">
              <a:solidFill>
                <a:schemeClr val="dk1"/>
              </a:solidFill>
              <a:latin typeface="Times New Roman" panose="02020603050405020304" pitchFamily="18" charset="0"/>
              <a:ea typeface="MS UI Gothic" panose="020B0600070205080204" pitchFamily="34" charset="-128"/>
              <a:cs typeface="Times New Roman" panose="02020603050405020304" pitchFamily="18" charset="0"/>
              <a:sym typeface="Nunito"/>
            </a:endParaRPr>
          </a:p>
        </p:txBody>
      </p:sp>
      <p:sp>
        <p:nvSpPr>
          <p:cNvPr id="3" name="Text Placeholder 2"/>
          <p:cNvSpPr>
            <a:spLocks noGrp="1"/>
          </p:cNvSpPr>
          <p:nvPr>
            <p:ph type="body" idx="1"/>
          </p:nvPr>
        </p:nvSpPr>
        <p:spPr>
          <a:xfrm>
            <a:off x="228600" y="1619249"/>
            <a:ext cx="4254499" cy="2082242"/>
          </a:xfrm>
        </p:spPr>
        <p:style>
          <a:lnRef idx="1">
            <a:schemeClr val="accent6"/>
          </a:lnRef>
          <a:fillRef idx="2">
            <a:schemeClr val="accent6"/>
          </a:fillRef>
          <a:effectRef idx="1">
            <a:schemeClr val="accent6"/>
          </a:effectRef>
          <a:fontRef idx="minor">
            <a:schemeClr val="dk1"/>
          </a:fontRef>
        </p:style>
        <p:txBody>
          <a:bodyPr/>
          <a:lstStyle/>
          <a:p>
            <a:pPr algn="l"/>
            <a:r>
              <a:rPr lang="de-DE" b="0" i="1" dirty="0" smtClean="0">
                <a:solidFill>
                  <a:schemeClr val="tx1"/>
                </a:solidFill>
                <a:latin typeface="Times New Roman" panose="02020603050405020304" pitchFamily="18" charset="0"/>
                <a:ea typeface="Times New Roman"/>
                <a:cs typeface="Times New Roman" panose="02020603050405020304" pitchFamily="18" charset="0"/>
              </a:rPr>
              <a:t>„Eine</a:t>
            </a:r>
            <a:r>
              <a:rPr lang="de-DE" b="0" i="1" spc="130" dirty="0" smtClean="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oder</a:t>
            </a:r>
            <a:r>
              <a:rPr lang="de-DE" b="0" i="1" spc="18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mehrere</a:t>
            </a:r>
            <a:r>
              <a:rPr lang="de-DE" b="0" i="1" spc="17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Personen,</a:t>
            </a:r>
            <a:r>
              <a:rPr lang="de-DE" b="0" i="1" spc="7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die</a:t>
            </a:r>
            <a:r>
              <a:rPr lang="de-DE" b="0" i="1" spc="13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bereits</a:t>
            </a:r>
            <a:r>
              <a:rPr lang="de-DE" b="0" i="1" spc="12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mindestens</a:t>
            </a:r>
            <a:r>
              <a:rPr lang="de-DE" b="0" i="1" spc="13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ein Unternehmen</a:t>
            </a:r>
            <a:r>
              <a:rPr lang="de-DE" b="0" i="1" spc="8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kontroll</a:t>
            </a:r>
            <a:r>
              <a:rPr lang="de-DE" b="0" i="1" spc="-10" dirty="0">
                <a:solidFill>
                  <a:schemeClr val="tx1"/>
                </a:solidFill>
                <a:latin typeface="Times New Roman" panose="02020603050405020304" pitchFamily="18" charset="0"/>
                <a:ea typeface="Times New Roman"/>
                <a:cs typeface="Times New Roman" panose="02020603050405020304" pitchFamily="18" charset="0"/>
              </a:rPr>
              <a:t>i</a:t>
            </a:r>
            <a:r>
              <a:rPr lang="de-DE" b="0" i="1" dirty="0">
                <a:solidFill>
                  <a:schemeClr val="tx1"/>
                </a:solidFill>
                <a:latin typeface="Times New Roman" panose="02020603050405020304" pitchFamily="18" charset="0"/>
                <a:ea typeface="Times New Roman"/>
                <a:cs typeface="Times New Roman" panose="02020603050405020304" pitchFamily="18" charset="0"/>
              </a:rPr>
              <a:t>eren, oder</a:t>
            </a:r>
            <a:r>
              <a:rPr lang="de-DE" b="0" i="1" spc="8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ein</a:t>
            </a:r>
            <a:r>
              <a:rPr lang="de-DE" b="0" i="1" spc="5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oder</a:t>
            </a:r>
            <a:r>
              <a:rPr lang="de-DE" b="0" i="1" spc="8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mehrere</a:t>
            </a:r>
            <a:r>
              <a:rPr lang="de-DE" b="0" i="1" spc="7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smtClean="0">
                <a:solidFill>
                  <a:schemeClr val="tx1"/>
                </a:solidFill>
                <a:latin typeface="Times New Roman" panose="02020603050405020304" pitchFamily="18" charset="0"/>
                <a:ea typeface="Times New Roman"/>
                <a:cs typeface="Times New Roman" panose="02020603050405020304" pitchFamily="18" charset="0"/>
              </a:rPr>
              <a:t>Unternehmen, die</a:t>
            </a:r>
            <a:r>
              <a:rPr lang="de-DE" b="0" i="1" spc="190" dirty="0" smtClean="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durch</a:t>
            </a:r>
            <a:r>
              <a:rPr lang="de-DE" b="0" i="1" spc="16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den</a:t>
            </a:r>
            <a:r>
              <a:rPr lang="de-DE" b="0" i="1" spc="13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Erwerb</a:t>
            </a:r>
            <a:r>
              <a:rPr lang="de-DE" b="0" i="1" spc="2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von</a:t>
            </a:r>
            <a:r>
              <a:rPr lang="de-DE" b="0" i="1" spc="14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Anteilsrechten oder Vermögenswerten,</a:t>
            </a:r>
            <a:r>
              <a:rPr lang="de-DE" b="0" i="1" spc="6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durch </a:t>
            </a:r>
            <a:r>
              <a:rPr lang="de-DE" b="0" i="1" spc="3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Vertrag</a:t>
            </a:r>
            <a:r>
              <a:rPr lang="de-DE" b="0" i="1" spc="14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oder </a:t>
            </a:r>
            <a:r>
              <a:rPr lang="de-DE" b="0" i="1" spc="2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in </a:t>
            </a:r>
            <a:r>
              <a:rPr lang="de-DE" b="0" i="1" spc="3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sonstiger</a:t>
            </a:r>
            <a:r>
              <a:rPr lang="de-DE" b="0" i="1" spc="20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Weise die</a:t>
            </a:r>
            <a:r>
              <a:rPr lang="de-DE" b="0" i="1" spc="2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unmittelbare</a:t>
            </a:r>
            <a:r>
              <a:rPr lang="de-DE" b="0" i="1" spc="4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oder</a:t>
            </a:r>
            <a:r>
              <a:rPr lang="de-DE" b="0" i="1" spc="8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mittelbare</a:t>
            </a:r>
            <a:r>
              <a:rPr lang="de-DE" b="0" i="1" spc="1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Kontrolle</a:t>
            </a:r>
            <a:r>
              <a:rPr lang="de-DE" b="0" i="1" spc="-6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über</a:t>
            </a:r>
            <a:r>
              <a:rPr lang="de-DE" b="0" i="1" spc="9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die</a:t>
            </a:r>
            <a:r>
              <a:rPr lang="de-DE" b="0" i="1" spc="2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smtClean="0">
                <a:solidFill>
                  <a:schemeClr val="tx1"/>
                </a:solidFill>
                <a:latin typeface="Times New Roman" panose="02020603050405020304" pitchFamily="18" charset="0"/>
                <a:ea typeface="Times New Roman"/>
                <a:cs typeface="Times New Roman" panose="02020603050405020304" pitchFamily="18" charset="0"/>
              </a:rPr>
              <a:t>Gesamtheit</a:t>
            </a:r>
            <a:r>
              <a:rPr lang="de-DE" b="0" i="1" spc="140" dirty="0" smtClean="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oder</a:t>
            </a:r>
            <a:r>
              <a:rPr lang="de-DE" b="0" i="1" spc="16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über</a:t>
            </a:r>
            <a:r>
              <a:rPr lang="de-DE" b="0" i="1" spc="16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Teile eines</a:t>
            </a:r>
            <a:r>
              <a:rPr lang="de-DE" b="0" i="1" spc="7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oder</a:t>
            </a:r>
            <a:r>
              <a:rPr lang="de-DE" b="0" i="1" spc="15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mehrerer</a:t>
            </a:r>
            <a:r>
              <a:rPr lang="de-DE" b="0" i="1" spc="150" dirty="0">
                <a:solidFill>
                  <a:schemeClr val="tx1"/>
                </a:solidFill>
                <a:latin typeface="Times New Roman" panose="02020603050405020304" pitchFamily="18" charset="0"/>
                <a:ea typeface="Times New Roman"/>
                <a:cs typeface="Times New Roman" panose="02020603050405020304" pitchFamily="18" charset="0"/>
              </a:rPr>
              <a:t> </a:t>
            </a:r>
            <a:r>
              <a:rPr lang="de-DE" b="0" i="1" dirty="0">
                <a:solidFill>
                  <a:schemeClr val="tx1"/>
                </a:solidFill>
                <a:latin typeface="Times New Roman" panose="02020603050405020304" pitchFamily="18" charset="0"/>
                <a:ea typeface="Times New Roman"/>
                <a:cs typeface="Times New Roman" panose="02020603050405020304" pitchFamily="18" charset="0"/>
              </a:rPr>
              <a:t>anderer</a:t>
            </a:r>
            <a:r>
              <a:rPr lang="de-DE" b="0" i="1" spc="145" dirty="0">
                <a:solidFill>
                  <a:schemeClr val="tx1"/>
                </a:solidFill>
                <a:latin typeface="Times New Roman" panose="02020603050405020304" pitchFamily="18" charset="0"/>
                <a:ea typeface="Times New Roman"/>
                <a:cs typeface="Times New Roman" panose="02020603050405020304" pitchFamily="18" charset="0"/>
              </a:rPr>
              <a:t> </a:t>
            </a:r>
            <a:r>
              <a:rPr lang="de-DE" b="0" i="1" dirty="0" smtClean="0">
                <a:solidFill>
                  <a:schemeClr val="tx1"/>
                </a:solidFill>
                <a:latin typeface="Times New Roman" panose="02020603050405020304" pitchFamily="18" charset="0"/>
                <a:ea typeface="Times New Roman"/>
                <a:cs typeface="Times New Roman" panose="02020603050405020304" pitchFamily="18" charset="0"/>
              </a:rPr>
              <a:t>Unternehmen</a:t>
            </a:r>
            <a:r>
              <a:rPr lang="de-DE" b="0" i="1" spc="85" dirty="0" smtClean="0">
                <a:solidFill>
                  <a:schemeClr val="tx1"/>
                </a:solidFill>
                <a:latin typeface="Times New Roman" panose="02020603050405020304" pitchFamily="18" charset="0"/>
                <a:ea typeface="Times New Roman"/>
                <a:cs typeface="Times New Roman" panose="02020603050405020304" pitchFamily="18" charset="0"/>
              </a:rPr>
              <a:t> </a:t>
            </a:r>
            <a:r>
              <a:rPr lang="de-DE" b="0" i="1" dirty="0" smtClean="0">
                <a:solidFill>
                  <a:schemeClr val="tx1"/>
                </a:solidFill>
                <a:latin typeface="Times New Roman" panose="02020603050405020304" pitchFamily="18" charset="0"/>
                <a:ea typeface="Times New Roman"/>
                <a:cs typeface="Times New Roman" panose="02020603050405020304" pitchFamily="18" charset="0"/>
              </a:rPr>
              <a:t>erwerben“ </a:t>
            </a:r>
            <a:r>
              <a:rPr lang="de-DE" b="0" dirty="0" smtClean="0">
                <a:solidFill>
                  <a:schemeClr val="tx1"/>
                </a:solidFill>
                <a:latin typeface="Times New Roman" panose="02020603050405020304" pitchFamily="18" charset="0"/>
                <a:ea typeface="Times New Roman"/>
                <a:cs typeface="Times New Roman" panose="02020603050405020304" pitchFamily="18" charset="0"/>
              </a:rPr>
              <a:t>(Art. 3 Abs. 1 </a:t>
            </a:r>
            <a:r>
              <a:rPr lang="de-DE" b="0" dirty="0" err="1" smtClean="0">
                <a:solidFill>
                  <a:schemeClr val="tx1"/>
                </a:solidFill>
                <a:latin typeface="Times New Roman" panose="02020603050405020304" pitchFamily="18" charset="0"/>
                <a:ea typeface="Times New Roman"/>
                <a:cs typeface="Times New Roman" panose="02020603050405020304" pitchFamily="18" charset="0"/>
              </a:rPr>
              <a:t>lit</a:t>
            </a:r>
            <a:r>
              <a:rPr lang="de-DE" b="0" dirty="0" smtClean="0">
                <a:solidFill>
                  <a:schemeClr val="tx1"/>
                </a:solidFill>
                <a:latin typeface="Times New Roman" panose="02020603050405020304" pitchFamily="18" charset="0"/>
                <a:ea typeface="Times New Roman"/>
                <a:cs typeface="Times New Roman" panose="02020603050405020304" pitchFamily="18" charset="0"/>
              </a:rPr>
              <a:t> b.)</a:t>
            </a:r>
          </a:p>
          <a:p>
            <a:pPr>
              <a:lnSpc>
                <a:spcPts val="500"/>
              </a:lnSpc>
              <a:spcBef>
                <a:spcPts val="45"/>
              </a:spcBef>
              <a:spcAft>
                <a:spcPts val="0"/>
              </a:spcAft>
            </a:pPr>
            <a:endParaRPr lang="de-DE" b="0" dirty="0" smtClean="0">
              <a:latin typeface="Times New Roman" panose="02020603050405020304" pitchFamily="18" charset="0"/>
              <a:cs typeface="Times New Roman" panose="02020603050405020304" pitchFamily="18" charset="0"/>
            </a:endParaRPr>
          </a:p>
          <a:p>
            <a:pPr>
              <a:lnSpc>
                <a:spcPts val="500"/>
              </a:lnSpc>
              <a:spcBef>
                <a:spcPts val="45"/>
              </a:spcBef>
              <a:spcAft>
                <a:spcPts val="0"/>
              </a:spcAft>
            </a:pPr>
            <a:endParaRPr lang="de-DE" b="0" dirty="0">
              <a:latin typeface="Times New Roman" panose="02020603050405020304" pitchFamily="18" charset="0"/>
              <a:cs typeface="Times New Roman" panose="02020603050405020304" pitchFamily="18" charset="0"/>
            </a:endParaRPr>
          </a:p>
          <a:p>
            <a:pPr>
              <a:lnSpc>
                <a:spcPts val="500"/>
              </a:lnSpc>
              <a:spcBef>
                <a:spcPts val="45"/>
              </a:spcBef>
              <a:spcAft>
                <a:spcPts val="0"/>
              </a:spcAft>
            </a:pPr>
            <a:endParaRPr lang="de-DE" b="0" dirty="0" smtClean="0">
              <a:latin typeface="Times New Roman" panose="02020603050405020304" pitchFamily="18" charset="0"/>
              <a:cs typeface="Times New Roman" panose="02020603050405020304" pitchFamily="18" charset="0"/>
            </a:endParaRPr>
          </a:p>
          <a:p>
            <a:pPr>
              <a:lnSpc>
                <a:spcPts val="500"/>
              </a:lnSpc>
              <a:spcBef>
                <a:spcPts val="45"/>
              </a:spcBef>
              <a:spcAft>
                <a:spcPts val="0"/>
              </a:spcAft>
            </a:pPr>
            <a:endParaRPr lang="de-DE" b="0" dirty="0">
              <a:latin typeface="Times New Roman" panose="02020603050405020304" pitchFamily="18" charset="0"/>
              <a:cs typeface="Times New Roman" panose="02020603050405020304" pitchFamily="18" charset="0"/>
            </a:endParaRPr>
          </a:p>
          <a:p>
            <a:pPr>
              <a:lnSpc>
                <a:spcPts val="500"/>
              </a:lnSpc>
              <a:spcBef>
                <a:spcPts val="45"/>
              </a:spcBef>
              <a:spcAft>
                <a:spcPts val="0"/>
              </a:spcAft>
            </a:pPr>
            <a:endParaRPr lang="de-DE"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0" dirty="0" smtClean="0">
                <a:latin typeface="Times New Roman" panose="02020603050405020304" pitchFamily="18" charset="0"/>
                <a:cs typeface="Times New Roman" panose="02020603050405020304" pitchFamily="18" charset="0"/>
              </a:rPr>
              <a:t>Art</a:t>
            </a:r>
            <a:r>
              <a:rPr lang="de-DE" b="0" dirty="0">
                <a:latin typeface="Times New Roman" panose="02020603050405020304" pitchFamily="18" charset="0"/>
                <a:cs typeface="Times New Roman" panose="02020603050405020304" pitchFamily="18" charset="0"/>
              </a:rPr>
              <a:t>. 3 Abs. 2 statuiert eigenständigen Kontrollbegriff</a:t>
            </a:r>
          </a:p>
          <a:p>
            <a:pPr marL="741363" lvl="2" indent="-285750">
              <a:buFont typeface="Wingdings" panose="05000000000000000000" pitchFamily="2" charset="2"/>
              <a:buChar char="Ø"/>
            </a:pPr>
            <a:r>
              <a:rPr lang="de-DE" sz="1400" dirty="0" err="1">
                <a:latin typeface="Times New Roman" panose="02020603050405020304" pitchFamily="18" charset="0"/>
                <a:cs typeface="Times New Roman" panose="02020603050405020304" pitchFamily="18" charset="0"/>
              </a:rPr>
              <a:t>iRd</a:t>
            </a:r>
            <a:r>
              <a:rPr lang="de-DE" sz="1400" dirty="0">
                <a:latin typeface="Times New Roman" panose="02020603050405020304" pitchFamily="18" charset="0"/>
                <a:cs typeface="Times New Roman" panose="02020603050405020304" pitchFamily="18" charset="0"/>
              </a:rPr>
              <a:t> FKVO autonom auszulegen</a:t>
            </a:r>
          </a:p>
          <a:p>
            <a:pPr marL="285750" indent="-2857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Materieller </a:t>
            </a:r>
            <a:r>
              <a:rPr lang="de-DE" dirty="0" smtClean="0">
                <a:latin typeface="Times New Roman" panose="02020603050405020304" pitchFamily="18" charset="0"/>
                <a:cs typeface="Times New Roman" panose="02020603050405020304" pitchFamily="18" charset="0"/>
              </a:rPr>
              <a:t>Kontrollbegriff  </a:t>
            </a:r>
            <a:r>
              <a:rPr lang="de-DE" b="0" dirty="0" smtClean="0">
                <a:latin typeface="Times New Roman" panose="02020603050405020304" pitchFamily="18" charset="0"/>
                <a:cs typeface="Times New Roman" panose="02020603050405020304" pitchFamily="18" charset="0"/>
              </a:rPr>
              <a:t>in FKVO</a:t>
            </a:r>
            <a:endParaRPr lang="de-DE" b="0" dirty="0">
              <a:latin typeface="Times New Roman" panose="02020603050405020304" pitchFamily="18" charset="0"/>
              <a:cs typeface="Times New Roman" panose="02020603050405020304" pitchFamily="18" charset="0"/>
            </a:endParaRPr>
          </a:p>
          <a:p>
            <a:pPr marL="741363" lvl="2" indent="-285750">
              <a:buFont typeface="Wingdings" panose="05000000000000000000" pitchFamily="2" charset="2"/>
              <a:buChar char="§"/>
            </a:pPr>
            <a:r>
              <a:rPr lang="de-DE" sz="1400" dirty="0">
                <a:latin typeface="Times New Roman" panose="02020603050405020304" pitchFamily="18" charset="0"/>
                <a:cs typeface="Times New Roman" panose="02020603050405020304" pitchFamily="18" charset="0"/>
              </a:rPr>
              <a:t>Eher qualitative anstatt quantitative Kriterien (vgl. Mitteilung Zuständigkeit, Rn. 7)</a:t>
            </a:r>
          </a:p>
          <a:p>
            <a:pPr marL="741363" lvl="2" indent="-285750">
              <a:buFont typeface="Wingdings" panose="05000000000000000000" pitchFamily="2" charset="2"/>
              <a:buChar char="§"/>
            </a:pPr>
            <a:r>
              <a:rPr lang="de-DE" sz="1400" dirty="0">
                <a:latin typeface="Times New Roman" panose="02020603050405020304" pitchFamily="18" charset="0"/>
                <a:cs typeface="Times New Roman" panose="02020603050405020304" pitchFamily="18" charset="0"/>
              </a:rPr>
              <a:t>Im Gegensatz zum (ursprünglich) rein formalen Ansatz des GWB stets Würdigung der Umstände des Einzelfalls</a:t>
            </a:r>
          </a:p>
          <a:p>
            <a:pPr algn="l"/>
            <a:endParaRPr lang="de-DE" b="0" i="1" dirty="0">
              <a:solidFill>
                <a:srgbClr val="7030A0"/>
              </a:solidFill>
              <a:latin typeface="+mn-lt"/>
            </a:endParaRPr>
          </a:p>
        </p:txBody>
      </p:sp>
      <p:sp>
        <p:nvSpPr>
          <p:cNvPr id="5" name="Text Placeholder 4"/>
          <p:cNvSpPr>
            <a:spLocks noGrp="1"/>
          </p:cNvSpPr>
          <p:nvPr>
            <p:ph type="body" idx="2"/>
          </p:nvPr>
        </p:nvSpPr>
        <p:spPr>
          <a:xfrm>
            <a:off x="4657725" y="1619250"/>
            <a:ext cx="4256088" cy="948385"/>
          </a:xfrm>
        </p:spPr>
        <p:txBody>
          <a:bodyPr/>
          <a:lstStyle/>
          <a:p>
            <a:pPr marL="285750" indent="-285750" algn="l">
              <a:buFont typeface="Arial" panose="020B0604020202020204" pitchFamily="34" charset="0"/>
              <a:buChar char="•"/>
            </a:pPr>
            <a:r>
              <a:rPr lang="de-DE" sz="1400" b="0" dirty="0">
                <a:latin typeface="Times New Roman" panose="02020603050405020304" pitchFamily="18" charset="0"/>
                <a:cs typeface="Times New Roman" panose="02020603050405020304" pitchFamily="18" charset="0"/>
              </a:rPr>
              <a:t>Hohe Einzelfallgerechtigkeit (zulasten der Vorhersehbarkeit der Entscheidungen / Rechtssicherheit</a:t>
            </a:r>
            <a:r>
              <a:rPr lang="de-DE" sz="1400" b="0" dirty="0" smtClean="0">
                <a:latin typeface="Times New Roman" panose="02020603050405020304" pitchFamily="18" charset="0"/>
                <a:cs typeface="Times New Roman" panose="02020603050405020304" pitchFamily="18" charset="0"/>
              </a:rPr>
              <a:t>)</a:t>
            </a:r>
          </a:p>
          <a:p>
            <a:pPr marL="285750" indent="-285750" algn="l">
              <a:buFont typeface="Arial" panose="020B0604020202020204" pitchFamily="34" charset="0"/>
              <a:buChar char="•"/>
            </a:pPr>
            <a:endParaRPr lang="de-DE" sz="1400" b="0" dirty="0"/>
          </a:p>
          <a:p>
            <a:pPr marL="741363" lvl="2" indent="-285750">
              <a:buFont typeface="Arial" panose="020B0604020202020204" pitchFamily="34" charset="0"/>
              <a:buChar char="•"/>
            </a:pPr>
            <a:endParaRPr lang="de-DE" sz="900" b="0" dirty="0">
              <a:latin typeface="+mn-lt"/>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2" name="TextBox 1"/>
          <p:cNvSpPr txBox="1"/>
          <p:nvPr/>
        </p:nvSpPr>
        <p:spPr>
          <a:xfrm>
            <a:off x="4572000" y="2779776"/>
            <a:ext cx="3891686"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Prüfung  Kontrollerwerb (alleinige </a:t>
            </a:r>
            <a:r>
              <a:rPr lang="de-DE" dirty="0">
                <a:latin typeface="Times New Roman" panose="02020603050405020304" pitchFamily="18" charset="0"/>
                <a:cs typeface="Times New Roman" panose="02020603050405020304" pitchFamily="18" charset="0"/>
              </a:rPr>
              <a:t>und gemeinsame Kontrolle) </a:t>
            </a:r>
            <a:r>
              <a:rPr lang="de-DE" dirty="0" smtClean="0">
                <a:latin typeface="Times New Roman" panose="02020603050405020304" pitchFamily="18" charset="0"/>
                <a:cs typeface="Times New Roman" panose="02020603050405020304" pitchFamily="18" charset="0"/>
              </a:rPr>
              <a:t>(vgl</a:t>
            </a:r>
            <a:r>
              <a:rPr lang="de-DE" dirty="0">
                <a:latin typeface="Times New Roman" panose="02020603050405020304" pitchFamily="18" charset="0"/>
                <a:cs typeface="Times New Roman" panose="02020603050405020304" pitchFamily="18" charset="0"/>
              </a:rPr>
              <a:t>. Mitteilung Zuständigkeit)</a:t>
            </a:r>
          </a:p>
          <a:p>
            <a:pPr marL="517525" lvl="1" indent="-228600">
              <a:buFont typeface="+mj-lt"/>
              <a:buAutoNum type="arabicParenR"/>
            </a:pPr>
            <a:r>
              <a:rPr lang="de-DE" dirty="0">
                <a:latin typeface="Times New Roman" panose="02020603050405020304" pitchFamily="18" charset="0"/>
                <a:cs typeface="Times New Roman" panose="02020603050405020304" pitchFamily="18" charset="0"/>
              </a:rPr>
              <a:t>Kontrolle als die Möglichkeit einen bestimmenden Einfluss auf die Tätigkeit eines Unternehmens </a:t>
            </a:r>
            <a:r>
              <a:rPr lang="de-DE" dirty="0" smtClean="0">
                <a:latin typeface="Times New Roman" panose="02020603050405020304" pitchFamily="18" charset="0"/>
                <a:cs typeface="Times New Roman" panose="02020603050405020304" pitchFamily="18" charset="0"/>
              </a:rPr>
              <a:t>auszuüben </a:t>
            </a:r>
            <a:endParaRPr lang="de-DE" dirty="0">
              <a:latin typeface="Times New Roman" panose="02020603050405020304" pitchFamily="18" charset="0"/>
              <a:cs typeface="Times New Roman" panose="02020603050405020304" pitchFamily="18" charset="0"/>
            </a:endParaRPr>
          </a:p>
          <a:p>
            <a:pPr marL="517525" lvl="1" indent="-228600">
              <a:buFont typeface="+mj-lt"/>
              <a:buAutoNum type="arabicParenR"/>
            </a:pPr>
            <a:r>
              <a:rPr lang="de-DE" dirty="0">
                <a:latin typeface="Times New Roman" panose="02020603050405020304" pitchFamily="18" charset="0"/>
                <a:cs typeface="Times New Roman" panose="02020603050405020304" pitchFamily="18" charset="0"/>
              </a:rPr>
              <a:t>Erwerber der </a:t>
            </a:r>
            <a:r>
              <a:rPr lang="de-DE" dirty="0" smtClean="0">
                <a:latin typeface="Times New Roman" panose="02020603050405020304" pitchFamily="18" charset="0"/>
                <a:cs typeface="Times New Roman" panose="02020603050405020304" pitchFamily="18" charset="0"/>
              </a:rPr>
              <a:t>Kontrolle </a:t>
            </a:r>
            <a:endParaRPr lang="de-DE" dirty="0">
              <a:latin typeface="Times New Roman" panose="02020603050405020304" pitchFamily="18" charset="0"/>
              <a:cs typeface="Times New Roman" panose="02020603050405020304" pitchFamily="18" charset="0"/>
            </a:endParaRPr>
          </a:p>
          <a:p>
            <a:pPr marL="517525" lvl="1" indent="-228600">
              <a:buFont typeface="+mj-lt"/>
              <a:buAutoNum type="arabicParenR"/>
            </a:pPr>
            <a:r>
              <a:rPr lang="de-DE" dirty="0">
                <a:latin typeface="Times New Roman" panose="02020603050405020304" pitchFamily="18" charset="0"/>
                <a:cs typeface="Times New Roman" panose="02020603050405020304" pitchFamily="18" charset="0"/>
              </a:rPr>
              <a:t>Mittel der </a:t>
            </a:r>
            <a:r>
              <a:rPr lang="de-DE" dirty="0" smtClean="0">
                <a:latin typeface="Times New Roman" panose="02020603050405020304" pitchFamily="18" charset="0"/>
                <a:cs typeface="Times New Roman" panose="02020603050405020304" pitchFamily="18" charset="0"/>
              </a:rPr>
              <a:t>Kontrolle </a:t>
            </a:r>
            <a:endParaRPr lang="de-DE" dirty="0">
              <a:latin typeface="Times New Roman" panose="02020603050405020304" pitchFamily="18" charset="0"/>
              <a:cs typeface="Times New Roman" panose="02020603050405020304" pitchFamily="18" charset="0"/>
            </a:endParaRPr>
          </a:p>
          <a:p>
            <a:pPr marL="517525" lvl="1" indent="-228600">
              <a:buFont typeface="+mj-lt"/>
              <a:buAutoNum type="arabicParenR"/>
            </a:pPr>
            <a:r>
              <a:rPr lang="de-DE" dirty="0">
                <a:latin typeface="Times New Roman" panose="02020603050405020304" pitchFamily="18" charset="0"/>
                <a:cs typeface="Times New Roman" panose="02020603050405020304" pitchFamily="18" charset="0"/>
              </a:rPr>
              <a:t>Gegenstand der </a:t>
            </a:r>
            <a:r>
              <a:rPr lang="de-DE" dirty="0" smtClean="0">
                <a:latin typeface="Times New Roman" panose="02020603050405020304" pitchFamily="18" charset="0"/>
                <a:cs typeface="Times New Roman" panose="02020603050405020304" pitchFamily="18" charset="0"/>
              </a:rPr>
              <a:t>Kontrolle </a:t>
            </a:r>
            <a:endParaRPr lang="de-DE" dirty="0">
              <a:latin typeface="Times New Roman" panose="02020603050405020304" pitchFamily="18" charset="0"/>
              <a:cs typeface="Times New Roman" panose="02020603050405020304" pitchFamily="18" charset="0"/>
            </a:endParaRPr>
          </a:p>
          <a:p>
            <a:pPr marL="517525" lvl="1" indent="-228600">
              <a:buFont typeface="+mj-lt"/>
              <a:buAutoNum type="arabicParenR"/>
            </a:pPr>
            <a:r>
              <a:rPr lang="de-DE" dirty="0" smtClean="0">
                <a:latin typeface="Times New Roman" panose="02020603050405020304" pitchFamily="18" charset="0"/>
                <a:cs typeface="Times New Roman" panose="02020603050405020304" pitchFamily="18" charset="0"/>
              </a:rPr>
              <a:t>Dauerhaftigkeit </a:t>
            </a:r>
            <a:endParaRPr lang="de-DE" dirty="0">
              <a:latin typeface="Times New Roman" panose="02020603050405020304" pitchFamily="18" charset="0"/>
              <a:cs typeface="Times New Roman" panose="02020603050405020304" pitchFamily="18" charset="0"/>
            </a:endParaRPr>
          </a:p>
          <a:p>
            <a:pPr marL="517525" lvl="1" indent="-228600">
              <a:buFont typeface="+mj-lt"/>
              <a:buAutoNum type="arabicParenR"/>
            </a:pPr>
            <a:r>
              <a:rPr lang="de-DE" dirty="0" smtClean="0">
                <a:latin typeface="Times New Roman" panose="02020603050405020304" pitchFamily="18" charset="0"/>
                <a:cs typeface="Times New Roman" panose="02020603050405020304" pitchFamily="18" charset="0"/>
              </a:rPr>
              <a:t>Erwerb </a:t>
            </a:r>
            <a:endParaRPr lang="de-DE" dirty="0">
              <a:latin typeface="Times New Roman" panose="02020603050405020304" pitchFamily="18" charset="0"/>
              <a:cs typeface="Times New Roman" panose="02020603050405020304" pitchFamily="18" charset="0"/>
            </a:endParaRPr>
          </a:p>
          <a:p>
            <a:pPr marL="517525" lvl="1" indent="-228600">
              <a:buFont typeface="+mj-lt"/>
              <a:buAutoNum type="arabicParenR"/>
            </a:pPr>
            <a:r>
              <a:rPr lang="de-DE" dirty="0">
                <a:latin typeface="Times New Roman" panose="02020603050405020304" pitchFamily="18" charset="0"/>
                <a:cs typeface="Times New Roman" panose="02020603050405020304" pitchFamily="18" charset="0"/>
              </a:rPr>
              <a:t>Einheit </a:t>
            </a:r>
            <a:r>
              <a:rPr lang="de-DE" dirty="0" smtClean="0">
                <a:latin typeface="Times New Roman" panose="02020603050405020304" pitchFamily="18" charset="0"/>
                <a:cs typeface="Times New Roman" panose="02020603050405020304" pitchFamily="18" charset="0"/>
              </a:rPr>
              <a:t>oder </a:t>
            </a:r>
            <a:r>
              <a:rPr lang="de-DE" dirty="0">
                <a:latin typeface="Times New Roman" panose="02020603050405020304" pitchFamily="18" charset="0"/>
                <a:cs typeface="Times New Roman" panose="02020603050405020304" pitchFamily="18" charset="0"/>
              </a:rPr>
              <a:t>Mehrheit von Zusammenschlussvorgängen</a:t>
            </a:r>
          </a:p>
          <a:p>
            <a:endParaRPr lang="de-DE" dirty="0"/>
          </a:p>
        </p:txBody>
      </p:sp>
    </p:spTree>
    <p:extLst>
      <p:ext uri="{BB962C8B-B14F-4D97-AF65-F5344CB8AC3E}">
        <p14:creationId xmlns:p14="http://schemas.microsoft.com/office/powerpoint/2010/main" val="2151619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xfrm>
            <a:off x="228600" y="609599"/>
            <a:ext cx="8685213" cy="502311"/>
          </a:xfrm>
          <a:prstGeom prst="rect">
            <a:avLst/>
          </a:prstGeom>
          <a:noFill/>
          <a:ln>
            <a:noFill/>
          </a:ln>
        </p:spPr>
        <p:txBody>
          <a:bodyPr lIns="0" tIns="0" rIns="0" bIns="0" anchor="t" anchorCtr="0">
            <a:noAutofit/>
          </a:bodyPr>
          <a:lstStyle/>
          <a:p>
            <a:pPr>
              <a:buSzPct val="25000"/>
            </a:pP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a:t>
            </a:r>
            <a:r>
              <a:rPr lang="en-US" sz="2000" b="1" i="0" u="sng" strike="noStrike" cap="none" dirty="0" err="1">
                <a:solidFill>
                  <a:schemeClr val="dk1"/>
                </a:solidFill>
                <a:latin typeface="Times New Roman" panose="02020603050405020304" pitchFamily="18" charset="0"/>
                <a:cs typeface="Times New Roman" panose="02020603050405020304" pitchFamily="18" charset="0"/>
                <a:sym typeface="Nunito"/>
              </a:rPr>
              <a:t>Zusammenschluss</a:t>
            </a:r>
            <a:r>
              <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rPr>
              <a:t> </a:t>
            </a:r>
            <a:r>
              <a:rPr lang="en-US"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durch</a:t>
            </a: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en-US"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Kontrollerwerb</a:t>
            </a: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en-US"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nach</a:t>
            </a: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Art</a:t>
            </a:r>
            <a:r>
              <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rPr>
              <a:t>. 3 Abs. 1 lit. </a:t>
            </a:r>
            <a:r>
              <a:rPr lang="en-US" sz="2000" u="sng" dirty="0" smtClean="0">
                <a:latin typeface="Times New Roman" panose="02020603050405020304" pitchFamily="18" charset="0"/>
                <a:cs typeface="Times New Roman" panose="02020603050405020304" pitchFamily="18" charset="0"/>
              </a:rPr>
              <a:t>b FKVO</a:t>
            </a:r>
            <a:endPar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3" name="Text Placeholder 2"/>
          <p:cNvSpPr>
            <a:spLocks noGrp="1"/>
          </p:cNvSpPr>
          <p:nvPr>
            <p:ph type="body" idx="1"/>
          </p:nvPr>
        </p:nvSpPr>
        <p:spPr>
          <a:xfrm>
            <a:off x="324297" y="1031443"/>
            <a:ext cx="4254499" cy="3179049"/>
          </a:xfrm>
        </p:spPr>
        <p:txBody>
          <a:bodyPr/>
          <a:lstStyle/>
          <a:p>
            <a:pPr marR="34290">
              <a:spcAft>
                <a:spcPts val="0"/>
              </a:spcAft>
            </a:pPr>
            <a:r>
              <a:rPr lang="de-DE" b="0" dirty="0" smtClean="0">
                <a:solidFill>
                  <a:srgbClr val="7030A0"/>
                </a:solidFill>
                <a:latin typeface="Times New Roman" panose="02020603050405020304" pitchFamily="18" charset="0"/>
                <a:ea typeface="Times New Roman"/>
                <a:cs typeface="Times New Roman" panose="02020603050405020304" pitchFamily="18" charset="0"/>
              </a:rPr>
              <a:t>(2) Kontrolle</a:t>
            </a:r>
            <a:r>
              <a:rPr lang="de-DE" b="0" spc="40" dirty="0" smtClean="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wird</a:t>
            </a:r>
            <a:r>
              <a:rPr lang="de-DE" b="0" spc="15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durch</a:t>
            </a:r>
            <a:r>
              <a:rPr lang="de-DE" b="0" spc="20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Rechte,</a:t>
            </a:r>
            <a:r>
              <a:rPr lang="de-DE" b="0" spc="7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Verträge</a:t>
            </a:r>
            <a:r>
              <a:rPr lang="de-DE" b="0" spc="4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a:t>
            </a:r>
            <a:r>
              <a:rPr lang="de-DE" b="0" spc="20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andere Mittel</a:t>
            </a:r>
            <a:r>
              <a:rPr lang="de-DE" b="0" spc="-9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begründet,</a:t>
            </a:r>
            <a:r>
              <a:rPr lang="de-DE" b="0" spc="4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die</a:t>
            </a:r>
            <a:r>
              <a:rPr lang="de-DE" b="0" spc="1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einzeln</a:t>
            </a:r>
            <a:r>
              <a:rPr lang="de-DE" b="0" spc="2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a:t>
            </a:r>
            <a:r>
              <a:rPr lang="de-DE" b="0" spc="7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zusammen</a:t>
            </a:r>
            <a:r>
              <a:rPr lang="de-DE" b="0" spc="6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unter</a:t>
            </a:r>
            <a:r>
              <a:rPr lang="de-DE" b="0" spc="125" dirty="0">
                <a:solidFill>
                  <a:srgbClr val="7030A0"/>
                </a:solidFill>
                <a:latin typeface="Times New Roman" panose="02020603050405020304" pitchFamily="18" charset="0"/>
                <a:ea typeface="Times New Roman"/>
                <a:cs typeface="Times New Roman" panose="02020603050405020304" pitchFamily="18" charset="0"/>
              </a:rPr>
              <a:t> </a:t>
            </a:r>
            <a:r>
              <a:rPr lang="de-DE" b="0" dirty="0" smtClean="0">
                <a:solidFill>
                  <a:srgbClr val="7030A0"/>
                </a:solidFill>
                <a:latin typeface="Times New Roman" panose="02020603050405020304" pitchFamily="18" charset="0"/>
                <a:ea typeface="Times New Roman"/>
                <a:cs typeface="Times New Roman" panose="02020603050405020304" pitchFamily="18" charset="0"/>
              </a:rPr>
              <a:t>Berücksichtigung</a:t>
            </a:r>
            <a:r>
              <a:rPr lang="de-DE" b="0" spc="60" dirty="0" smtClean="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aller tatsächlichen</a:t>
            </a:r>
            <a:r>
              <a:rPr lang="de-DE" b="0" spc="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a:t>
            </a:r>
            <a:r>
              <a:rPr lang="de-DE" b="0" spc="9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rechtlichen</a:t>
            </a:r>
            <a:r>
              <a:rPr lang="de-DE" b="0" spc="3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Umstände</a:t>
            </a:r>
            <a:r>
              <a:rPr lang="de-DE" b="0" spc="10"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die Möglichkeit</a:t>
            </a:r>
            <a:r>
              <a:rPr lang="de-DE" spc="8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gewähren,</a:t>
            </a:r>
            <a:r>
              <a:rPr lang="de-DE" spc="210"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ei</a:t>
            </a:r>
            <a:r>
              <a:rPr lang="de-DE" spc="15" dirty="0">
                <a:solidFill>
                  <a:srgbClr val="7030A0"/>
                </a:solidFill>
                <a:latin typeface="Times New Roman" panose="02020603050405020304" pitchFamily="18" charset="0"/>
                <a:ea typeface="Times New Roman"/>
                <a:cs typeface="Times New Roman" panose="02020603050405020304" pitchFamily="18" charset="0"/>
              </a:rPr>
              <a:t>n</a:t>
            </a:r>
            <a:r>
              <a:rPr lang="de-DE" dirty="0">
                <a:solidFill>
                  <a:srgbClr val="7030A0"/>
                </a:solidFill>
                <a:latin typeface="Times New Roman" panose="02020603050405020304" pitchFamily="18" charset="0"/>
                <a:ea typeface="Times New Roman"/>
                <a:cs typeface="Times New Roman" panose="02020603050405020304" pitchFamily="18" charset="0"/>
              </a:rPr>
              <a:t>en </a:t>
            </a:r>
            <a:r>
              <a:rPr lang="de-DE" spc="3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bestimmenden </a:t>
            </a:r>
            <a:r>
              <a:rPr lang="de-DE" spc="1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Einfluss</a:t>
            </a:r>
            <a:r>
              <a:rPr lang="de-DE" spc="5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auf </a:t>
            </a:r>
            <a:r>
              <a:rPr lang="de-DE" spc="2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die Tätigkeit</a:t>
            </a:r>
            <a:r>
              <a:rPr lang="de-DE" spc="7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eines</a:t>
            </a:r>
            <a:r>
              <a:rPr lang="de-DE" spc="-45" dirty="0">
                <a:solidFill>
                  <a:srgbClr val="7030A0"/>
                </a:solidFill>
                <a:latin typeface="Times New Roman" panose="02020603050405020304" pitchFamily="18" charset="0"/>
                <a:ea typeface="Times New Roman"/>
                <a:cs typeface="Times New Roman" panose="02020603050405020304" pitchFamily="18" charset="0"/>
              </a:rPr>
              <a:t> </a:t>
            </a:r>
            <a:r>
              <a:rPr lang="de-DE" dirty="0">
                <a:solidFill>
                  <a:srgbClr val="7030A0"/>
                </a:solidFill>
                <a:latin typeface="Times New Roman" panose="02020603050405020304" pitchFamily="18" charset="0"/>
                <a:ea typeface="Times New Roman"/>
                <a:cs typeface="Times New Roman" panose="02020603050405020304" pitchFamily="18" charset="0"/>
              </a:rPr>
              <a:t>Unternehmens auszuüben</a:t>
            </a:r>
            <a:r>
              <a:rPr lang="de-DE" b="0" dirty="0">
                <a:solidFill>
                  <a:srgbClr val="7030A0"/>
                </a:solidFill>
                <a:latin typeface="Times New Roman" panose="02020603050405020304" pitchFamily="18" charset="0"/>
                <a:ea typeface="Times New Roman"/>
                <a:cs typeface="Times New Roman" panose="02020603050405020304" pitchFamily="18" charset="0"/>
              </a:rPr>
              <a:t>,</a:t>
            </a:r>
            <a:r>
              <a:rPr lang="de-DE" b="0" spc="1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insbesondere</a:t>
            </a:r>
            <a:r>
              <a:rPr lang="de-DE" b="0" spc="-5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durch</a:t>
            </a:r>
            <a:r>
              <a:rPr lang="de-DE" b="0" dirty="0" smtClean="0">
                <a:solidFill>
                  <a:srgbClr val="7030A0"/>
                </a:solidFill>
                <a:latin typeface="Times New Roman" panose="02020603050405020304" pitchFamily="18" charset="0"/>
                <a:ea typeface="Times New Roman"/>
                <a:cs typeface="Times New Roman" panose="02020603050405020304" pitchFamily="18" charset="0"/>
              </a:rPr>
              <a:t>:</a:t>
            </a:r>
            <a:endParaRPr lang="de-DE" b="0" dirty="0">
              <a:solidFill>
                <a:srgbClr val="7030A0"/>
              </a:solidFill>
              <a:latin typeface="Times New Roman" panose="02020603050405020304" pitchFamily="18" charset="0"/>
              <a:ea typeface="Calibri"/>
              <a:cs typeface="Times New Roman" panose="02020603050405020304" pitchFamily="18" charset="0"/>
            </a:endParaRPr>
          </a:p>
          <a:p>
            <a:pPr marL="154940" marR="33655" indent="-144780">
              <a:spcAft>
                <a:spcPts val="0"/>
              </a:spcAft>
            </a:pPr>
            <a:r>
              <a:rPr lang="de-DE" b="0" dirty="0" smtClean="0">
                <a:solidFill>
                  <a:srgbClr val="7030A0"/>
                </a:solidFill>
                <a:latin typeface="Times New Roman" panose="02020603050405020304" pitchFamily="18" charset="0"/>
                <a:ea typeface="Times New Roman"/>
                <a:cs typeface="Times New Roman" panose="02020603050405020304" pitchFamily="18" charset="0"/>
              </a:rPr>
              <a:t>a) Eigentums</a:t>
            </a:r>
            <a:r>
              <a:rPr lang="de-DE" b="0" spc="-25" dirty="0" smtClean="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a:t>
            </a:r>
            <a:r>
              <a:rPr lang="de-DE" b="0" spc="8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a:t>
            </a:r>
            <a:r>
              <a:rPr lang="de-DE" b="0" spc="13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Nutzungsrechte</a:t>
            </a:r>
            <a:r>
              <a:rPr lang="de-DE" b="0" spc="9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an</a:t>
            </a:r>
            <a:r>
              <a:rPr lang="de-DE" b="0" spc="13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der</a:t>
            </a:r>
            <a:r>
              <a:rPr lang="de-DE" b="0" spc="11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Gesamtheit</a:t>
            </a:r>
            <a:r>
              <a:rPr lang="de-DE" b="0" spc="5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 an</a:t>
            </a:r>
            <a:r>
              <a:rPr lang="de-DE" b="0" spc="6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Teilen</a:t>
            </a:r>
            <a:r>
              <a:rPr lang="de-DE" b="0" spc="8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des</a:t>
            </a:r>
            <a:r>
              <a:rPr lang="de-DE" b="0" spc="-2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Vermögens</a:t>
            </a:r>
            <a:r>
              <a:rPr lang="de-DE" b="0" spc="6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des</a:t>
            </a:r>
            <a:r>
              <a:rPr lang="de-DE" b="0" spc="-2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Untern</a:t>
            </a:r>
            <a:r>
              <a:rPr lang="de-DE" b="0" spc="10" dirty="0">
                <a:solidFill>
                  <a:srgbClr val="7030A0"/>
                </a:solidFill>
                <a:latin typeface="Times New Roman" panose="02020603050405020304" pitchFamily="18" charset="0"/>
                <a:ea typeface="Times New Roman"/>
                <a:cs typeface="Times New Roman" panose="02020603050405020304" pitchFamily="18" charset="0"/>
              </a:rPr>
              <a:t>e</a:t>
            </a:r>
            <a:r>
              <a:rPr lang="de-DE" b="0" dirty="0">
                <a:solidFill>
                  <a:srgbClr val="7030A0"/>
                </a:solidFill>
                <a:latin typeface="Times New Roman" panose="02020603050405020304" pitchFamily="18" charset="0"/>
                <a:ea typeface="Times New Roman"/>
                <a:cs typeface="Times New Roman" panose="02020603050405020304" pitchFamily="18" charset="0"/>
              </a:rPr>
              <a:t>hmens;</a:t>
            </a:r>
            <a:endParaRPr lang="de-DE" b="0" dirty="0">
              <a:solidFill>
                <a:srgbClr val="7030A0"/>
              </a:solidFill>
              <a:latin typeface="Times New Roman" panose="02020603050405020304" pitchFamily="18" charset="0"/>
              <a:ea typeface="Calibri"/>
              <a:cs typeface="Times New Roman" panose="02020603050405020304" pitchFamily="18" charset="0"/>
            </a:endParaRPr>
          </a:p>
          <a:p>
            <a:pPr>
              <a:lnSpc>
                <a:spcPts val="650"/>
              </a:lnSpc>
              <a:spcBef>
                <a:spcPts val="30"/>
              </a:spcBef>
              <a:spcAft>
                <a:spcPts val="0"/>
              </a:spcAft>
            </a:pPr>
            <a:r>
              <a:rPr lang="de-DE" b="0" dirty="0">
                <a:solidFill>
                  <a:srgbClr val="7030A0"/>
                </a:solidFill>
                <a:latin typeface="Times New Roman" panose="02020603050405020304" pitchFamily="18" charset="0"/>
                <a:ea typeface="Calibri"/>
                <a:cs typeface="Times New Roman" panose="02020603050405020304" pitchFamily="18" charset="0"/>
              </a:rPr>
              <a:t> </a:t>
            </a:r>
          </a:p>
          <a:p>
            <a:pPr marL="154940" marR="33655" indent="-153670">
              <a:spcAft>
                <a:spcPts val="0"/>
              </a:spcAft>
            </a:pPr>
            <a:r>
              <a:rPr lang="de-DE" b="0" dirty="0" smtClean="0">
                <a:solidFill>
                  <a:srgbClr val="7030A0"/>
                </a:solidFill>
                <a:latin typeface="Times New Roman" panose="02020603050405020304" pitchFamily="18" charset="0"/>
                <a:ea typeface="Times New Roman"/>
                <a:cs typeface="Times New Roman" panose="02020603050405020304" pitchFamily="18" charset="0"/>
              </a:rPr>
              <a:t>b)</a:t>
            </a:r>
            <a:r>
              <a:rPr lang="de-DE" b="0" spc="175" dirty="0">
                <a:solidFill>
                  <a:srgbClr val="7030A0"/>
                </a:solidFill>
                <a:latin typeface="Times New Roman" panose="02020603050405020304" pitchFamily="18" charset="0"/>
                <a:ea typeface="Times New Roman"/>
                <a:cs typeface="Times New Roman" panose="02020603050405020304" pitchFamily="18" charset="0"/>
              </a:rPr>
              <a:t> </a:t>
            </a:r>
            <a:r>
              <a:rPr lang="de-DE" b="0" dirty="0" smtClean="0">
                <a:solidFill>
                  <a:srgbClr val="7030A0"/>
                </a:solidFill>
                <a:latin typeface="Times New Roman" panose="02020603050405020304" pitchFamily="18" charset="0"/>
                <a:ea typeface="Times New Roman"/>
                <a:cs typeface="Times New Roman" panose="02020603050405020304" pitchFamily="18" charset="0"/>
              </a:rPr>
              <a:t>Rechte</a:t>
            </a:r>
            <a:r>
              <a:rPr lang="de-DE" b="0" spc="60" dirty="0" smtClean="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a:t>
            </a:r>
            <a:r>
              <a:rPr lang="de-DE" b="0" spc="15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Verträge,</a:t>
            </a:r>
            <a:r>
              <a:rPr lang="de-DE" b="0" spc="-4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die</a:t>
            </a:r>
            <a:r>
              <a:rPr lang="de-DE" b="0" spc="10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einen</a:t>
            </a:r>
            <a:r>
              <a:rPr lang="de-DE" b="0" spc="11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bestimmenden</a:t>
            </a:r>
            <a:r>
              <a:rPr lang="de-DE" b="0" spc="9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Einfluss</a:t>
            </a:r>
            <a:r>
              <a:rPr lang="de-DE" b="0" spc="16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auf die</a:t>
            </a:r>
            <a:r>
              <a:rPr lang="de-DE" b="0" spc="11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Zusammensetzung,</a:t>
            </a:r>
            <a:r>
              <a:rPr lang="de-DE" b="0" spc="8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die</a:t>
            </a:r>
            <a:r>
              <a:rPr lang="de-DE" b="0" spc="11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Beratungen</a:t>
            </a:r>
            <a:r>
              <a:rPr lang="de-DE" b="0" spc="5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oder</a:t>
            </a:r>
            <a:r>
              <a:rPr lang="de-DE" b="0" spc="16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Beschlüsse</a:t>
            </a:r>
            <a:r>
              <a:rPr lang="de-DE" b="0" spc="18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der Organe</a:t>
            </a:r>
            <a:r>
              <a:rPr lang="de-DE" b="0" spc="35"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des</a:t>
            </a:r>
            <a:r>
              <a:rPr lang="de-DE" b="0" spc="-20" dirty="0">
                <a:solidFill>
                  <a:srgbClr val="7030A0"/>
                </a:solidFill>
                <a:latin typeface="Times New Roman" panose="02020603050405020304" pitchFamily="18" charset="0"/>
                <a:ea typeface="Times New Roman"/>
                <a:cs typeface="Times New Roman" panose="02020603050405020304" pitchFamily="18" charset="0"/>
              </a:rPr>
              <a:t> </a:t>
            </a:r>
            <a:r>
              <a:rPr lang="de-DE" b="0" dirty="0">
                <a:solidFill>
                  <a:srgbClr val="7030A0"/>
                </a:solidFill>
                <a:latin typeface="Times New Roman" panose="02020603050405020304" pitchFamily="18" charset="0"/>
                <a:ea typeface="Times New Roman"/>
                <a:cs typeface="Times New Roman" panose="02020603050405020304" pitchFamily="18" charset="0"/>
              </a:rPr>
              <a:t>Unternehmens gewähren</a:t>
            </a:r>
            <a:r>
              <a:rPr lang="de-DE" b="0" dirty="0" smtClean="0">
                <a:solidFill>
                  <a:srgbClr val="7030A0"/>
                </a:solidFill>
                <a:latin typeface="Times New Roman" panose="02020603050405020304" pitchFamily="18" charset="0"/>
                <a:ea typeface="Times New Roman"/>
                <a:cs typeface="Times New Roman" panose="02020603050405020304" pitchFamily="18" charset="0"/>
              </a:rPr>
              <a:t>.</a:t>
            </a:r>
          </a:p>
          <a:p>
            <a:pPr marL="154940" marR="33655" indent="-153670" algn="just">
              <a:lnSpc>
                <a:spcPct val="96000"/>
              </a:lnSpc>
              <a:spcAft>
                <a:spcPts val="0"/>
              </a:spcAft>
            </a:pPr>
            <a:endParaRPr lang="de-DE" sz="1000" b="0" dirty="0">
              <a:solidFill>
                <a:srgbClr val="7030A0"/>
              </a:solidFill>
              <a:latin typeface="Arial Narrow" panose="020B0606020202030204" pitchFamily="34" charset="0"/>
              <a:ea typeface="Calibri"/>
              <a:cs typeface="Arial"/>
            </a:endParaRPr>
          </a:p>
          <a:p>
            <a:pPr>
              <a:lnSpc>
                <a:spcPts val="500"/>
              </a:lnSpc>
              <a:spcBef>
                <a:spcPts val="45"/>
              </a:spcBef>
              <a:spcAft>
                <a:spcPts val="0"/>
              </a:spcAft>
            </a:pPr>
            <a:r>
              <a:rPr lang="de-DE" sz="800" dirty="0">
                <a:latin typeface="Calibri"/>
                <a:ea typeface="Calibri"/>
                <a:cs typeface="Arial"/>
              </a:rPr>
              <a:t> </a:t>
            </a:r>
            <a:endParaRPr lang="de-DE" sz="1200" dirty="0">
              <a:latin typeface="Calibri"/>
              <a:ea typeface="Calibri"/>
              <a:cs typeface="Arial"/>
            </a:endParaRPr>
          </a:p>
          <a:p>
            <a:pPr marL="574675" lvl="1" indent="-285750">
              <a:buFont typeface="Arial" panose="020B0604020202020204" pitchFamily="34" charset="0"/>
              <a:buChar char="•"/>
            </a:pPr>
            <a:endParaRPr lang="de-DE" sz="1000" dirty="0" smtClean="0">
              <a:latin typeface="Arial Narrow" panose="020B0606020202030204" pitchFamily="34" charset="0"/>
            </a:endParaRPr>
          </a:p>
          <a:p>
            <a:pPr algn="l"/>
            <a:endParaRPr lang="de-DE" sz="1200" b="0" i="1" dirty="0">
              <a:solidFill>
                <a:srgbClr val="7030A0"/>
              </a:solidFill>
              <a:latin typeface="Arial Narrow" panose="020B0606020202030204" pitchFamily="34" charset="0"/>
            </a:endParaRPr>
          </a:p>
        </p:txBody>
      </p:sp>
      <p:sp>
        <p:nvSpPr>
          <p:cNvPr id="5" name="Text Placeholder 4"/>
          <p:cNvSpPr>
            <a:spLocks noGrp="1"/>
          </p:cNvSpPr>
          <p:nvPr>
            <p:ph type="body" idx="2"/>
          </p:nvPr>
        </p:nvSpPr>
        <p:spPr>
          <a:xfrm>
            <a:off x="4657725" y="1000823"/>
            <a:ext cx="4256088" cy="5273697"/>
          </a:xfrm>
        </p:spPr>
        <p:txBody>
          <a:bodyPr/>
          <a:lstStyle/>
          <a:p>
            <a:pPr lvl="1" indent="0">
              <a:buNone/>
            </a:pPr>
            <a:r>
              <a:rPr lang="de-DE" b="1" dirty="0" smtClean="0">
                <a:latin typeface="Times New Roman" panose="02020603050405020304" pitchFamily="18" charset="0"/>
                <a:cs typeface="Times New Roman" panose="02020603050405020304" pitchFamily="18" charset="0"/>
              </a:rPr>
              <a:t>Strategische geschäftspolitische </a:t>
            </a:r>
            <a:r>
              <a:rPr lang="de-DE" b="1" dirty="0">
                <a:latin typeface="Times New Roman" panose="02020603050405020304" pitchFamily="18" charset="0"/>
                <a:cs typeface="Times New Roman" panose="02020603050405020304" pitchFamily="18" charset="0"/>
              </a:rPr>
              <a:t>Entscheidungen </a:t>
            </a:r>
            <a:r>
              <a:rPr lang="de-DE" dirty="0" smtClean="0">
                <a:latin typeface="Times New Roman" panose="02020603050405020304" pitchFamily="18" charset="0"/>
                <a:cs typeface="Times New Roman" panose="02020603050405020304" pitchFamily="18" charset="0"/>
              </a:rPr>
              <a:t>sind </a:t>
            </a:r>
            <a:r>
              <a:rPr lang="de-DE" dirty="0">
                <a:latin typeface="Times New Roman" panose="02020603050405020304" pitchFamily="18" charset="0"/>
                <a:cs typeface="Times New Roman" panose="02020603050405020304" pitchFamily="18" charset="0"/>
              </a:rPr>
              <a:t>insbes. diejenigen betreffend</a:t>
            </a:r>
          </a:p>
          <a:p>
            <a:pPr marL="741363" lvl="2" indent="-285750">
              <a:buFont typeface="Arial" panose="020B0604020202020204" pitchFamily="34" charset="0"/>
              <a:buChar char="•"/>
            </a:pPr>
            <a:r>
              <a:rPr lang="de-DE" sz="1300" dirty="0">
                <a:latin typeface="Times New Roman" panose="02020603050405020304" pitchFamily="18" charset="0"/>
                <a:cs typeface="Times New Roman" panose="02020603050405020304" pitchFamily="18" charset="0"/>
              </a:rPr>
              <a:t>die Besetzung der Unternehmensleitung,</a:t>
            </a:r>
          </a:p>
          <a:p>
            <a:pPr marL="741363" lvl="2" indent="-285750">
              <a:buFont typeface="Arial" panose="020B0604020202020204" pitchFamily="34" charset="0"/>
              <a:buChar char="•"/>
            </a:pPr>
            <a:r>
              <a:rPr lang="de-DE" sz="1300" dirty="0">
                <a:latin typeface="Times New Roman" panose="02020603050405020304" pitchFamily="18" charset="0"/>
                <a:cs typeface="Times New Roman" panose="02020603050405020304" pitchFamily="18" charset="0"/>
              </a:rPr>
              <a:t>den Finanzplan („</a:t>
            </a:r>
            <a:r>
              <a:rPr lang="de-DE" sz="1300" dirty="0" err="1">
                <a:latin typeface="Times New Roman" panose="02020603050405020304" pitchFamily="18" charset="0"/>
                <a:cs typeface="Times New Roman" panose="02020603050405020304" pitchFamily="18" charset="0"/>
              </a:rPr>
              <a:t>budget</a:t>
            </a:r>
            <a:r>
              <a:rPr lang="de-DE" sz="1300" dirty="0">
                <a:latin typeface="Times New Roman" panose="02020603050405020304" pitchFamily="18" charset="0"/>
                <a:cs typeface="Times New Roman" panose="02020603050405020304" pitchFamily="18" charset="0"/>
              </a:rPr>
              <a:t>“)</a:t>
            </a:r>
          </a:p>
          <a:p>
            <a:pPr marL="741363" lvl="2" indent="-285750">
              <a:buFont typeface="Arial" panose="020B0604020202020204" pitchFamily="34" charset="0"/>
              <a:buChar char="•"/>
            </a:pPr>
            <a:r>
              <a:rPr lang="de-DE" sz="1300" dirty="0">
                <a:latin typeface="Times New Roman" panose="02020603050405020304" pitchFamily="18" charset="0"/>
                <a:cs typeface="Times New Roman" panose="02020603050405020304" pitchFamily="18" charset="0"/>
              </a:rPr>
              <a:t>den Geschäftsplan („</a:t>
            </a:r>
            <a:r>
              <a:rPr lang="de-DE" sz="1300" dirty="0" err="1">
                <a:latin typeface="Times New Roman" panose="02020603050405020304" pitchFamily="18" charset="0"/>
                <a:cs typeface="Times New Roman" panose="02020603050405020304" pitchFamily="18" charset="0"/>
              </a:rPr>
              <a:t>business</a:t>
            </a:r>
            <a:r>
              <a:rPr lang="de-DE" sz="1300" dirty="0">
                <a:latin typeface="Times New Roman" panose="02020603050405020304" pitchFamily="18" charset="0"/>
                <a:cs typeface="Times New Roman" panose="02020603050405020304" pitchFamily="18" charset="0"/>
              </a:rPr>
              <a:t> plan“),</a:t>
            </a:r>
          </a:p>
          <a:p>
            <a:pPr marL="741363" lvl="2" indent="-285750">
              <a:buFont typeface="Arial" panose="020B0604020202020204" pitchFamily="34" charset="0"/>
              <a:buChar char="•"/>
            </a:pPr>
            <a:r>
              <a:rPr lang="de-DE" sz="1300" dirty="0">
                <a:latin typeface="Times New Roman" panose="02020603050405020304" pitchFamily="18" charset="0"/>
                <a:cs typeface="Times New Roman" panose="02020603050405020304" pitchFamily="18" charset="0"/>
              </a:rPr>
              <a:t>größere Investitionen und</a:t>
            </a:r>
          </a:p>
          <a:p>
            <a:pPr marL="741363" lvl="2" indent="-285750">
              <a:buFont typeface="Arial" panose="020B0604020202020204" pitchFamily="34" charset="0"/>
              <a:buChar char="•"/>
            </a:pPr>
            <a:r>
              <a:rPr lang="de-DE" sz="1300" dirty="0">
                <a:latin typeface="Times New Roman" panose="02020603050405020304" pitchFamily="18" charset="0"/>
                <a:cs typeface="Times New Roman" panose="02020603050405020304" pitchFamily="18" charset="0"/>
              </a:rPr>
              <a:t>soweit vorhanden) sog. marktspezifische Rechte</a:t>
            </a:r>
            <a:r>
              <a:rPr lang="de-DE" sz="1500" dirty="0">
                <a:latin typeface="Times New Roman" panose="02020603050405020304" pitchFamily="18" charset="0"/>
                <a:cs typeface="Times New Roman" panose="02020603050405020304" pitchFamily="18" charset="0"/>
              </a:rPr>
              <a:t>.</a:t>
            </a:r>
          </a:p>
          <a:p>
            <a:pPr marL="171450" indent="-171450" algn="l">
              <a:buFont typeface="Arial" panose="020B0604020202020204" pitchFamily="34" charset="0"/>
              <a:buChar char="•"/>
            </a:pPr>
            <a:r>
              <a:rPr lang="de-DE" sz="1400" dirty="0" smtClean="0">
                <a:latin typeface="Times New Roman" panose="02020603050405020304" pitchFamily="18" charset="0"/>
                <a:cs typeface="Times New Roman" panose="02020603050405020304" pitchFamily="18" charset="0"/>
              </a:rPr>
              <a:t>Gesamtschau </a:t>
            </a:r>
            <a:r>
              <a:rPr lang="de-DE" sz="1400" dirty="0">
                <a:latin typeface="Times New Roman" panose="02020603050405020304" pitchFamily="18" charset="0"/>
                <a:cs typeface="Times New Roman" panose="02020603050405020304" pitchFamily="18" charset="0"/>
              </a:rPr>
              <a:t>aller rechtlichen und tatsächlichen Umstände des </a:t>
            </a:r>
            <a:r>
              <a:rPr lang="de-DE" sz="1400" dirty="0" smtClean="0">
                <a:latin typeface="Times New Roman" panose="02020603050405020304" pitchFamily="18" charset="0"/>
                <a:cs typeface="Times New Roman" panose="02020603050405020304" pitchFamily="18" charset="0"/>
              </a:rPr>
              <a:t>Einzelfalles</a:t>
            </a:r>
            <a:endParaRPr lang="de-DE" sz="1400" b="0" dirty="0">
              <a:latin typeface="Times New Roman" panose="02020603050405020304" pitchFamily="18" charset="0"/>
              <a:cs typeface="Times New Roman" panose="02020603050405020304" pitchFamily="18" charset="0"/>
            </a:endParaRPr>
          </a:p>
          <a:p>
            <a:pPr marL="574675" lvl="1" indent="-285750">
              <a:buFont typeface="Wingdings" panose="05000000000000000000" pitchFamily="2" charset="2"/>
              <a:buChar char="Ø"/>
            </a:pPr>
            <a:r>
              <a:rPr lang="de-DE" sz="1200" dirty="0">
                <a:latin typeface="Times New Roman" panose="02020603050405020304" pitchFamily="18" charset="0"/>
                <a:cs typeface="Times New Roman" panose="02020603050405020304" pitchFamily="18" charset="0"/>
                <a:sym typeface="Wingdings" panose="05000000000000000000" pitchFamily="2" charset="2"/>
              </a:rPr>
              <a:t>E</a:t>
            </a:r>
            <a:r>
              <a:rPr lang="de-DE" sz="1200" b="0" dirty="0" smtClean="0">
                <a:latin typeface="Times New Roman" panose="02020603050405020304" pitchFamily="18" charset="0"/>
                <a:cs typeface="Times New Roman" panose="02020603050405020304" pitchFamily="18" charset="0"/>
                <a:sym typeface="Wingdings" panose="05000000000000000000" pitchFamily="2" charset="2"/>
              </a:rPr>
              <a:t>rforderlich ist die Fähigkeit die </a:t>
            </a:r>
            <a:r>
              <a:rPr lang="de-DE" sz="1200" dirty="0" smtClean="0">
                <a:latin typeface="Times New Roman" panose="02020603050405020304" pitchFamily="18" charset="0"/>
                <a:cs typeface="Times New Roman" panose="02020603050405020304" pitchFamily="18" charset="0"/>
                <a:sym typeface="Wingdings" panose="05000000000000000000" pitchFamily="2" charset="2"/>
              </a:rPr>
              <a:t>eigenen Interessen </a:t>
            </a:r>
            <a:r>
              <a:rPr lang="de-DE" sz="1200" b="0" dirty="0" smtClean="0">
                <a:latin typeface="Times New Roman" panose="02020603050405020304" pitchFamily="18" charset="0"/>
                <a:cs typeface="Times New Roman" panose="02020603050405020304" pitchFamily="18" charset="0"/>
                <a:sym typeface="Wingdings" panose="05000000000000000000" pitchFamily="2" charset="2"/>
              </a:rPr>
              <a:t>die </a:t>
            </a:r>
            <a:r>
              <a:rPr lang="de-DE" sz="1200" b="0" dirty="0">
                <a:latin typeface="Times New Roman" panose="02020603050405020304" pitchFamily="18" charset="0"/>
                <a:cs typeface="Times New Roman" panose="02020603050405020304" pitchFamily="18" charset="0"/>
                <a:sym typeface="Wingdings" panose="05000000000000000000" pitchFamily="2" charset="2"/>
              </a:rPr>
              <a:t>Geschäftsführung </a:t>
            </a:r>
            <a:r>
              <a:rPr lang="de-DE" sz="1200" b="0" dirty="0" smtClean="0">
                <a:latin typeface="Times New Roman" panose="02020603050405020304" pitchFamily="18" charset="0"/>
                <a:cs typeface="Times New Roman" panose="02020603050405020304" pitchFamily="18" charset="0"/>
                <a:sym typeface="Wingdings" panose="05000000000000000000" pitchFamily="2" charset="2"/>
              </a:rPr>
              <a:t>betreffend gegenüber </a:t>
            </a:r>
            <a:r>
              <a:rPr lang="de-DE" sz="1200" b="0" dirty="0">
                <a:latin typeface="Times New Roman" panose="02020603050405020304" pitchFamily="18" charset="0"/>
                <a:cs typeface="Times New Roman" panose="02020603050405020304" pitchFamily="18" charset="0"/>
                <a:sym typeface="Wingdings" panose="05000000000000000000" pitchFamily="2" charset="2"/>
              </a:rPr>
              <a:t>den Interessen der übrigen Anteilseigner </a:t>
            </a:r>
            <a:r>
              <a:rPr lang="de-DE" sz="1200" dirty="0">
                <a:latin typeface="Times New Roman" panose="02020603050405020304" pitchFamily="18" charset="0"/>
                <a:cs typeface="Times New Roman" panose="02020603050405020304" pitchFamily="18" charset="0"/>
                <a:sym typeface="Wingdings" panose="05000000000000000000" pitchFamily="2" charset="2"/>
              </a:rPr>
              <a:t>wahren zu </a:t>
            </a:r>
            <a:r>
              <a:rPr lang="de-DE" sz="1200" dirty="0" smtClean="0">
                <a:latin typeface="Times New Roman" panose="02020603050405020304" pitchFamily="18" charset="0"/>
                <a:cs typeface="Times New Roman" panose="02020603050405020304" pitchFamily="18" charset="0"/>
                <a:sym typeface="Wingdings" panose="05000000000000000000" pitchFamily="2" charset="2"/>
              </a:rPr>
              <a:t>können</a:t>
            </a:r>
          </a:p>
          <a:p>
            <a:pPr marL="914400" lvl="3" indent="-285750">
              <a:buFont typeface="Wingdings" panose="05000000000000000000" pitchFamily="2" charset="2"/>
              <a:buChar char="§"/>
            </a:pPr>
            <a:r>
              <a:rPr lang="de-DE" dirty="0" smtClean="0">
                <a:latin typeface="Times New Roman" panose="02020603050405020304" pitchFamily="18" charset="0"/>
                <a:cs typeface="Times New Roman" panose="02020603050405020304" pitchFamily="18" charset="0"/>
                <a:sym typeface="Wingdings" panose="05000000000000000000" pitchFamily="2" charset="2"/>
              </a:rPr>
              <a:t>Bloße </a:t>
            </a:r>
            <a:r>
              <a:rPr lang="de-DE" dirty="0">
                <a:latin typeface="Times New Roman" panose="02020603050405020304" pitchFamily="18" charset="0"/>
                <a:cs typeface="Times New Roman" panose="02020603050405020304" pitchFamily="18" charset="0"/>
                <a:sym typeface="Wingdings" panose="05000000000000000000" pitchFamily="2" charset="2"/>
              </a:rPr>
              <a:t>Beratungs- oder auch Überwachungsbefugnisse genügen </a:t>
            </a:r>
            <a:r>
              <a:rPr lang="de-DE" dirty="0" smtClean="0">
                <a:latin typeface="Times New Roman" panose="02020603050405020304" pitchFamily="18" charset="0"/>
                <a:cs typeface="Times New Roman" panose="02020603050405020304" pitchFamily="18" charset="0"/>
                <a:sym typeface="Wingdings" panose="05000000000000000000" pitchFamily="2" charset="2"/>
              </a:rPr>
              <a:t>nicht</a:t>
            </a:r>
          </a:p>
          <a:p>
            <a:pPr marL="914400" lvl="3" indent="-285750">
              <a:buFont typeface="Wingdings" panose="05000000000000000000" pitchFamily="2" charset="2"/>
              <a:buChar char="§"/>
            </a:pPr>
            <a:r>
              <a:rPr lang="de-DE" dirty="0" smtClean="0">
                <a:latin typeface="Times New Roman" panose="02020603050405020304" pitchFamily="18" charset="0"/>
                <a:cs typeface="Times New Roman" panose="02020603050405020304" pitchFamily="18" charset="0"/>
                <a:sym typeface="Wingdings" panose="05000000000000000000" pitchFamily="2" charset="2"/>
              </a:rPr>
              <a:t>Kontrollmöglichkeit </a:t>
            </a:r>
            <a:r>
              <a:rPr lang="de-DE" dirty="0">
                <a:latin typeface="Times New Roman" panose="02020603050405020304" pitchFamily="18" charset="0"/>
                <a:cs typeface="Times New Roman" panose="02020603050405020304" pitchFamily="18" charset="0"/>
                <a:sym typeface="Wingdings" panose="05000000000000000000" pitchFamily="2" charset="2"/>
              </a:rPr>
              <a:t>muss sich allerdings nicht auf das Alltagsgeschäft des Zielunternehmens </a:t>
            </a:r>
            <a:r>
              <a:rPr lang="de-DE" dirty="0" smtClean="0">
                <a:latin typeface="Times New Roman" panose="02020603050405020304" pitchFamily="18" charset="0"/>
                <a:cs typeface="Times New Roman" panose="02020603050405020304" pitchFamily="18" charset="0"/>
                <a:sym typeface="Wingdings" panose="05000000000000000000" pitchFamily="2" charset="2"/>
              </a:rPr>
              <a:t>erstrecken</a:t>
            </a:r>
            <a:endParaRPr lang="de-DE" dirty="0">
              <a:latin typeface="Times New Roman" panose="02020603050405020304" pitchFamily="18" charset="0"/>
              <a:cs typeface="Times New Roman" panose="02020603050405020304" pitchFamily="18" charset="0"/>
              <a:sym typeface="Wingdings" panose="05000000000000000000" pitchFamily="2" charset="2"/>
            </a:endParaRPr>
          </a:p>
          <a:p>
            <a:pPr lvl="0" algn="l">
              <a:buClr>
                <a:srgbClr val="000000"/>
              </a:buClr>
            </a:pPr>
            <a:r>
              <a:rPr lang="de-DE" sz="1400" u="sng" dirty="0">
                <a:solidFill>
                  <a:srgbClr val="000000"/>
                </a:solidFill>
                <a:latin typeface="Times New Roman" panose="02020603050405020304" pitchFamily="18" charset="0"/>
                <a:cs typeface="Times New Roman" panose="02020603050405020304" pitchFamily="18" charset="0"/>
              </a:rPr>
              <a:t>(a) Einfluss auf die Organe des Unternehmens</a:t>
            </a:r>
          </a:p>
          <a:p>
            <a:pPr marL="171450" lvl="0" indent="-171450" algn="l">
              <a:buClr>
                <a:srgbClr val="000000"/>
              </a:buClr>
              <a:buFont typeface="Arial" panose="020B0604020202020204" pitchFamily="34" charset="0"/>
              <a:buChar char="•"/>
            </a:pPr>
            <a:r>
              <a:rPr lang="de-DE" sz="1400" b="0" dirty="0">
                <a:solidFill>
                  <a:srgbClr val="000000"/>
                </a:solidFill>
                <a:latin typeface="Times New Roman" panose="02020603050405020304" pitchFamily="18" charset="0"/>
                <a:cs typeface="Times New Roman" panose="02020603050405020304" pitchFamily="18" charset="0"/>
              </a:rPr>
              <a:t>vermittelt eine Minderheitsbeteiligung </a:t>
            </a:r>
            <a:r>
              <a:rPr lang="de-DE" sz="1400" b="0" dirty="0" err="1">
                <a:solidFill>
                  <a:srgbClr val="000000"/>
                </a:solidFill>
                <a:latin typeface="Times New Roman" panose="02020603050405020304" pitchFamily="18" charset="0"/>
                <a:cs typeface="Times New Roman" panose="02020603050405020304" pitchFamily="18" charset="0"/>
              </a:rPr>
              <a:t>zB</a:t>
            </a:r>
            <a:r>
              <a:rPr lang="de-DE" sz="1400" b="0" dirty="0">
                <a:solidFill>
                  <a:srgbClr val="000000"/>
                </a:solidFill>
                <a:latin typeface="Times New Roman" panose="02020603050405020304" pitchFamily="18" charset="0"/>
                <a:cs typeface="Times New Roman" panose="02020603050405020304" pitchFamily="18" charset="0"/>
              </a:rPr>
              <a:t> dann, wenn sie mit </a:t>
            </a:r>
            <a:r>
              <a:rPr lang="de-DE" sz="1400" dirty="0">
                <a:solidFill>
                  <a:srgbClr val="000000"/>
                </a:solidFill>
                <a:latin typeface="Times New Roman" panose="02020603050405020304" pitchFamily="18" charset="0"/>
                <a:cs typeface="Times New Roman" panose="02020603050405020304" pitchFamily="18" charset="0"/>
              </a:rPr>
              <a:t>besonderen Rechten</a:t>
            </a:r>
            <a:r>
              <a:rPr lang="de-DE" sz="1400" b="0" dirty="0">
                <a:solidFill>
                  <a:srgbClr val="000000"/>
                </a:solidFill>
                <a:latin typeface="Times New Roman" panose="02020603050405020304" pitchFamily="18" charset="0"/>
                <a:cs typeface="Times New Roman" panose="02020603050405020304" pitchFamily="18" charset="0"/>
              </a:rPr>
              <a:t> ausgestattet ist.</a:t>
            </a:r>
          </a:p>
          <a:p>
            <a:pPr marL="460375" lvl="1" indent="-171450">
              <a:buFont typeface="Arial" panose="020B0604020202020204" pitchFamily="34" charset="0"/>
              <a:buChar char="•"/>
            </a:pPr>
            <a:endParaRPr lang="de-DE" b="0" dirty="0" smtClean="0">
              <a:latin typeface="+mn-lt"/>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cxnSp>
        <p:nvCxnSpPr>
          <p:cNvPr id="4" name="Straight Arrow Connector 3"/>
          <p:cNvCxnSpPr/>
          <p:nvPr/>
        </p:nvCxnSpPr>
        <p:spPr>
          <a:xfrm>
            <a:off x="324297" y="2157984"/>
            <a:ext cx="1" cy="23408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6" name="TextBox 5"/>
          <p:cNvSpPr txBox="1"/>
          <p:nvPr/>
        </p:nvSpPr>
        <p:spPr>
          <a:xfrm>
            <a:off x="170079" y="4368530"/>
            <a:ext cx="1819655" cy="584775"/>
          </a:xfrm>
          <a:prstGeom prst="rect">
            <a:avLst/>
          </a:prstGeom>
          <a:noFill/>
        </p:spPr>
        <p:txBody>
          <a:bodyPr wrap="square" rtlCol="0">
            <a:spAutoFit/>
          </a:bodyPr>
          <a:lstStyle/>
          <a:p>
            <a:pPr algn="ctr"/>
            <a:r>
              <a:rPr lang="de-DE" sz="1600" b="1" u="sng" dirty="0" smtClean="0">
                <a:latin typeface="Times New Roman" panose="02020603050405020304" pitchFamily="18" charset="0"/>
                <a:cs typeface="Times New Roman" panose="02020603050405020304" pitchFamily="18" charset="0"/>
              </a:rPr>
              <a:t>Bestimmender Einfluss</a:t>
            </a:r>
            <a:endParaRPr lang="de-DE" sz="1600" b="1" u="sng" dirty="0">
              <a:latin typeface="Times New Roman" panose="02020603050405020304" pitchFamily="18" charset="0"/>
              <a:cs typeface="Times New Roman" panose="02020603050405020304" pitchFamily="18" charset="0"/>
            </a:endParaRPr>
          </a:p>
        </p:txBody>
      </p:sp>
      <p:sp>
        <p:nvSpPr>
          <p:cNvPr id="7" name="Right Arrow 6"/>
          <p:cNvSpPr/>
          <p:nvPr/>
        </p:nvSpPr>
        <p:spPr>
          <a:xfrm>
            <a:off x="125273" y="4960620"/>
            <a:ext cx="898855"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Box 9"/>
          <p:cNvSpPr txBox="1"/>
          <p:nvPr/>
        </p:nvSpPr>
        <p:spPr>
          <a:xfrm>
            <a:off x="1115568" y="4947173"/>
            <a:ext cx="3017520" cy="1169551"/>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 wenn Erwerber die Möglichkeit hat, Geschäftspolitik und die </a:t>
            </a:r>
            <a:r>
              <a:rPr lang="de-DE" b="1" dirty="0">
                <a:latin typeface="Times New Roman" panose="02020603050405020304" pitchFamily="18" charset="0"/>
                <a:cs typeface="Times New Roman" panose="02020603050405020304" pitchFamily="18" charset="0"/>
              </a:rPr>
              <a:t>strategischen Entscheidungen </a:t>
            </a:r>
            <a:r>
              <a:rPr lang="de-DE" dirty="0">
                <a:latin typeface="Times New Roman" panose="02020603050405020304" pitchFamily="18" charset="0"/>
                <a:cs typeface="Times New Roman" panose="02020603050405020304" pitchFamily="18" charset="0"/>
              </a:rPr>
              <a:t>des Zielunternehmens zu bestimmen</a:t>
            </a:r>
          </a:p>
          <a:p>
            <a:endParaRPr lang="de-DE" dirty="0"/>
          </a:p>
        </p:txBody>
      </p:sp>
    </p:spTree>
    <p:extLst>
      <p:ext uri="{BB962C8B-B14F-4D97-AF65-F5344CB8AC3E}">
        <p14:creationId xmlns:p14="http://schemas.microsoft.com/office/powerpoint/2010/main" val="713980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xfrm>
            <a:off x="228600" y="609600"/>
            <a:ext cx="8685213" cy="407214"/>
          </a:xfrm>
          <a:prstGeom prst="rect">
            <a:avLst/>
          </a:prstGeom>
          <a:noFill/>
          <a:ln>
            <a:noFill/>
          </a:ln>
        </p:spPr>
        <p:txBody>
          <a:bodyPr lIns="0" tIns="0" rIns="0" bIns="0" anchor="t" anchorCtr="0">
            <a:noAutofit/>
          </a:bodyPr>
          <a:lstStyle/>
          <a:p>
            <a:pPr>
              <a:buSzPct val="25000"/>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Zusammenschluss durch Kontrollerwerb nach Art. 3 Abs. 1 </a:t>
            </a:r>
            <a:r>
              <a:rPr lang="de-DE"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lit</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u="sng" dirty="0" smtClean="0">
                <a:latin typeface="Times New Roman" panose="02020603050405020304" pitchFamily="18" charset="0"/>
                <a:cs typeface="Times New Roman" panose="02020603050405020304" pitchFamily="18" charset="0"/>
              </a:rPr>
              <a:t>b FKVO</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5" name="Text Placeholder 4"/>
          <p:cNvSpPr>
            <a:spLocks noGrp="1"/>
          </p:cNvSpPr>
          <p:nvPr>
            <p:ph type="body" idx="2"/>
          </p:nvPr>
        </p:nvSpPr>
        <p:spPr>
          <a:xfrm>
            <a:off x="228600" y="944200"/>
            <a:ext cx="3524098" cy="1777054"/>
          </a:xfrm>
        </p:spPr>
        <p:style>
          <a:lnRef idx="2">
            <a:schemeClr val="accent1"/>
          </a:lnRef>
          <a:fillRef idx="1">
            <a:schemeClr val="lt1"/>
          </a:fillRef>
          <a:effectRef idx="0">
            <a:schemeClr val="accent1"/>
          </a:effectRef>
          <a:fontRef idx="minor">
            <a:schemeClr val="dk1"/>
          </a:fontRef>
        </p:style>
        <p:txBody>
          <a:bodyPr/>
          <a:lstStyle/>
          <a:p>
            <a:pPr lvl="0">
              <a:buClr>
                <a:srgbClr val="000000"/>
              </a:buClr>
            </a:pPr>
            <a:r>
              <a:rPr lang="de-DE" u="sng" dirty="0" smtClean="0">
                <a:solidFill>
                  <a:srgbClr val="000000"/>
                </a:solidFill>
                <a:latin typeface="Times New Roman" panose="02020603050405020304" pitchFamily="18" charset="0"/>
                <a:cs typeface="Times New Roman" panose="02020603050405020304" pitchFamily="18" charset="0"/>
              </a:rPr>
              <a:t>Art. 3 Abs. 2 (b) Rechte oder Verträge, die Einfluss </a:t>
            </a:r>
            <a:r>
              <a:rPr lang="de-DE" u="sng" dirty="0">
                <a:solidFill>
                  <a:srgbClr val="000000"/>
                </a:solidFill>
                <a:latin typeface="Times New Roman" panose="02020603050405020304" pitchFamily="18" charset="0"/>
                <a:cs typeface="Times New Roman" panose="02020603050405020304" pitchFamily="18" charset="0"/>
              </a:rPr>
              <a:t>auf die Organe des </a:t>
            </a:r>
            <a:r>
              <a:rPr lang="de-DE" u="sng" dirty="0" smtClean="0">
                <a:solidFill>
                  <a:srgbClr val="000000"/>
                </a:solidFill>
                <a:latin typeface="Times New Roman" panose="02020603050405020304" pitchFamily="18" charset="0"/>
                <a:cs typeface="Times New Roman" panose="02020603050405020304" pitchFamily="18" charset="0"/>
              </a:rPr>
              <a:t>Unternehmens vermitteln</a:t>
            </a:r>
            <a:endParaRPr lang="de-DE" u="sng" dirty="0">
              <a:solidFill>
                <a:srgbClr val="000000"/>
              </a:solidFill>
              <a:latin typeface="Times New Roman" panose="02020603050405020304" pitchFamily="18" charset="0"/>
              <a:cs typeface="Times New Roman" panose="02020603050405020304" pitchFamily="18" charset="0"/>
            </a:endParaRPr>
          </a:p>
          <a:p>
            <a:pPr marL="171450" lvl="0" indent="-171450" algn="l">
              <a:buClr>
                <a:srgbClr val="000000"/>
              </a:buClr>
              <a:buFont typeface="Arial" panose="020B0604020202020204" pitchFamily="34" charset="0"/>
              <a:buChar char="•"/>
            </a:pPr>
            <a:r>
              <a:rPr lang="de-DE" sz="1400" b="0" dirty="0">
                <a:solidFill>
                  <a:srgbClr val="000000"/>
                </a:solidFill>
                <a:latin typeface="Times New Roman" panose="02020603050405020304" pitchFamily="18" charset="0"/>
                <a:cs typeface="Times New Roman" panose="02020603050405020304" pitchFamily="18" charset="0"/>
              </a:rPr>
              <a:t>vermittelt eine Minderheitsbeteiligung </a:t>
            </a:r>
            <a:r>
              <a:rPr lang="de-DE" sz="1400" b="0" dirty="0" smtClean="0">
                <a:solidFill>
                  <a:srgbClr val="000000"/>
                </a:solidFill>
                <a:latin typeface="Times New Roman" panose="02020603050405020304" pitchFamily="18" charset="0"/>
                <a:cs typeface="Times New Roman" panose="02020603050405020304" pitchFamily="18" charset="0"/>
              </a:rPr>
              <a:t>z. B. </a:t>
            </a:r>
            <a:r>
              <a:rPr lang="de-DE" sz="1400" b="0" dirty="0">
                <a:solidFill>
                  <a:srgbClr val="000000"/>
                </a:solidFill>
                <a:latin typeface="Times New Roman" panose="02020603050405020304" pitchFamily="18" charset="0"/>
                <a:cs typeface="Times New Roman" panose="02020603050405020304" pitchFamily="18" charset="0"/>
              </a:rPr>
              <a:t>dann, wenn sie mit </a:t>
            </a:r>
            <a:r>
              <a:rPr lang="de-DE" sz="1400" dirty="0">
                <a:solidFill>
                  <a:srgbClr val="000000"/>
                </a:solidFill>
                <a:latin typeface="Times New Roman" panose="02020603050405020304" pitchFamily="18" charset="0"/>
                <a:cs typeface="Times New Roman" panose="02020603050405020304" pitchFamily="18" charset="0"/>
              </a:rPr>
              <a:t>besonderen Rechten</a:t>
            </a:r>
            <a:r>
              <a:rPr lang="de-DE" sz="1400" b="0" dirty="0">
                <a:solidFill>
                  <a:srgbClr val="000000"/>
                </a:solidFill>
                <a:latin typeface="Times New Roman" panose="02020603050405020304" pitchFamily="18" charset="0"/>
                <a:cs typeface="Times New Roman" panose="02020603050405020304" pitchFamily="18" charset="0"/>
              </a:rPr>
              <a:t> ausgestattet ist.</a:t>
            </a:r>
          </a:p>
          <a:p>
            <a:pPr marL="460375" lvl="1" indent="-171450">
              <a:buFont typeface="Arial" panose="020B0604020202020204" pitchFamily="34" charset="0"/>
              <a:buChar char="•"/>
            </a:pPr>
            <a:endParaRPr lang="de-DE" b="0" dirty="0" smtClean="0">
              <a:latin typeface="+mn-lt"/>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11" name="TextBox 10"/>
          <p:cNvSpPr txBox="1"/>
          <p:nvPr/>
        </p:nvSpPr>
        <p:spPr>
          <a:xfrm>
            <a:off x="4147718" y="944200"/>
            <a:ext cx="4352544"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de-DE" dirty="0" smtClean="0">
                <a:latin typeface="Times New Roman" panose="02020603050405020304" pitchFamily="18" charset="0"/>
                <a:cs typeface="Times New Roman" panose="02020603050405020304" pitchFamily="18" charset="0"/>
              </a:rPr>
              <a:t>Art. 3 (3) FKVO: Die </a:t>
            </a:r>
            <a:r>
              <a:rPr lang="de-DE" dirty="0">
                <a:latin typeface="Times New Roman" panose="02020603050405020304" pitchFamily="18" charset="0"/>
                <a:cs typeface="Times New Roman" panose="02020603050405020304" pitchFamily="18" charset="0"/>
              </a:rPr>
              <a:t>Kontrolle wird für die Personen oder Unternehmen begründet</a:t>
            </a:r>
            <a:r>
              <a:rPr lang="de-DE" dirty="0" smtClean="0">
                <a:latin typeface="Times New Roman" panose="02020603050405020304" pitchFamily="18" charset="0"/>
                <a:cs typeface="Times New Roman" panose="02020603050405020304" pitchFamily="18" charset="0"/>
              </a:rPr>
              <a:t>,</a:t>
            </a:r>
          </a:p>
          <a:p>
            <a:endParaRPr lang="de-DE" dirty="0">
              <a:latin typeface="Times New Roman" panose="02020603050405020304" pitchFamily="18" charset="0"/>
              <a:cs typeface="Times New Roman" panose="02020603050405020304" pitchFamily="18" charset="0"/>
            </a:endParaRPr>
          </a:p>
          <a:p>
            <a:pPr marL="342900" indent="-342900">
              <a:buAutoNum type="alphaLcParenR"/>
            </a:pPr>
            <a:r>
              <a:rPr lang="de-DE" dirty="0" smtClean="0">
                <a:latin typeface="Times New Roman" panose="02020603050405020304" pitchFamily="18" charset="0"/>
                <a:cs typeface="Times New Roman" panose="02020603050405020304" pitchFamily="18" charset="0"/>
              </a:rPr>
              <a:t>die </a:t>
            </a:r>
            <a:r>
              <a:rPr lang="de-DE" dirty="0">
                <a:latin typeface="Times New Roman" panose="02020603050405020304" pitchFamily="18" charset="0"/>
                <a:cs typeface="Times New Roman" panose="02020603050405020304" pitchFamily="18" charset="0"/>
              </a:rPr>
              <a:t>aus diesen Rechten oder Verträgen selbst berechtigt sind, </a:t>
            </a:r>
            <a:r>
              <a:rPr lang="de-DE" dirty="0" smtClean="0">
                <a:latin typeface="Times New Roman" panose="02020603050405020304" pitchFamily="18" charset="0"/>
                <a:cs typeface="Times New Roman" panose="02020603050405020304" pitchFamily="18" charset="0"/>
              </a:rPr>
              <a:t>oder</a:t>
            </a:r>
          </a:p>
          <a:p>
            <a:pPr marL="342900" indent="-342900">
              <a:buAutoNum type="alphaLcParenR"/>
            </a:pPr>
            <a:endParaRPr lang="de-DE" dirty="0">
              <a:latin typeface="Times New Roman" panose="02020603050405020304" pitchFamily="18" charset="0"/>
              <a:cs typeface="Times New Roman" panose="02020603050405020304" pitchFamily="18" charset="0"/>
            </a:endParaRPr>
          </a:p>
          <a:p>
            <a:pPr marL="361950" lvl="2" indent="-361950">
              <a:tabLst>
                <a:tab pos="361950" algn="l"/>
              </a:tabLst>
            </a:pPr>
            <a:r>
              <a:rPr lang="de-DE" dirty="0" smtClean="0">
                <a:latin typeface="Times New Roman" panose="02020603050405020304" pitchFamily="18" charset="0"/>
                <a:cs typeface="Times New Roman" panose="02020603050405020304" pitchFamily="18" charset="0"/>
              </a:rPr>
              <a:t>b)	die</a:t>
            </a:r>
            <a:r>
              <a:rPr lang="de-DE" dirty="0">
                <a:latin typeface="Times New Roman" panose="02020603050405020304" pitchFamily="18" charset="0"/>
                <a:cs typeface="Times New Roman" panose="02020603050405020304" pitchFamily="18" charset="0"/>
              </a:rPr>
              <a:t>, obwohl sie aus diesen Rechten oder Verträgen nicht selbst berechtigt sind, die Befugnis haben, die sich daraus ergebenden Rechte auszuüben</a:t>
            </a:r>
          </a:p>
        </p:txBody>
      </p:sp>
      <p:cxnSp>
        <p:nvCxnSpPr>
          <p:cNvPr id="17" name="Straight Arrow Connector 16"/>
          <p:cNvCxnSpPr/>
          <p:nvPr/>
        </p:nvCxnSpPr>
        <p:spPr>
          <a:xfrm flipH="1">
            <a:off x="2828260" y="1959862"/>
            <a:ext cx="1648048" cy="16392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228600" y="3599078"/>
            <a:ext cx="3165653" cy="954107"/>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Kontrollerwerber sind im Regelfall die aus den die Kontrolle begründenden Rechten oder Verträgen </a:t>
            </a:r>
            <a:r>
              <a:rPr lang="de-DE" b="1" dirty="0" smtClean="0">
                <a:latin typeface="Times New Roman" panose="02020603050405020304" pitchFamily="18" charset="0"/>
                <a:cs typeface="Times New Roman" panose="02020603050405020304" pitchFamily="18" charset="0"/>
              </a:rPr>
              <a:t>unmittelbar selbst Berechtigten</a:t>
            </a:r>
            <a:endParaRPr lang="de-DE" b="1" dirty="0">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a:off x="5113325" y="3092488"/>
            <a:ext cx="0" cy="88690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0" name="TextBox 19"/>
          <p:cNvSpPr txBox="1"/>
          <p:nvPr/>
        </p:nvSpPr>
        <p:spPr>
          <a:xfrm>
            <a:off x="3902758" y="3972154"/>
            <a:ext cx="5351311" cy="1661993"/>
          </a:xfrm>
          <a:prstGeom prst="rect">
            <a:avLst/>
          </a:prstGeom>
          <a:noFill/>
        </p:spPr>
        <p:txBody>
          <a:bodyPr wrap="square" rtlCol="0">
            <a:spAutoFit/>
          </a:bodyPr>
          <a:lstStyle/>
          <a:p>
            <a:r>
              <a:rPr lang="de-DE" sz="1600" dirty="0" smtClean="0">
                <a:latin typeface="Times New Roman" panose="02020603050405020304" pitchFamily="18" charset="0"/>
                <a:cs typeface="Times New Roman" panose="02020603050405020304" pitchFamily="18" charset="0"/>
              </a:rPr>
              <a:t>Erfasst aber auch Formen der </a:t>
            </a:r>
            <a:r>
              <a:rPr lang="de-DE" sz="1600" b="1" dirty="0" smtClean="0">
                <a:latin typeface="Times New Roman" panose="02020603050405020304" pitchFamily="18" charset="0"/>
                <a:cs typeface="Times New Roman" panose="02020603050405020304" pitchFamily="18" charset="0"/>
              </a:rPr>
              <a:t>indirekten</a:t>
            </a:r>
            <a:r>
              <a:rPr lang="de-DE" sz="1600" dirty="0" smtClean="0">
                <a:latin typeface="Times New Roman" panose="02020603050405020304" pitchFamily="18" charset="0"/>
                <a:cs typeface="Times New Roman" panose="02020603050405020304" pitchFamily="18" charset="0"/>
              </a:rPr>
              <a:t> oder </a:t>
            </a:r>
            <a:r>
              <a:rPr lang="de-DE" sz="1600" b="1" dirty="0" smtClean="0">
                <a:latin typeface="Times New Roman" panose="02020603050405020304" pitchFamily="18" charset="0"/>
                <a:cs typeface="Times New Roman" panose="02020603050405020304" pitchFamily="18" charset="0"/>
              </a:rPr>
              <a:t>mittelbaren</a:t>
            </a:r>
            <a:r>
              <a:rPr lang="de-DE" sz="1600" dirty="0" smtClean="0">
                <a:latin typeface="Times New Roman" panose="02020603050405020304" pitchFamily="18" charset="0"/>
                <a:cs typeface="Times New Roman" panose="02020603050405020304" pitchFamily="18" charset="0"/>
              </a:rPr>
              <a:t> Kontrolle</a:t>
            </a:r>
          </a:p>
          <a:p>
            <a:pPr marL="285750" lvl="8" indent="-285750">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Ratio</a:t>
            </a:r>
            <a:r>
              <a:rPr lang="de-DE" dirty="0" smtClean="0">
                <a:latin typeface="Times New Roman" panose="02020603050405020304" pitchFamily="18" charset="0"/>
                <a:cs typeface="Times New Roman" panose="02020603050405020304" pitchFamily="18" charset="0"/>
              </a:rPr>
              <a:t>: Vermeidung </a:t>
            </a:r>
            <a:r>
              <a:rPr lang="de-DE" dirty="0">
                <a:latin typeface="Times New Roman" panose="02020603050405020304" pitchFamily="18" charset="0"/>
                <a:cs typeface="Times New Roman" panose="02020603050405020304" pitchFamily="18" charset="0"/>
              </a:rPr>
              <a:t>von </a:t>
            </a:r>
            <a:r>
              <a:rPr lang="de-DE" dirty="0" smtClean="0">
                <a:latin typeface="Times New Roman" panose="02020603050405020304" pitchFamily="18" charset="0"/>
                <a:cs typeface="Times New Roman" panose="02020603050405020304" pitchFamily="18" charset="0"/>
              </a:rPr>
              <a:t>Umgehungsgeschäften</a:t>
            </a:r>
          </a:p>
          <a:p>
            <a:pPr marL="285750" lvl="8" indent="-285750">
              <a:buFont typeface="Wingdings" panose="05000000000000000000" pitchFamily="2" charset="2"/>
              <a:buChar char="§"/>
            </a:pPr>
            <a:r>
              <a:rPr lang="de-DE" dirty="0" err="1">
                <a:latin typeface="Times New Roman" panose="02020603050405020304" pitchFamily="18" charset="0"/>
                <a:cs typeface="Times New Roman" panose="02020603050405020304" pitchFamily="18" charset="0"/>
              </a:rPr>
              <a:t>iÜ</a:t>
            </a:r>
            <a:r>
              <a:rPr lang="de-DE" dirty="0">
                <a:latin typeface="Times New Roman" panose="02020603050405020304" pitchFamily="18" charset="0"/>
                <a:cs typeface="Times New Roman" panose="02020603050405020304" pitchFamily="18" charset="0"/>
              </a:rPr>
              <a:t> kommt hier Grundansatz der FKVO zum Ausdruck: entscheidend weniger formale Rechtspositionen als die tatsächlichen Möglichkeiten der Einflussnahme</a:t>
            </a:r>
          </a:p>
          <a:p>
            <a:pPr marL="285750" lvl="8" indent="-285750">
              <a:buFont typeface="Wingdings" panose="05000000000000000000" pitchFamily="2" charset="2"/>
              <a:buChar char="§"/>
            </a:pPr>
            <a:endParaRPr lang="de-DE" dirty="0"/>
          </a:p>
        </p:txBody>
      </p:sp>
      <p:cxnSp>
        <p:nvCxnSpPr>
          <p:cNvPr id="24" name="Straight Arrow Connector 23"/>
          <p:cNvCxnSpPr/>
          <p:nvPr/>
        </p:nvCxnSpPr>
        <p:spPr>
          <a:xfrm flipH="1">
            <a:off x="3217469" y="4228745"/>
            <a:ext cx="615696" cy="50231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5" name="TextBox 24"/>
          <p:cNvSpPr txBox="1"/>
          <p:nvPr/>
        </p:nvSpPr>
        <p:spPr>
          <a:xfrm>
            <a:off x="365760" y="4703673"/>
            <a:ext cx="3650285" cy="1415772"/>
          </a:xfrm>
          <a:prstGeom prst="rect">
            <a:avLst/>
          </a:prstGeom>
          <a:noFill/>
        </p:spPr>
        <p:txBody>
          <a:bodyPr wrap="square" rtlCol="0">
            <a:spAutoFit/>
          </a:bodyPr>
          <a:lstStyle/>
          <a:p>
            <a:r>
              <a:rPr lang="de-DE" b="1" dirty="0">
                <a:latin typeface="Times New Roman" panose="02020603050405020304" pitchFamily="18" charset="0"/>
                <a:cs typeface="Times New Roman" panose="02020603050405020304" pitchFamily="18" charset="0"/>
              </a:rPr>
              <a:t>Erfasst werden etwa Treuhand, Strohmann- und </a:t>
            </a:r>
            <a:r>
              <a:rPr lang="de-DE" b="1" dirty="0" smtClean="0">
                <a:latin typeface="Times New Roman" panose="02020603050405020304" pitchFamily="18" charset="0"/>
                <a:cs typeface="Times New Roman" panose="02020603050405020304" pitchFamily="18" charset="0"/>
              </a:rPr>
              <a:t>Geschäftsführungsverhältnisse</a:t>
            </a:r>
          </a:p>
          <a:p>
            <a:r>
              <a:rPr lang="de-DE" sz="1100" i="1" dirty="0">
                <a:latin typeface="Times New Roman" panose="02020603050405020304" pitchFamily="18" charset="0"/>
                <a:cs typeface="Times New Roman" panose="02020603050405020304" pitchFamily="18" charset="0"/>
              </a:rPr>
              <a:t>B</a:t>
            </a:r>
            <a:r>
              <a:rPr lang="de-DE" sz="1100" i="1" dirty="0" smtClean="0">
                <a:latin typeface="Times New Roman" panose="02020603050405020304" pitchFamily="18" charset="0"/>
                <a:cs typeface="Times New Roman" panose="02020603050405020304" pitchFamily="18" charset="0"/>
              </a:rPr>
              <a:t>eachte</a:t>
            </a:r>
            <a:r>
              <a:rPr lang="de-DE" sz="1100" i="1" dirty="0">
                <a:latin typeface="Times New Roman" panose="02020603050405020304" pitchFamily="18" charset="0"/>
                <a:cs typeface="Times New Roman" panose="02020603050405020304" pitchFamily="18" charset="0"/>
              </a:rPr>
              <a:t>: stets nach Umständen des </a:t>
            </a:r>
            <a:r>
              <a:rPr lang="de-DE" sz="1100" i="1" dirty="0" smtClean="0">
                <a:latin typeface="Times New Roman" panose="02020603050405020304" pitchFamily="18" charset="0"/>
                <a:cs typeface="Times New Roman" panose="02020603050405020304" pitchFamily="18" charset="0"/>
              </a:rPr>
              <a:t>Einzelfalls zu ermitteln, ob etwa dem Treuhänder die tatsächliche Möglichkeit zur eigenmächtigen Kontrollausübung eingeräumt ist, oder ob Leitungsmacht beim Treu- bzw. Vollmachtgeber liegt</a:t>
            </a:r>
            <a:endParaRPr lang="de-DE" sz="1100" i="1" dirty="0">
              <a:latin typeface="Times New Roman" panose="02020603050405020304" pitchFamily="18" charset="0"/>
              <a:cs typeface="Times New Roman" panose="02020603050405020304" pitchFamily="18" charset="0"/>
            </a:endParaRPr>
          </a:p>
          <a:p>
            <a:endParaRPr lang="de-DE" dirty="0"/>
          </a:p>
        </p:txBody>
      </p:sp>
    </p:spTree>
    <p:extLst>
      <p:ext uri="{BB962C8B-B14F-4D97-AF65-F5344CB8AC3E}">
        <p14:creationId xmlns:p14="http://schemas.microsoft.com/office/powerpoint/2010/main" val="2673210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xfrm>
            <a:off x="228600" y="609600"/>
            <a:ext cx="8685213" cy="407214"/>
          </a:xfrm>
          <a:prstGeom prst="rect">
            <a:avLst/>
          </a:prstGeom>
          <a:noFill/>
          <a:ln>
            <a:noFill/>
          </a:ln>
        </p:spPr>
        <p:txBody>
          <a:bodyPr lIns="0" tIns="0" rIns="0" bIns="0" anchor="t" anchorCtr="0">
            <a:noAutofit/>
          </a:bodyPr>
          <a:lstStyle/>
          <a:p>
            <a:pPr>
              <a:buSzPct val="25000"/>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Zusammenschluss durch Kontrollerwerb nach Art. 3 Abs. 1 </a:t>
            </a:r>
            <a:r>
              <a:rPr lang="de-DE"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lit</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u="sng" dirty="0" smtClean="0">
                <a:latin typeface="Times New Roman" panose="02020603050405020304" pitchFamily="18" charset="0"/>
                <a:cs typeface="Times New Roman" panose="02020603050405020304" pitchFamily="18" charset="0"/>
              </a:rPr>
              <a:t>b FKVO</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11" name="TextBox 10"/>
          <p:cNvSpPr txBox="1"/>
          <p:nvPr/>
        </p:nvSpPr>
        <p:spPr>
          <a:xfrm>
            <a:off x="3716122" y="1367702"/>
            <a:ext cx="5243290"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de-DE" sz="1200" dirty="0">
                <a:latin typeface="Times New Roman" panose="02020603050405020304" pitchFamily="18" charset="0"/>
                <a:ea typeface="MS UI Gothic" panose="020B0600070205080204" pitchFamily="34" charset="-128"/>
                <a:cs typeface="Times New Roman" panose="02020603050405020304" pitchFamily="18" charset="0"/>
              </a:rPr>
              <a:t>(2</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Die </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Kontrolle wird durch Rechte, Verträge oder andere Mittel begründet, die einzeln oder zusammen unter Berücksichtigung aller tatsächlichen oder rechtlichen Umstände die </a:t>
            </a:r>
            <a:r>
              <a:rPr lang="de-DE" sz="1200" b="1" dirty="0">
                <a:latin typeface="Times New Roman" panose="02020603050405020304" pitchFamily="18" charset="0"/>
                <a:ea typeface="MS UI Gothic" panose="020B0600070205080204" pitchFamily="34" charset="-128"/>
                <a:cs typeface="Times New Roman" panose="02020603050405020304" pitchFamily="18" charset="0"/>
              </a:rPr>
              <a:t>Möglichkeit </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gewähren, einen  bestimmenden  Einfluss auf  die Tätigkeit eines Unternehmens auszuüben, insbesondere durch</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a:t>
            </a:r>
            <a:endParaRPr lang="de-DE" sz="1200" dirty="0">
              <a:latin typeface="Times New Roman" panose="02020603050405020304" pitchFamily="18" charset="0"/>
              <a:ea typeface="MS UI Gothic" panose="020B0600070205080204" pitchFamily="34" charset="-128"/>
              <a:cs typeface="Times New Roman" panose="02020603050405020304" pitchFamily="18" charset="0"/>
            </a:endParaRPr>
          </a:p>
          <a:p>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a</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 Eigentums — oder Nutzungsrechte an der </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Gesamtheit </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oder an Teilen des Vermögens des </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Unternehmens;</a:t>
            </a:r>
            <a:endParaRPr lang="de-DE" sz="1200" dirty="0">
              <a:latin typeface="Times New Roman" panose="02020603050405020304" pitchFamily="18" charset="0"/>
              <a:ea typeface="MS UI Gothic" panose="020B0600070205080204" pitchFamily="34" charset="-128"/>
              <a:cs typeface="Times New Roman" panose="02020603050405020304" pitchFamily="18" charset="0"/>
            </a:endParaRPr>
          </a:p>
          <a:p>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b</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 Rechte oder Verträge, die einen bestimmenden </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Einfluss 	auf </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die </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Zusammensetzung</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 die Beratungen </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oder Beschlüsse </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der Organe des </a:t>
            </a:r>
            <a:r>
              <a:rPr lang="de-DE" sz="1200" dirty="0" smtClean="0">
                <a:latin typeface="Times New Roman" panose="02020603050405020304" pitchFamily="18" charset="0"/>
                <a:ea typeface="MS UI Gothic" panose="020B0600070205080204" pitchFamily="34" charset="-128"/>
                <a:cs typeface="Times New Roman" panose="02020603050405020304" pitchFamily="18" charset="0"/>
              </a:rPr>
              <a:t>	Unternehmens gewähren</a:t>
            </a:r>
            <a:r>
              <a:rPr lang="de-DE" sz="1200" dirty="0">
                <a:latin typeface="Times New Roman" panose="02020603050405020304" pitchFamily="18" charset="0"/>
                <a:ea typeface="MS UI Gothic" panose="020B0600070205080204" pitchFamily="34" charset="-128"/>
                <a:cs typeface="Times New Roman" panose="02020603050405020304" pitchFamily="18" charset="0"/>
              </a:rPr>
              <a:t>.</a:t>
            </a:r>
          </a:p>
        </p:txBody>
      </p:sp>
      <p:sp>
        <p:nvSpPr>
          <p:cNvPr id="3" name="TextBox 2"/>
          <p:cNvSpPr txBox="1"/>
          <p:nvPr/>
        </p:nvSpPr>
        <p:spPr>
          <a:xfrm>
            <a:off x="2894563" y="3902755"/>
            <a:ext cx="3196742" cy="338554"/>
          </a:xfrm>
          <a:prstGeom prst="rect">
            <a:avLst/>
          </a:prstGeom>
          <a:noFill/>
        </p:spPr>
        <p:txBody>
          <a:bodyPr wrap="square" rtlCol="0">
            <a:spAutoFit/>
          </a:bodyPr>
          <a:lstStyle/>
          <a:p>
            <a:pPr algn="ctr"/>
            <a:r>
              <a:rPr lang="de-DE" sz="1600" b="1" u="sng" dirty="0" smtClean="0">
                <a:latin typeface="Times New Roman" panose="02020603050405020304" pitchFamily="18" charset="0"/>
                <a:cs typeface="Times New Roman" panose="02020603050405020304" pitchFamily="18" charset="0"/>
              </a:rPr>
              <a:t>Kontrollmittel</a:t>
            </a:r>
            <a:endParaRPr lang="de-DE" sz="1600" b="1" u="sng"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6303" y="1331097"/>
            <a:ext cx="3174797" cy="2508379"/>
          </a:xfrm>
          <a:prstGeom prst="rect">
            <a:avLst/>
          </a:prstGeom>
          <a:noFill/>
        </p:spPr>
        <p:txBody>
          <a:bodyPr wrap="square" rtlCol="0">
            <a:spAutoFit/>
          </a:bodyPr>
          <a:lstStyle/>
          <a:p>
            <a:pPr marL="285750" indent="-285750">
              <a:buFont typeface="Arial" panose="020B0604020202020204" pitchFamily="34" charset="0"/>
              <a:buChar char="•"/>
            </a:pPr>
            <a:r>
              <a:rPr lang="de-DE" sz="1300" dirty="0" smtClean="0">
                <a:latin typeface="Times New Roman" panose="02020603050405020304" pitchFamily="18" charset="0"/>
                <a:cs typeface="Times New Roman" panose="02020603050405020304" pitchFamily="18" charset="0"/>
              </a:rPr>
              <a:t>Kommission </a:t>
            </a:r>
            <a:r>
              <a:rPr lang="de-DE" sz="1300" dirty="0">
                <a:latin typeface="Times New Roman" panose="02020603050405020304" pitchFamily="18" charset="0"/>
                <a:cs typeface="Times New Roman" panose="02020603050405020304" pitchFamily="18" charset="0"/>
              </a:rPr>
              <a:t>m</a:t>
            </a:r>
            <a:r>
              <a:rPr lang="de-DE" sz="1300" dirty="0" smtClean="0">
                <a:latin typeface="Times New Roman" panose="02020603050405020304" pitchFamily="18" charset="0"/>
                <a:cs typeface="Times New Roman" panose="02020603050405020304" pitchFamily="18" charset="0"/>
              </a:rPr>
              <a:t>uss </a:t>
            </a:r>
            <a:r>
              <a:rPr lang="de-DE" sz="1300" dirty="0">
                <a:latin typeface="Times New Roman" panose="02020603050405020304" pitchFamily="18" charset="0"/>
                <a:cs typeface="Times New Roman" panose="02020603050405020304" pitchFamily="18" charset="0"/>
              </a:rPr>
              <a:t>nicht nachweisen, dass Einfluss tatsächlich ausgeübt (werden) wird </a:t>
            </a:r>
            <a:endParaRPr lang="de-DE" sz="13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sz="1300" dirty="0" smtClean="0">
                <a:latin typeface="Times New Roman" panose="02020603050405020304" pitchFamily="18" charset="0"/>
                <a:cs typeface="Times New Roman" panose="02020603050405020304" pitchFamily="18" charset="0"/>
              </a:rPr>
              <a:t>Aber</a:t>
            </a:r>
            <a:r>
              <a:rPr lang="de-DE" sz="1300" dirty="0">
                <a:latin typeface="Times New Roman" panose="02020603050405020304" pitchFamily="18" charset="0"/>
                <a:cs typeface="Times New Roman" panose="02020603050405020304" pitchFamily="18" charset="0"/>
              </a:rPr>
              <a:t>: Möglichkeit muss tatsächlich gegeben sein („realistische Möglichkeit</a:t>
            </a:r>
            <a:r>
              <a:rPr lang="de-DE" sz="13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de-DE" sz="1300" dirty="0" smtClean="0">
                <a:latin typeface="Times New Roman" panose="02020603050405020304" pitchFamily="18" charset="0"/>
                <a:cs typeface="Times New Roman" panose="02020603050405020304" pitchFamily="18" charset="0"/>
              </a:rPr>
              <a:t>Bewertung </a:t>
            </a:r>
            <a:r>
              <a:rPr lang="de-DE" sz="1300" dirty="0">
                <a:latin typeface="Times New Roman" panose="02020603050405020304" pitchFamily="18" charset="0"/>
                <a:cs typeface="Times New Roman" panose="02020603050405020304" pitchFamily="18" charset="0"/>
              </a:rPr>
              <a:t>in der Gesamtschau aller rechtlichen und tatsächlichen Umstände des </a:t>
            </a:r>
            <a:r>
              <a:rPr lang="de-DE" sz="1300" dirty="0" smtClean="0">
                <a:latin typeface="Times New Roman" panose="02020603050405020304" pitchFamily="18" charset="0"/>
                <a:cs typeface="Times New Roman" panose="02020603050405020304" pitchFamily="18" charset="0"/>
              </a:rPr>
              <a:t>Einzelfalles</a:t>
            </a:r>
          </a:p>
          <a:p>
            <a:pPr marL="285750" indent="-285750">
              <a:buFont typeface="Wingdings" panose="05000000000000000000" pitchFamily="2" charset="2"/>
              <a:buChar char="Ø"/>
            </a:pPr>
            <a:r>
              <a:rPr lang="de-DE" sz="1300" dirty="0" smtClean="0">
                <a:latin typeface="Times New Roman" panose="02020603050405020304" pitchFamily="18" charset="0"/>
                <a:cs typeface="Times New Roman" panose="02020603050405020304" pitchFamily="18" charset="0"/>
              </a:rPr>
              <a:t>Zusammenschluss kann auf </a:t>
            </a:r>
            <a:r>
              <a:rPr lang="de-DE" sz="1300" b="1" dirty="0" smtClean="0">
                <a:latin typeface="Times New Roman" panose="02020603050405020304" pitchFamily="18" charset="0"/>
                <a:cs typeface="Times New Roman" panose="02020603050405020304" pitchFamily="18" charset="0"/>
              </a:rPr>
              <a:t>rechtlicher</a:t>
            </a:r>
            <a:r>
              <a:rPr lang="de-DE" sz="1300" dirty="0" smtClean="0">
                <a:latin typeface="Times New Roman" panose="02020603050405020304" pitchFamily="18" charset="0"/>
                <a:cs typeface="Times New Roman" panose="02020603050405020304" pitchFamily="18" charset="0"/>
              </a:rPr>
              <a:t> oder </a:t>
            </a:r>
            <a:r>
              <a:rPr lang="de-DE" sz="1300" b="1" dirty="0" smtClean="0">
                <a:latin typeface="Times New Roman" panose="02020603050405020304" pitchFamily="18" charset="0"/>
                <a:cs typeface="Times New Roman" panose="02020603050405020304" pitchFamily="18" charset="0"/>
              </a:rPr>
              <a:t>faktischer</a:t>
            </a:r>
            <a:r>
              <a:rPr lang="de-DE" sz="1300" dirty="0" smtClean="0">
                <a:latin typeface="Times New Roman" panose="02020603050405020304" pitchFamily="18" charset="0"/>
                <a:cs typeface="Times New Roman" panose="02020603050405020304" pitchFamily="18" charset="0"/>
              </a:rPr>
              <a:t> Grundlage basieren </a:t>
            </a:r>
            <a:endParaRPr lang="de-DE" sz="1300" dirty="0">
              <a:latin typeface="Times New Roman" panose="02020603050405020304" pitchFamily="18" charset="0"/>
              <a:cs typeface="Times New Roman" panose="02020603050405020304" pitchFamily="18" charset="0"/>
            </a:endParaRPr>
          </a:p>
          <a:p>
            <a:endParaRPr lang="de-DE" dirty="0"/>
          </a:p>
        </p:txBody>
      </p:sp>
      <p:cxnSp>
        <p:nvCxnSpPr>
          <p:cNvPr id="15" name="Straight Arrow Connector 14"/>
          <p:cNvCxnSpPr/>
          <p:nvPr/>
        </p:nvCxnSpPr>
        <p:spPr>
          <a:xfrm flipH="1">
            <a:off x="3013858" y="1971323"/>
            <a:ext cx="2350982" cy="0"/>
          </a:xfrm>
          <a:prstGeom prst="straightConnector1">
            <a:avLst/>
          </a:prstGeom>
          <a:ln w="25400">
            <a:tailEnd type="arrow"/>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2519906" y="4319195"/>
            <a:ext cx="4101571"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de-DE" b="1" u="sng" dirty="0">
                <a:latin typeface="Times New Roman" panose="02020603050405020304" pitchFamily="18" charset="0"/>
                <a:cs typeface="Times New Roman" panose="02020603050405020304" pitchFamily="18" charset="0"/>
              </a:rPr>
              <a:t>(a</a:t>
            </a:r>
            <a:r>
              <a:rPr lang="de-DE" b="1" u="sng" dirty="0" smtClean="0">
                <a:latin typeface="Times New Roman" panose="02020603050405020304" pitchFamily="18" charset="0"/>
                <a:cs typeface="Times New Roman" panose="02020603050405020304" pitchFamily="18" charset="0"/>
              </a:rPr>
              <a:t>) Kontrolle </a:t>
            </a:r>
            <a:r>
              <a:rPr lang="de-DE" b="1" u="sng" dirty="0">
                <a:latin typeface="Times New Roman" panose="02020603050405020304" pitchFamily="18" charset="0"/>
                <a:cs typeface="Times New Roman" panose="02020603050405020304" pitchFamily="18" charset="0"/>
              </a:rPr>
              <a:t>durch den Erwerb von Anteilsrechten </a:t>
            </a:r>
            <a:r>
              <a:rPr lang="de-DE" b="1" u="sng" dirty="0" smtClean="0">
                <a:latin typeface="Times New Roman" panose="02020603050405020304" pitchFamily="18" charset="0"/>
                <a:cs typeface="Times New Roman" panose="02020603050405020304" pitchFamily="18" charset="0"/>
              </a:rPr>
              <a:t>oder </a:t>
            </a:r>
            <a:r>
              <a:rPr lang="de-DE" b="1" u="sng" dirty="0">
                <a:latin typeface="Times New Roman" panose="02020603050405020304" pitchFamily="18" charset="0"/>
                <a:cs typeface="Times New Roman" panose="02020603050405020304" pitchFamily="18" charset="0"/>
              </a:rPr>
              <a:t>Vermögenswerten</a:t>
            </a:r>
          </a:p>
          <a:p>
            <a:pPr marL="285750" indent="-285750">
              <a:buFont typeface="Arial" panose="020B0604020202020204" pitchFamily="34" charset="0"/>
              <a:buChar char="•"/>
            </a:pPr>
            <a:r>
              <a:rPr lang="de-DE" sz="1300" dirty="0" smtClean="0">
                <a:latin typeface="Times New Roman" panose="02020603050405020304" pitchFamily="18" charset="0"/>
                <a:cs typeface="Times New Roman" panose="02020603050405020304" pitchFamily="18" charset="0"/>
              </a:rPr>
              <a:t>Entscheidend</a:t>
            </a:r>
            <a:r>
              <a:rPr lang="de-DE" sz="1300" dirty="0">
                <a:latin typeface="Times New Roman" panose="02020603050405020304" pitchFamily="18" charset="0"/>
                <a:cs typeface="Times New Roman" panose="02020603050405020304" pitchFamily="18" charset="0"/>
              </a:rPr>
              <a:t>: qualitative und nicht quantitative </a:t>
            </a:r>
            <a:r>
              <a:rPr lang="de-DE" sz="1300" dirty="0" smtClean="0">
                <a:latin typeface="Times New Roman" panose="02020603050405020304" pitchFamily="18" charset="0"/>
                <a:cs typeface="Times New Roman" panose="02020603050405020304" pitchFamily="18" charset="0"/>
              </a:rPr>
              <a:t>Kriterien</a:t>
            </a:r>
          </a:p>
          <a:p>
            <a:pPr marL="285750" indent="-285750">
              <a:buFont typeface="Arial" panose="020B0604020202020204" pitchFamily="34" charset="0"/>
              <a:buChar char="•"/>
            </a:pPr>
            <a:r>
              <a:rPr lang="de-DE" sz="1300" dirty="0" err="1">
                <a:latin typeface="Times New Roman" panose="02020603050405020304" pitchFamily="18" charset="0"/>
                <a:cs typeface="Times New Roman" panose="02020603050405020304" pitchFamily="18" charset="0"/>
              </a:rPr>
              <a:t>idR</a:t>
            </a:r>
            <a:r>
              <a:rPr lang="de-DE" sz="1300" dirty="0">
                <a:latin typeface="Times New Roman" panose="02020603050405020304" pitchFamily="18" charset="0"/>
                <a:cs typeface="Times New Roman" panose="02020603050405020304" pitchFamily="18" charset="0"/>
              </a:rPr>
              <a:t> Mehrheit der stimmberechtigten Anteile an einer Gesellschaft </a:t>
            </a:r>
          </a:p>
          <a:p>
            <a:pPr marL="574675" lvl="1" indent="-285750">
              <a:buFont typeface="Wingdings" panose="05000000000000000000" pitchFamily="2" charset="2"/>
              <a:buChar char="§"/>
            </a:pPr>
            <a:r>
              <a:rPr lang="de-DE" sz="1200" dirty="0">
                <a:latin typeface="Times New Roman" panose="02020603050405020304" pitchFamily="18" charset="0"/>
                <a:cs typeface="Times New Roman" panose="02020603050405020304" pitchFamily="18" charset="0"/>
              </a:rPr>
              <a:t>Mehrheitsbeteiligung kann im Einzelfall nicht ausreichen</a:t>
            </a:r>
          </a:p>
          <a:p>
            <a:pPr marL="574675" lvl="1" indent="-285750">
              <a:buFont typeface="Wingdings" panose="05000000000000000000" pitchFamily="2" charset="2"/>
              <a:buChar char="§"/>
            </a:pPr>
            <a:r>
              <a:rPr lang="de-DE" sz="1200" dirty="0">
                <a:latin typeface="Times New Roman" panose="02020603050405020304" pitchFamily="18" charset="0"/>
                <a:cs typeface="Times New Roman" panose="02020603050405020304" pitchFamily="18" charset="0"/>
              </a:rPr>
              <a:t>Genauso kann Minderheitsbeteiligung ausreichen (</a:t>
            </a:r>
            <a:r>
              <a:rPr lang="de-DE" sz="1200" dirty="0" smtClean="0">
                <a:latin typeface="Times New Roman" panose="02020603050405020304" pitchFamily="18" charset="0"/>
                <a:cs typeface="Times New Roman" panose="02020603050405020304" pitchFamily="18" charset="0"/>
              </a:rPr>
              <a:t>etwa bei faktischer </a:t>
            </a:r>
            <a:r>
              <a:rPr lang="de-DE" sz="1200" dirty="0">
                <a:latin typeface="Times New Roman" panose="02020603050405020304" pitchFamily="18" charset="0"/>
                <a:cs typeface="Times New Roman" panose="02020603050405020304" pitchFamily="18" charset="0"/>
              </a:rPr>
              <a:t>Hauptversammlungsmehrheit)</a:t>
            </a:r>
          </a:p>
        </p:txBody>
      </p:sp>
    </p:spTree>
    <p:extLst>
      <p:ext uri="{BB962C8B-B14F-4D97-AF65-F5344CB8AC3E}">
        <p14:creationId xmlns:p14="http://schemas.microsoft.com/office/powerpoint/2010/main" val="4147579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599"/>
            <a:ext cx="8685213" cy="743713"/>
          </a:xfrm>
        </p:spPr>
        <p:txBody>
          <a:bodyPr/>
          <a:lstStyle/>
          <a:p>
            <a:pPr algn="ctr"/>
            <a:r>
              <a:rPr lang="de-DE" sz="2000" b="1" u="sng" dirty="0" smtClean="0"/>
              <a:t>Gliederung Einheit 2 </a:t>
            </a:r>
            <a:r>
              <a:rPr lang="de-DE" sz="2000" u="sng" dirty="0" smtClean="0"/>
              <a:t/>
            </a:r>
            <a:br>
              <a:rPr lang="de-DE" sz="2000" u="sng" dirty="0" smtClean="0"/>
            </a:br>
            <a:endParaRPr lang="en-US" sz="2000" u="sng" dirty="0"/>
          </a:p>
        </p:txBody>
      </p:sp>
      <p:sp>
        <p:nvSpPr>
          <p:cNvPr id="16" name="Text Placeholder 15"/>
          <p:cNvSpPr>
            <a:spLocks noGrp="1"/>
          </p:cNvSpPr>
          <p:nvPr>
            <p:ph type="body" sz="quarter" idx="4294967295"/>
          </p:nvPr>
        </p:nvSpPr>
        <p:spPr>
          <a:xfrm>
            <a:off x="523140" y="1412776"/>
            <a:ext cx="520468" cy="432048"/>
          </a:xfrm>
          <a:prstGeom prst="rect">
            <a:avLst/>
          </a:prstGeom>
        </p:spPr>
        <p:txBody>
          <a:bodyPr/>
          <a:lstStyle/>
          <a:p>
            <a:pPr algn="ctr"/>
            <a:r>
              <a:rPr lang="de-DE" dirty="0" smtClean="0"/>
              <a:t>. </a:t>
            </a:r>
            <a:endParaRPr lang="en-US" dirty="0"/>
          </a:p>
        </p:txBody>
      </p:sp>
      <p:sp>
        <p:nvSpPr>
          <p:cNvPr id="4" name="Footer Placeholder 3"/>
          <p:cNvSpPr>
            <a:spLocks noGrp="1"/>
          </p:cNvSpPr>
          <p:nvPr>
            <p:ph type="ftr" sz="quarter" idx="4294967295"/>
          </p:nvPr>
        </p:nvSpPr>
        <p:spPr>
          <a:xfrm>
            <a:off x="1443709" y="6469429"/>
            <a:ext cx="6420096" cy="183952"/>
          </a:xfrm>
          <a:prstGeom prst="rect">
            <a:avLst/>
          </a:prstGeom>
        </p:spPr>
        <p:txBody>
          <a:bodyPr/>
          <a:lstStyle/>
          <a:p>
            <a:pPr algn="ctr"/>
            <a:r>
              <a:rPr lang="de-DE" dirty="0" smtClean="0"/>
              <a:t>Dr. Romina </a:t>
            </a:r>
            <a:r>
              <a:rPr lang="de-DE" dirty="0" err="1" smtClean="0"/>
              <a:t>Polley</a:t>
            </a:r>
            <a:endParaRPr lang="en-US" dirty="0"/>
          </a:p>
        </p:txBody>
      </p:sp>
      <p:sp>
        <p:nvSpPr>
          <p:cNvPr id="22" name="Text Placeholder 16"/>
          <p:cNvSpPr txBox="1">
            <a:spLocks/>
          </p:cNvSpPr>
          <p:nvPr/>
        </p:nvSpPr>
        <p:spPr>
          <a:xfrm>
            <a:off x="1094948" y="2802916"/>
            <a:ext cx="6697409" cy="415772"/>
          </a:xfrm>
          <a:prstGeom prst="rect">
            <a:avLst/>
          </a:prstGeom>
          <a:solidFill>
            <a:schemeClr val="accent5">
              <a:lumMod val="40000"/>
              <a:lumOff val="60000"/>
            </a:schemeClr>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b="1" dirty="0" smtClean="0">
                <a:solidFill>
                  <a:prstClr val="black"/>
                </a:solidFill>
              </a:rPr>
              <a:t>Der Zusammenschlussbegriff nach Art. 3 FKVO</a:t>
            </a:r>
            <a:endParaRPr lang="de-DE" sz="1400" b="1" dirty="0">
              <a:solidFill>
                <a:prstClr val="black"/>
              </a:solidFill>
            </a:endParaRPr>
          </a:p>
        </p:txBody>
      </p:sp>
      <p:sp>
        <p:nvSpPr>
          <p:cNvPr id="34" name="Text Placeholder 16"/>
          <p:cNvSpPr txBox="1">
            <a:spLocks/>
          </p:cNvSpPr>
          <p:nvPr/>
        </p:nvSpPr>
        <p:spPr>
          <a:xfrm>
            <a:off x="1102149" y="2179938"/>
            <a:ext cx="6646068" cy="216023"/>
          </a:xfrm>
          <a:prstGeom prst="rect">
            <a:avLst/>
          </a:prstGeom>
          <a:solidFill>
            <a:schemeClr val="bg1"/>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dirty="0">
                <a:solidFill>
                  <a:prstClr val="black"/>
                </a:solidFill>
              </a:rPr>
              <a:t>1</a:t>
            </a:r>
            <a:r>
              <a:rPr lang="de-DE" sz="1400" dirty="0" smtClean="0">
                <a:solidFill>
                  <a:prstClr val="black"/>
                </a:solidFill>
              </a:rPr>
              <a:t>.1 Anwendbarkeit im Verhältnis zu den nationalen Fusionskontrollregimen </a:t>
            </a:r>
            <a:endParaRPr lang="en-US" sz="1400" dirty="0">
              <a:solidFill>
                <a:prstClr val="black"/>
              </a:solidFill>
            </a:endParaRPr>
          </a:p>
        </p:txBody>
      </p:sp>
      <p:sp>
        <p:nvSpPr>
          <p:cNvPr id="35" name="Text Placeholder 16"/>
          <p:cNvSpPr txBox="1">
            <a:spLocks/>
          </p:cNvSpPr>
          <p:nvPr/>
        </p:nvSpPr>
        <p:spPr>
          <a:xfrm>
            <a:off x="1120619" y="2501662"/>
            <a:ext cx="6646068" cy="216023"/>
          </a:xfrm>
          <a:prstGeom prst="rect">
            <a:avLst/>
          </a:prstGeom>
          <a:solidFill>
            <a:schemeClr val="bg1"/>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dirty="0">
                <a:solidFill>
                  <a:prstClr val="black"/>
                </a:solidFill>
              </a:rPr>
              <a:t>1</a:t>
            </a:r>
            <a:r>
              <a:rPr lang="de-DE" sz="1400" dirty="0" smtClean="0">
                <a:solidFill>
                  <a:prstClr val="black"/>
                </a:solidFill>
              </a:rPr>
              <a:t>.2 Anwendbarkeit im Verhältnis zu Drittstaaten (territorialer Anwendungsbereich)</a:t>
            </a:r>
            <a:endParaRPr lang="en-US" sz="1400" dirty="0">
              <a:solidFill>
                <a:prstClr val="black"/>
              </a:solidFill>
            </a:endParaRPr>
          </a:p>
        </p:txBody>
      </p:sp>
      <p:sp>
        <p:nvSpPr>
          <p:cNvPr id="36" name="Text Placeholder 16"/>
          <p:cNvSpPr txBox="1">
            <a:spLocks/>
          </p:cNvSpPr>
          <p:nvPr/>
        </p:nvSpPr>
        <p:spPr>
          <a:xfrm>
            <a:off x="1146289" y="3320987"/>
            <a:ext cx="6646068" cy="216023"/>
          </a:xfrm>
          <a:prstGeom prst="rect">
            <a:avLst/>
          </a:prstGeom>
          <a:solidFill>
            <a:schemeClr val="bg1"/>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dirty="0" smtClean="0">
                <a:solidFill>
                  <a:prstClr val="black"/>
                </a:solidFill>
              </a:rPr>
              <a:t>2.1 Einführung in die formelle Fusionskontrolle</a:t>
            </a:r>
            <a:endParaRPr lang="en-US" sz="1400" dirty="0">
              <a:solidFill>
                <a:prstClr val="black"/>
              </a:solidFill>
            </a:endParaRPr>
          </a:p>
        </p:txBody>
      </p:sp>
      <p:sp>
        <p:nvSpPr>
          <p:cNvPr id="37" name="Text Placeholder 15"/>
          <p:cNvSpPr txBox="1">
            <a:spLocks/>
          </p:cNvSpPr>
          <p:nvPr/>
        </p:nvSpPr>
        <p:spPr>
          <a:xfrm>
            <a:off x="574480" y="2806873"/>
            <a:ext cx="520468" cy="288032"/>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100" b="1" kern="1200" cap="all" baseline="0">
                <a:solidFill>
                  <a:schemeClr val="bg1"/>
                </a:solidFill>
                <a:latin typeface="Arial"/>
                <a:ea typeface="+mn-ea"/>
                <a:cs typeface="Arial"/>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de-DE" dirty="0" err="1" smtClean="0">
                <a:solidFill>
                  <a:prstClr val="white"/>
                </a:solidFill>
              </a:rPr>
              <a:t>iI</a:t>
            </a:r>
            <a:r>
              <a:rPr lang="de-DE" dirty="0" smtClean="0">
                <a:solidFill>
                  <a:prstClr val="white"/>
                </a:solidFill>
              </a:rPr>
              <a:t>. </a:t>
            </a:r>
            <a:endParaRPr lang="en-US" dirty="0">
              <a:solidFill>
                <a:prstClr val="white"/>
              </a:solidFill>
            </a:endParaRPr>
          </a:p>
        </p:txBody>
      </p:sp>
      <p:sp>
        <p:nvSpPr>
          <p:cNvPr id="40" name="Text Placeholder 15"/>
          <p:cNvSpPr txBox="1">
            <a:spLocks/>
          </p:cNvSpPr>
          <p:nvPr/>
        </p:nvSpPr>
        <p:spPr>
          <a:xfrm>
            <a:off x="516518" y="1582729"/>
            <a:ext cx="520468" cy="432048"/>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100" b="1" kern="1200" cap="all" baseline="0">
                <a:solidFill>
                  <a:schemeClr val="bg1"/>
                </a:solidFill>
                <a:latin typeface="Arial"/>
                <a:ea typeface="+mn-ea"/>
                <a:cs typeface="Arial"/>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de-DE" dirty="0">
                <a:solidFill>
                  <a:prstClr val="white"/>
                </a:solidFill>
              </a:rPr>
              <a:t>I</a:t>
            </a:r>
            <a:r>
              <a:rPr lang="de-DE" dirty="0" smtClean="0">
                <a:solidFill>
                  <a:prstClr val="white"/>
                </a:solidFill>
              </a:rPr>
              <a:t>. </a:t>
            </a:r>
            <a:endParaRPr lang="en-US" dirty="0">
              <a:solidFill>
                <a:prstClr val="white"/>
              </a:solidFill>
            </a:endParaRPr>
          </a:p>
        </p:txBody>
      </p:sp>
      <p:sp>
        <p:nvSpPr>
          <p:cNvPr id="45" name="Text Placeholder 16"/>
          <p:cNvSpPr txBox="1">
            <a:spLocks/>
          </p:cNvSpPr>
          <p:nvPr/>
        </p:nvSpPr>
        <p:spPr>
          <a:xfrm>
            <a:off x="1043608" y="1582729"/>
            <a:ext cx="6697409" cy="524189"/>
          </a:xfrm>
          <a:prstGeom prst="rect">
            <a:avLst/>
          </a:prstGeom>
          <a:solidFill>
            <a:schemeClr val="accent5">
              <a:lumMod val="40000"/>
              <a:lumOff val="60000"/>
            </a:schemeClr>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1600" b="1" dirty="0" smtClean="0">
              <a:solidFill>
                <a:prstClr val="black"/>
              </a:solidFill>
            </a:endParaRPr>
          </a:p>
          <a:p>
            <a:r>
              <a:rPr lang="de-DE" sz="1400" b="1" dirty="0" smtClean="0">
                <a:solidFill>
                  <a:prstClr val="black"/>
                </a:solidFill>
              </a:rPr>
              <a:t>Anwendbarkeit der FKVO</a:t>
            </a:r>
            <a:endParaRPr lang="de-DE" sz="1400" b="1" dirty="0">
              <a:solidFill>
                <a:prstClr val="black"/>
              </a:solidFill>
            </a:endParaRPr>
          </a:p>
          <a:p>
            <a:endParaRPr lang="en-US" sz="1600" b="1" dirty="0">
              <a:solidFill>
                <a:prstClr val="black"/>
              </a:solidFill>
            </a:endParaRPr>
          </a:p>
        </p:txBody>
      </p:sp>
      <p:sp>
        <p:nvSpPr>
          <p:cNvPr id="21" name="Text Placeholder 16"/>
          <p:cNvSpPr txBox="1">
            <a:spLocks/>
          </p:cNvSpPr>
          <p:nvPr/>
        </p:nvSpPr>
        <p:spPr>
          <a:xfrm>
            <a:off x="1094947" y="4494546"/>
            <a:ext cx="6697409" cy="501736"/>
          </a:xfrm>
          <a:prstGeom prst="rect">
            <a:avLst/>
          </a:prstGeom>
          <a:solidFill>
            <a:schemeClr val="accent5">
              <a:lumMod val="40000"/>
              <a:lumOff val="60000"/>
            </a:schemeClr>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b="1" dirty="0">
                <a:solidFill>
                  <a:prstClr val="black"/>
                </a:solidFill>
              </a:rPr>
              <a:t>Die Behandlung von Minderheitsbeteiligungen unterhalb der Kontrollschwelle nach der FKVO – der Fall Air Lingus </a:t>
            </a:r>
          </a:p>
        </p:txBody>
      </p:sp>
      <p:sp>
        <p:nvSpPr>
          <p:cNvPr id="27" name="Text Placeholder 15"/>
          <p:cNvSpPr txBox="1">
            <a:spLocks/>
          </p:cNvSpPr>
          <p:nvPr/>
        </p:nvSpPr>
        <p:spPr>
          <a:xfrm>
            <a:off x="574479" y="4494546"/>
            <a:ext cx="520468" cy="288032"/>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100" b="1" kern="1200" cap="all" baseline="0">
                <a:solidFill>
                  <a:schemeClr val="bg1"/>
                </a:solidFill>
                <a:latin typeface="Arial"/>
                <a:ea typeface="+mn-ea"/>
                <a:cs typeface="Arial"/>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de-DE" dirty="0" err="1" smtClean="0">
                <a:solidFill>
                  <a:prstClr val="white"/>
                </a:solidFill>
              </a:rPr>
              <a:t>iII</a:t>
            </a:r>
            <a:r>
              <a:rPr lang="de-DE" dirty="0" smtClean="0">
                <a:solidFill>
                  <a:prstClr val="white"/>
                </a:solidFill>
              </a:rPr>
              <a:t>. </a:t>
            </a:r>
            <a:endParaRPr lang="en-US" dirty="0">
              <a:solidFill>
                <a:prstClr val="white"/>
              </a:solidFill>
            </a:endParaRPr>
          </a:p>
        </p:txBody>
      </p:sp>
      <p:sp>
        <p:nvSpPr>
          <p:cNvPr id="30" name="Text Placeholder 16"/>
          <p:cNvSpPr txBox="1">
            <a:spLocks/>
          </p:cNvSpPr>
          <p:nvPr/>
        </p:nvSpPr>
        <p:spPr>
          <a:xfrm>
            <a:off x="1146289" y="3584399"/>
            <a:ext cx="6646068" cy="216023"/>
          </a:xfrm>
          <a:prstGeom prst="rect">
            <a:avLst/>
          </a:prstGeom>
          <a:solidFill>
            <a:schemeClr val="bg1"/>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dirty="0" smtClean="0">
                <a:solidFill>
                  <a:prstClr val="black"/>
                </a:solidFill>
              </a:rPr>
              <a:t>2.2 </a:t>
            </a:r>
            <a:r>
              <a:rPr lang="de-DE" sz="1400" dirty="0">
                <a:solidFill>
                  <a:prstClr val="black"/>
                </a:solidFill>
              </a:rPr>
              <a:t>Der Zusammenschlussbegriff  nach Art. 3 Abs. 1 </a:t>
            </a:r>
            <a:r>
              <a:rPr lang="de-DE" sz="1400" dirty="0" err="1">
                <a:solidFill>
                  <a:prstClr val="black"/>
                </a:solidFill>
              </a:rPr>
              <a:t>lit</a:t>
            </a:r>
            <a:r>
              <a:rPr lang="de-DE" sz="1400" dirty="0">
                <a:solidFill>
                  <a:prstClr val="black"/>
                </a:solidFill>
              </a:rPr>
              <a:t> </a:t>
            </a:r>
            <a:r>
              <a:rPr lang="de-DE" sz="1400" dirty="0" smtClean="0">
                <a:solidFill>
                  <a:prstClr val="black"/>
                </a:solidFill>
              </a:rPr>
              <a:t>a FKVO</a:t>
            </a:r>
            <a:endParaRPr lang="en-US" sz="1400" dirty="0">
              <a:solidFill>
                <a:prstClr val="black"/>
              </a:solidFill>
            </a:endParaRPr>
          </a:p>
        </p:txBody>
      </p:sp>
      <p:sp>
        <p:nvSpPr>
          <p:cNvPr id="18" name="Text Placeholder 16"/>
          <p:cNvSpPr txBox="1">
            <a:spLocks/>
          </p:cNvSpPr>
          <p:nvPr/>
        </p:nvSpPr>
        <p:spPr>
          <a:xfrm>
            <a:off x="1146289" y="3897636"/>
            <a:ext cx="6646068" cy="216023"/>
          </a:xfrm>
          <a:prstGeom prst="rect">
            <a:avLst/>
          </a:prstGeom>
          <a:solidFill>
            <a:schemeClr val="bg1"/>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dirty="0" smtClean="0">
                <a:solidFill>
                  <a:prstClr val="black"/>
                </a:solidFill>
              </a:rPr>
              <a:t>2.3 </a:t>
            </a:r>
            <a:r>
              <a:rPr lang="de-DE" sz="1400" dirty="0">
                <a:solidFill>
                  <a:prstClr val="black"/>
                </a:solidFill>
              </a:rPr>
              <a:t>Der Zusammenschlussbegriff  nach Art. 3 Abs. 1 </a:t>
            </a:r>
            <a:r>
              <a:rPr lang="de-DE" sz="1400" dirty="0" err="1">
                <a:solidFill>
                  <a:prstClr val="black"/>
                </a:solidFill>
              </a:rPr>
              <a:t>lit</a:t>
            </a:r>
            <a:r>
              <a:rPr lang="de-DE" sz="1400" dirty="0">
                <a:solidFill>
                  <a:prstClr val="black"/>
                </a:solidFill>
              </a:rPr>
              <a:t> b</a:t>
            </a:r>
            <a:r>
              <a:rPr lang="de-DE" sz="1400" dirty="0" smtClean="0">
                <a:solidFill>
                  <a:prstClr val="black"/>
                </a:solidFill>
              </a:rPr>
              <a:t> FKVO</a:t>
            </a:r>
            <a:endParaRPr lang="en-US" sz="1400" dirty="0">
              <a:solidFill>
                <a:prstClr val="black"/>
              </a:solidFill>
            </a:endParaRPr>
          </a:p>
        </p:txBody>
      </p:sp>
      <p:sp>
        <p:nvSpPr>
          <p:cNvPr id="19" name="Text Placeholder 16"/>
          <p:cNvSpPr txBox="1">
            <a:spLocks/>
          </p:cNvSpPr>
          <p:nvPr/>
        </p:nvSpPr>
        <p:spPr>
          <a:xfrm>
            <a:off x="1146289" y="4183026"/>
            <a:ext cx="6646068" cy="216023"/>
          </a:xfrm>
          <a:prstGeom prst="rect">
            <a:avLst/>
          </a:prstGeom>
          <a:solidFill>
            <a:schemeClr val="bg1"/>
          </a:solidFill>
          <a:ln w="12700" cap="flat" cmpd="sng" algn="ctr">
            <a:solidFill>
              <a:schemeClr val="tx1"/>
            </a:solidFill>
            <a:prstDash val="solid"/>
            <a:round/>
            <a:headEnd type="none" w="med" len="med"/>
            <a:tailEnd type="none" w="med" len="med"/>
          </a:ln>
        </p:spPr>
        <p:txBody>
          <a:bodyPr vert="horz" lIns="182880" tIns="91440" rIns="182880" bIns="137160" rtlCol="0" anchor="ctr" anchorCtr="0">
            <a:noAutofit/>
          </a:bodyPr>
          <a:lstStyle>
            <a:lvl1pPr marL="0" indent="0" algn="l" defTabSz="914400" rtl="0" eaLnBrk="1" latinLnBrk="0" hangingPunct="1">
              <a:lnSpc>
                <a:spcPct val="100000"/>
              </a:lnSpc>
              <a:spcBef>
                <a:spcPts val="0"/>
              </a:spcBef>
              <a:spcAft>
                <a:spcPts val="600"/>
              </a:spcAft>
              <a:buFont typeface="Arial" pitchFamily="34" charset="0"/>
              <a:buNone/>
              <a:defRPr sz="1200" b="0" kern="1200">
                <a:solidFill>
                  <a:schemeClr val="tx1"/>
                </a:solidFill>
                <a:latin typeface="Times New Roman"/>
                <a:ea typeface="+mn-ea"/>
                <a:cs typeface="Times New Roman"/>
              </a:defRPr>
            </a:lvl1pPr>
            <a:lvl2pPr marL="225425" indent="-225425" algn="l" defTabSz="914400" rtl="0" eaLnBrk="1" latinLnBrk="0" hangingPunct="1">
              <a:lnSpc>
                <a:spcPct val="100000"/>
              </a:lnSpc>
              <a:spcBef>
                <a:spcPts val="0"/>
              </a:spcBef>
              <a:spcAft>
                <a:spcPts val="600"/>
              </a:spcAft>
              <a:buFont typeface="Arial"/>
              <a:buChar char="—"/>
              <a:tabLst>
                <a:tab pos="225425" algn="l"/>
              </a:tabLst>
              <a:defRPr sz="1200" kern="1200">
                <a:solidFill>
                  <a:schemeClr val="tx1"/>
                </a:solidFill>
                <a:latin typeface="Times New Roman"/>
                <a:ea typeface="+mn-ea"/>
                <a:cs typeface="Times New Roman"/>
              </a:defRPr>
            </a:lvl2pPr>
            <a:lvl3pPr marL="342900" indent="-114300" algn="l" defTabSz="914400" rtl="0" eaLnBrk="1" latinLnBrk="0" hangingPunct="1">
              <a:lnSpc>
                <a:spcPct val="100000"/>
              </a:lnSpc>
              <a:spcBef>
                <a:spcPts val="0"/>
              </a:spcBef>
              <a:spcAft>
                <a:spcPts val="600"/>
              </a:spcAft>
              <a:buFont typeface="Arial"/>
              <a:buChar char="•"/>
              <a:defRPr sz="1100" kern="1200">
                <a:solidFill>
                  <a:schemeClr val="tx1"/>
                </a:solidFill>
                <a:latin typeface="Times New Roman"/>
                <a:ea typeface="+mn-ea"/>
                <a:cs typeface="Times New Roman"/>
              </a:defRPr>
            </a:lvl3pPr>
            <a:lvl4pPr marL="4572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4pPr>
            <a:lvl5pPr marL="571500" indent="-114300" algn="l" defTabSz="914400" rtl="0" eaLnBrk="1" latinLnBrk="0" hangingPunct="1">
              <a:lnSpc>
                <a:spcPct val="100000"/>
              </a:lnSpc>
              <a:spcBef>
                <a:spcPts val="0"/>
              </a:spcBef>
              <a:spcAft>
                <a:spcPts val="600"/>
              </a:spcAft>
              <a:buFont typeface="Arial"/>
              <a:buChar char="•"/>
              <a:defRPr sz="105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400" dirty="0" smtClean="0">
                <a:solidFill>
                  <a:prstClr val="black"/>
                </a:solidFill>
              </a:rPr>
              <a:t>2.4 Ausnahmen nach Art. 3 Abs. 3 FKVO</a:t>
            </a:r>
            <a:endParaRPr lang="en-US" sz="1400" dirty="0">
              <a:solidFill>
                <a:prstClr val="black"/>
              </a:solidFill>
            </a:endParaRPr>
          </a:p>
        </p:txBody>
      </p:sp>
    </p:spTree>
    <p:extLst>
      <p:ext uri="{BB962C8B-B14F-4D97-AF65-F5344CB8AC3E}">
        <p14:creationId xmlns:p14="http://schemas.microsoft.com/office/powerpoint/2010/main" val="3301690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xfrm>
            <a:off x="228600" y="609600"/>
            <a:ext cx="8685213" cy="407214"/>
          </a:xfrm>
          <a:prstGeom prst="rect">
            <a:avLst/>
          </a:prstGeom>
          <a:noFill/>
          <a:ln>
            <a:noFill/>
          </a:ln>
        </p:spPr>
        <p:txBody>
          <a:bodyPr lIns="0" tIns="0" rIns="0" bIns="0" anchor="t" anchorCtr="0">
            <a:noAutofit/>
          </a:bodyPr>
          <a:lstStyle/>
          <a:p>
            <a:pPr>
              <a:buSzPct val="25000"/>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Zusammenschluss durch Kontrollerwerb nach Art. 3 Abs. 1 </a:t>
            </a:r>
            <a:r>
              <a:rPr lang="de-DE"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lit</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u="sng" dirty="0" smtClean="0">
                <a:latin typeface="Times New Roman" panose="02020603050405020304" pitchFamily="18" charset="0"/>
                <a:cs typeface="Times New Roman" panose="02020603050405020304" pitchFamily="18" charset="0"/>
              </a:rPr>
              <a:t>b FKVO</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3054619" y="1016814"/>
            <a:ext cx="3196742" cy="369332"/>
          </a:xfrm>
          <a:prstGeom prst="rect">
            <a:avLst/>
          </a:prstGeom>
          <a:noFill/>
        </p:spPr>
        <p:txBody>
          <a:bodyPr wrap="square" rtlCol="0">
            <a:spAutoFit/>
          </a:bodyPr>
          <a:lstStyle/>
          <a:p>
            <a:pPr algn="ctr"/>
            <a:r>
              <a:rPr lang="de-DE" sz="1800" b="1" u="sng" dirty="0" smtClean="0">
                <a:solidFill>
                  <a:schemeClr val="tx1"/>
                </a:solidFill>
                <a:latin typeface="Times New Roman" panose="02020603050405020304" pitchFamily="18" charset="0"/>
                <a:cs typeface="Times New Roman" panose="02020603050405020304" pitchFamily="18" charset="0"/>
              </a:rPr>
              <a:t>Kontrollmittel</a:t>
            </a:r>
            <a:endParaRPr lang="de-DE" sz="1800" b="1" u="sng" dirty="0">
              <a:solidFill>
                <a:schemeClr val="tx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228599" y="1509889"/>
            <a:ext cx="4101571" cy="40010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de-DE" sz="1600" b="1" u="sng" dirty="0">
                <a:latin typeface="Times New Roman" panose="02020603050405020304" pitchFamily="18" charset="0"/>
                <a:cs typeface="Times New Roman" panose="02020603050405020304" pitchFamily="18" charset="0"/>
              </a:rPr>
              <a:t>(b)Kontrolle auf vertraglicher Grundlage</a:t>
            </a:r>
          </a:p>
          <a:p>
            <a:pPr marL="285750" indent="-285750">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Zwar sehr </a:t>
            </a:r>
            <a:r>
              <a:rPr lang="de-DE" dirty="0">
                <a:latin typeface="Times New Roman" panose="02020603050405020304" pitchFamily="18" charset="0"/>
                <a:cs typeface="Times New Roman" panose="02020603050405020304" pitchFamily="18" charset="0"/>
              </a:rPr>
              <a:t>weiter Wortlaut; </a:t>
            </a:r>
            <a:endParaRPr lang="de-D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ist </a:t>
            </a:r>
            <a:r>
              <a:rPr lang="de-DE" dirty="0">
                <a:latin typeface="Times New Roman" panose="02020603050405020304" pitchFamily="18" charset="0"/>
                <a:cs typeface="Times New Roman" panose="02020603050405020304" pitchFamily="18" charset="0"/>
              </a:rPr>
              <a:t>jedoch mit Blick auf die anderen Formen des Kontrollerwerbs (im Wege der systematischen Auslegung) </a:t>
            </a:r>
            <a:r>
              <a:rPr lang="de-DE" dirty="0" smtClean="0">
                <a:latin typeface="Times New Roman" panose="02020603050405020304" pitchFamily="18" charset="0"/>
                <a:cs typeface="Times New Roman" panose="02020603050405020304" pitchFamily="18" charset="0"/>
              </a:rPr>
              <a:t>einzuschränken</a:t>
            </a:r>
          </a:p>
          <a:p>
            <a:pPr marL="285750" indent="-2857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Maßgeblich </a:t>
            </a:r>
            <a:r>
              <a:rPr lang="de-DE" b="1" dirty="0">
                <a:latin typeface="Times New Roman" panose="02020603050405020304" pitchFamily="18" charset="0"/>
                <a:cs typeface="Times New Roman" panose="02020603050405020304" pitchFamily="18" charset="0"/>
              </a:rPr>
              <a:t>nicht Art des Vertrages</a:t>
            </a:r>
            <a:r>
              <a:rPr lang="de-DE" dirty="0">
                <a:latin typeface="Times New Roman" panose="02020603050405020304" pitchFamily="18" charset="0"/>
                <a:cs typeface="Times New Roman" panose="02020603050405020304" pitchFamily="18" charset="0"/>
              </a:rPr>
              <a:t>, sondern </a:t>
            </a:r>
            <a:r>
              <a:rPr lang="de-DE" dirty="0" err="1">
                <a:latin typeface="Times New Roman" panose="02020603050405020304" pitchFamily="18" charset="0"/>
                <a:cs typeface="Times New Roman" panose="02020603050405020304" pitchFamily="18" charset="0"/>
              </a:rPr>
              <a:t>iSe</a:t>
            </a:r>
            <a:r>
              <a:rPr lang="de-DE" dirty="0">
                <a:latin typeface="Times New Roman" panose="02020603050405020304" pitchFamily="18" charset="0"/>
                <a:cs typeface="Times New Roman" panose="02020603050405020304" pitchFamily="18" charset="0"/>
              </a:rPr>
              <a:t> ergebnisorientierten </a:t>
            </a:r>
            <a:r>
              <a:rPr lang="de-DE" dirty="0" smtClean="0">
                <a:latin typeface="Times New Roman" panose="02020603050405020304" pitchFamily="18" charset="0"/>
                <a:cs typeface="Times New Roman" panose="02020603050405020304" pitchFamily="18" charset="0"/>
              </a:rPr>
              <a:t>Betrachtungsweise, dass </a:t>
            </a:r>
            <a:r>
              <a:rPr lang="de-DE" dirty="0">
                <a:latin typeface="Times New Roman" panose="02020603050405020304" pitchFamily="18" charset="0"/>
                <a:cs typeface="Times New Roman" panose="02020603050405020304" pitchFamily="18" charset="0"/>
              </a:rPr>
              <a:t>diese zu einem </a:t>
            </a:r>
            <a:r>
              <a:rPr lang="de-DE" b="1" dirty="0">
                <a:latin typeface="Times New Roman" panose="02020603050405020304" pitchFamily="18" charset="0"/>
                <a:cs typeface="Times New Roman" panose="02020603050405020304" pitchFamily="18" charset="0"/>
              </a:rPr>
              <a:t>ähnlichen und dauerhaften Einfluss </a:t>
            </a:r>
            <a:r>
              <a:rPr lang="de-DE" dirty="0">
                <a:latin typeface="Times New Roman" panose="02020603050405020304" pitchFamily="18" charset="0"/>
                <a:cs typeface="Times New Roman" panose="02020603050405020304" pitchFamily="18" charset="0"/>
              </a:rPr>
              <a:t>auf Management und Ressourcenverwendung </a:t>
            </a:r>
            <a:r>
              <a:rPr lang="de-DE" b="1" dirty="0">
                <a:latin typeface="Times New Roman" panose="02020603050405020304" pitchFamily="18" charset="0"/>
                <a:cs typeface="Times New Roman" panose="02020603050405020304" pitchFamily="18" charset="0"/>
              </a:rPr>
              <a:t>wie ein Anteilserwerb </a:t>
            </a:r>
            <a:r>
              <a:rPr lang="de-DE" b="1" dirty="0" smtClean="0">
                <a:latin typeface="Times New Roman" panose="02020603050405020304" pitchFamily="18" charset="0"/>
                <a:cs typeface="Times New Roman" panose="02020603050405020304" pitchFamily="18" charset="0"/>
              </a:rPr>
              <a:t>führt</a:t>
            </a:r>
          </a:p>
          <a:p>
            <a:pPr marL="285750" indent="-285750">
              <a:buFont typeface="Arial" panose="020B0604020202020204" pitchFamily="34" charset="0"/>
              <a:buChar char="•"/>
            </a:pPr>
            <a:endParaRPr lang="de-DE"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1" dirty="0">
                <a:latin typeface="Times New Roman" panose="02020603050405020304" pitchFamily="18" charset="0"/>
                <a:cs typeface="Times New Roman" panose="02020603050405020304" pitchFamily="18" charset="0"/>
              </a:rPr>
              <a:t>Beispiele</a:t>
            </a:r>
          </a:p>
          <a:p>
            <a:pPr marL="574675" lvl="1" indent="-2857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Organisationsverträge nach nationalem </a:t>
            </a:r>
            <a:r>
              <a:rPr lang="de-DE" dirty="0" smtClean="0">
                <a:latin typeface="Times New Roman" panose="02020603050405020304" pitchFamily="18" charset="0"/>
                <a:cs typeface="Times New Roman" panose="02020603050405020304" pitchFamily="18" charset="0"/>
              </a:rPr>
              <a:t>Gesellschaftsrecht wie Beherrschungs- und Gewinnabführungsvertrag </a:t>
            </a:r>
            <a:r>
              <a:rPr lang="de-DE" dirty="0">
                <a:latin typeface="Times New Roman" panose="02020603050405020304" pitchFamily="18" charset="0"/>
                <a:cs typeface="Times New Roman" panose="02020603050405020304" pitchFamily="18" charset="0"/>
              </a:rPr>
              <a:t>(+)</a:t>
            </a:r>
          </a:p>
          <a:p>
            <a:pPr marL="574675" lvl="1" indent="-2857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Betriebspachtverträge (+)</a:t>
            </a:r>
          </a:p>
          <a:p>
            <a:pPr marL="285750" lvl="3" indent="-285750">
              <a:buFont typeface="Arial" panose="020B0604020202020204" pitchFamily="34" charset="0"/>
              <a:buChar char="•"/>
            </a:pPr>
            <a:endParaRPr lang="de-DE" b="1" dirty="0"/>
          </a:p>
          <a:p>
            <a:pPr marL="285750" indent="-285750">
              <a:buFont typeface="Arial" panose="020B0604020202020204" pitchFamily="34" charset="0"/>
              <a:buChar char="•"/>
            </a:pPr>
            <a:endParaRPr lang="de-DE" dirty="0"/>
          </a:p>
        </p:txBody>
      </p:sp>
      <p:sp>
        <p:nvSpPr>
          <p:cNvPr id="10" name="TextBox 9"/>
          <p:cNvSpPr txBox="1"/>
          <p:nvPr/>
        </p:nvSpPr>
        <p:spPr>
          <a:xfrm>
            <a:off x="4536032" y="1509889"/>
            <a:ext cx="4101571" cy="31700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de-DE" sz="1600" b="1" u="sng" dirty="0" smtClean="0">
                <a:latin typeface="Times New Roman" panose="02020603050405020304" pitchFamily="18" charset="0"/>
                <a:cs typeface="Times New Roman" panose="02020603050405020304" pitchFamily="18" charset="0"/>
              </a:rPr>
              <a:t>(c) Andere Mittel der Kontrolle </a:t>
            </a:r>
          </a:p>
          <a:p>
            <a:pPr algn="ctr"/>
            <a:endParaRPr lang="de-DE" dirty="0" smtClean="0">
              <a:latin typeface="Times New Roman" panose="02020603050405020304" pitchFamily="18" charset="0"/>
              <a:cs typeface="Times New Roman" panose="02020603050405020304" pitchFamily="18" charset="0"/>
            </a:endParaRPr>
          </a:p>
          <a:p>
            <a:pPr marL="285750" indent="-285750" algn="ctr">
              <a:buFont typeface="Wingdings" panose="05000000000000000000" pitchFamily="2" charset="2"/>
              <a:buChar char="§"/>
            </a:pPr>
            <a:r>
              <a:rPr lang="de-DE" sz="1600" b="1" dirty="0" smtClean="0">
                <a:latin typeface="Times New Roman" panose="02020603050405020304" pitchFamily="18" charset="0"/>
                <a:cs typeface="Times New Roman" panose="02020603050405020304" pitchFamily="18" charset="0"/>
              </a:rPr>
              <a:t>Franchiseverträge als solche (-)</a:t>
            </a:r>
          </a:p>
          <a:p>
            <a:r>
              <a:rPr lang="de-DE" dirty="0" smtClean="0">
                <a:latin typeface="Times New Roman" panose="02020603050405020304" pitchFamily="18" charset="0"/>
                <a:cs typeface="Times New Roman" panose="02020603050405020304" pitchFamily="18" charset="0"/>
              </a:rPr>
              <a:t>Franchisenehmer </a:t>
            </a:r>
            <a:r>
              <a:rPr lang="de-DE" dirty="0">
                <a:latin typeface="Times New Roman" panose="02020603050405020304" pitchFamily="18" charset="0"/>
                <a:cs typeface="Times New Roman" panose="02020603050405020304" pitchFamily="18" charset="0"/>
              </a:rPr>
              <a:t>nutzt </a:t>
            </a:r>
            <a:r>
              <a:rPr lang="de-DE" dirty="0" smtClean="0">
                <a:latin typeface="Times New Roman" panose="02020603050405020304" pitchFamily="18" charset="0"/>
                <a:cs typeface="Times New Roman" panose="02020603050405020304" pitchFamily="18" charset="0"/>
              </a:rPr>
              <a:t>Unternehmensressourcen </a:t>
            </a:r>
            <a:r>
              <a:rPr lang="de-DE" dirty="0" err="1" smtClean="0">
                <a:latin typeface="Times New Roman" panose="02020603050405020304" pitchFamily="18" charset="0"/>
                <a:cs typeface="Times New Roman" panose="02020603050405020304" pitchFamily="18" charset="0"/>
              </a:rPr>
              <a:t>idR</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für eigene Rechnung</a:t>
            </a:r>
          </a:p>
          <a:p>
            <a:pPr algn="ctr"/>
            <a:endParaRPr lang="de-DE" dirty="0" smtClean="0">
              <a:latin typeface="Times New Roman" panose="02020603050405020304" pitchFamily="18" charset="0"/>
              <a:cs typeface="Times New Roman" panose="02020603050405020304" pitchFamily="18" charset="0"/>
            </a:endParaRPr>
          </a:p>
          <a:p>
            <a:pPr marL="285750" indent="-285750" algn="ctr">
              <a:buFont typeface="Wingdings" panose="05000000000000000000" pitchFamily="2" charset="2"/>
              <a:buChar char="§"/>
            </a:pPr>
            <a:r>
              <a:rPr lang="de-DE" sz="1600" b="1" dirty="0" smtClean="0">
                <a:latin typeface="Times New Roman" panose="02020603050405020304" pitchFamily="18" charset="0"/>
                <a:cs typeface="Times New Roman" panose="02020603050405020304" pitchFamily="18" charset="0"/>
              </a:rPr>
              <a:t>Wirtschaftliche Abhängigkeiten</a:t>
            </a:r>
            <a:endParaRPr lang="de-DE" sz="1600" b="1"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Können unter besonderen Umständen faktische Kontrolle begründen (eine über das „übliche Maß“ hinausgehende wirtschaftliche Abhängigkeit)</a:t>
            </a:r>
          </a:p>
          <a:p>
            <a:pPr marL="574675" lvl="1" indent="-285750">
              <a:buFont typeface="Arial" panose="020B0604020202020204" pitchFamily="34" charset="0"/>
              <a:buChar char="•"/>
            </a:pPr>
            <a:r>
              <a:rPr lang="de-DE" sz="1200" dirty="0">
                <a:latin typeface="Times New Roman" panose="02020603050405020304" pitchFamily="18" charset="0"/>
                <a:cs typeface="Times New Roman" panose="02020603050405020304" pitchFamily="18" charset="0"/>
              </a:rPr>
              <a:t>bspw. aufgrund langfristiger Lieferverträge und Lieferantenkredite </a:t>
            </a:r>
            <a:r>
              <a:rPr lang="de-DE" sz="1200" dirty="0" err="1">
                <a:latin typeface="Times New Roman" panose="02020603050405020304" pitchFamily="18" charset="0"/>
                <a:cs typeface="Times New Roman" panose="02020603050405020304" pitchFamily="18" charset="0"/>
              </a:rPr>
              <a:t>iVm</a:t>
            </a:r>
            <a:r>
              <a:rPr lang="de-DE" sz="1200" dirty="0">
                <a:latin typeface="Times New Roman" panose="02020603050405020304" pitchFamily="18" charset="0"/>
                <a:cs typeface="Times New Roman" panose="02020603050405020304" pitchFamily="18" charset="0"/>
              </a:rPr>
              <a:t> strukturellen </a:t>
            </a:r>
            <a:r>
              <a:rPr lang="de-DE" sz="1200" dirty="0" smtClean="0">
                <a:latin typeface="Times New Roman" panose="02020603050405020304" pitchFamily="18" charset="0"/>
                <a:cs typeface="Times New Roman" panose="02020603050405020304" pitchFamily="18" charset="0"/>
              </a:rPr>
              <a:t>Verflechtungen</a:t>
            </a:r>
          </a:p>
          <a:p>
            <a:pPr algn="ctr"/>
            <a:endParaRPr lang="de-DE" sz="16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1024266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lgn="ctr">
              <a:buSzPct val="25000"/>
            </a:pP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a:t>
            </a:r>
            <a:r>
              <a:rPr lang="en-US" sz="2000" b="1" i="0" u="sng" strike="noStrike" cap="none" dirty="0" err="1">
                <a:solidFill>
                  <a:schemeClr val="dk1"/>
                </a:solidFill>
                <a:latin typeface="Times New Roman" panose="02020603050405020304" pitchFamily="18" charset="0"/>
                <a:cs typeface="Times New Roman" panose="02020603050405020304" pitchFamily="18" charset="0"/>
                <a:sym typeface="Nunito"/>
              </a:rPr>
              <a:t>Zusammenschluss</a:t>
            </a:r>
            <a:r>
              <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rPr>
              <a:t> </a:t>
            </a:r>
            <a:r>
              <a:rPr lang="en-US"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durch</a:t>
            </a: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en-US"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Kontrollerwerb</a:t>
            </a: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en-US"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nach</a:t>
            </a:r>
            <a:r>
              <a:rPr lang="en-US"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Art</a:t>
            </a:r>
            <a:r>
              <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rPr>
              <a:t>. 3 Abs. 1 lit. </a:t>
            </a:r>
            <a:r>
              <a:rPr lang="en-US" sz="2000" b="1" u="sng" dirty="0" smtClean="0">
                <a:latin typeface="Times New Roman" panose="02020603050405020304" pitchFamily="18" charset="0"/>
                <a:cs typeface="Times New Roman" panose="02020603050405020304" pitchFamily="18" charset="0"/>
              </a:rPr>
              <a:t>b FKVO</a:t>
            </a:r>
            <a:endParaRPr lang="en-US"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2" name="Text Placeholder 1"/>
          <p:cNvSpPr>
            <a:spLocks noGrp="1"/>
          </p:cNvSpPr>
          <p:nvPr>
            <p:ph type="body" idx="1"/>
          </p:nvPr>
        </p:nvSpPr>
        <p:spPr>
          <a:xfrm>
            <a:off x="228600" y="1733701"/>
            <a:ext cx="4251960" cy="4191611"/>
          </a:xfrm>
        </p:spPr>
        <p:txBody>
          <a:bodyPr/>
          <a:lstStyle/>
          <a:p>
            <a:pPr marL="342900" indent="-342900">
              <a:buAutoNum type="alphaLcParenBoth"/>
            </a:pPr>
            <a:r>
              <a:rPr lang="de-DE" sz="1600" b="1" u="sng" dirty="0" smtClean="0">
                <a:latin typeface="Times New Roman" panose="02020603050405020304" pitchFamily="18" charset="0"/>
                <a:cs typeface="Times New Roman" panose="02020603050405020304" pitchFamily="18" charset="0"/>
              </a:rPr>
              <a:t>Unternehmen/Unternehmensteil</a:t>
            </a:r>
          </a:p>
          <a:p>
            <a:pPr marL="631825" lvl="1" indent="-342900">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v</a:t>
            </a:r>
            <a:r>
              <a:rPr lang="de-DE" dirty="0" smtClean="0">
                <a:latin typeface="Times New Roman" panose="02020603050405020304" pitchFamily="18" charset="0"/>
                <a:cs typeface="Times New Roman" panose="02020603050405020304" pitchFamily="18" charset="0"/>
              </a:rPr>
              <a:t>gl. Art. 3 Abs. 1 </a:t>
            </a:r>
            <a:r>
              <a:rPr lang="de-DE" dirty="0" err="1" smtClean="0">
                <a:latin typeface="Times New Roman" panose="02020603050405020304" pitchFamily="18" charset="0"/>
                <a:cs typeface="Times New Roman" panose="02020603050405020304" pitchFamily="18" charset="0"/>
              </a:rPr>
              <a:t>lit</a:t>
            </a:r>
            <a:r>
              <a:rPr lang="de-DE" dirty="0" smtClean="0">
                <a:latin typeface="Times New Roman" panose="02020603050405020304" pitchFamily="18" charset="0"/>
                <a:cs typeface="Times New Roman" panose="02020603050405020304" pitchFamily="18" charset="0"/>
              </a:rPr>
              <a:t>. B: Kontrolle über „Gesamtheit oder Teile eines oder mehrerer Unternehmen“</a:t>
            </a:r>
          </a:p>
          <a:p>
            <a:pPr marL="631825" lvl="1" indent="-342900">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Kontrolle kann sich auch auf </a:t>
            </a:r>
            <a:r>
              <a:rPr lang="de-DE" b="1" dirty="0">
                <a:latin typeface="Times New Roman" panose="02020603050405020304" pitchFamily="18" charset="0"/>
                <a:cs typeface="Times New Roman" panose="02020603050405020304" pitchFamily="18" charset="0"/>
              </a:rPr>
              <a:t>Unternehmensvermögen</a:t>
            </a:r>
            <a:r>
              <a:rPr lang="de-DE" dirty="0">
                <a:latin typeface="Times New Roman" panose="02020603050405020304" pitchFamily="18" charset="0"/>
                <a:cs typeface="Times New Roman" panose="02020603050405020304" pitchFamily="18" charset="0"/>
              </a:rPr>
              <a:t> oder einen Teil desselben erstrecken</a:t>
            </a:r>
          </a:p>
          <a:p>
            <a:pPr marL="631825" lvl="1" indent="-342900" algn="ctr">
              <a:buFont typeface="Wingdings" panose="05000000000000000000" pitchFamily="2" charset="2"/>
              <a:buChar char="v"/>
            </a:pPr>
            <a:r>
              <a:rPr lang="de-DE" sz="1600" dirty="0" smtClean="0">
                <a:solidFill>
                  <a:srgbClr val="FF0000"/>
                </a:solidFill>
                <a:latin typeface="Times New Roman" panose="02020603050405020304" pitchFamily="18" charset="0"/>
                <a:cs typeface="Times New Roman" panose="02020603050405020304" pitchFamily="18" charset="0"/>
              </a:rPr>
              <a:t>Problematisch: einzelne Vermögenswerte</a:t>
            </a:r>
          </a:p>
          <a:p>
            <a:pPr marL="342900" indent="-342900">
              <a:buFont typeface="Wingdings" panose="05000000000000000000" pitchFamily="2" charset="2"/>
              <a:buChar char="§"/>
            </a:pPr>
            <a:r>
              <a:rPr lang="de-DE" dirty="0">
                <a:solidFill>
                  <a:schemeClr val="tx1"/>
                </a:solidFill>
                <a:latin typeface="Times New Roman" panose="02020603050405020304" pitchFamily="18" charset="0"/>
                <a:cs typeface="Times New Roman" panose="02020603050405020304" pitchFamily="18" charset="0"/>
              </a:rPr>
              <a:t>Nur ausreichend, wenn es sich um Unternehmensteil, d. h. einen Geschäftsbereich mit eigener Marktpräsenz handelt, dem sich eindeutig ein Marktumsatz zuweisen lässt  (vgl. Mitteilung Zuständigkeit Rn. 27)</a:t>
            </a:r>
          </a:p>
          <a:p>
            <a:pPr marL="798513" lvl="2" indent="-342900">
              <a:buFont typeface="Wingdings" panose="05000000000000000000" pitchFamily="2" charset="2"/>
              <a:buChar char="§"/>
            </a:pPr>
            <a:r>
              <a:rPr lang="de-DE" sz="1400" dirty="0" smtClean="0">
                <a:solidFill>
                  <a:schemeClr val="tx1"/>
                </a:solidFill>
                <a:latin typeface="Times New Roman" panose="02020603050405020304" pitchFamily="18" charset="0"/>
                <a:cs typeface="Times New Roman" panose="02020603050405020304" pitchFamily="18" charset="0"/>
              </a:rPr>
              <a:t>Hintergrund: Schutzzweck der an Marktstrukturen ausgerichteten Fusionskontrolle</a:t>
            </a:r>
            <a:endParaRPr lang="de-DE" sz="14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2"/>
          </p:nvPr>
        </p:nvSpPr>
        <p:spPr>
          <a:xfrm>
            <a:off x="4657725" y="1721661"/>
            <a:ext cx="4251960" cy="2689405"/>
          </a:xfrm>
        </p:spPr>
        <p:txBody>
          <a:bodyPr/>
          <a:lstStyle/>
          <a:p>
            <a:r>
              <a:rPr lang="de-DE" sz="1600" b="1" u="sng" dirty="0">
                <a:latin typeface="Times New Roman" panose="02020603050405020304" pitchFamily="18" charset="0"/>
                <a:cs typeface="Times New Roman" panose="02020603050405020304" pitchFamily="18" charset="0"/>
              </a:rPr>
              <a:t>(b) Outsourcing</a:t>
            </a:r>
          </a:p>
          <a:p>
            <a:r>
              <a:rPr lang="de-DE" dirty="0">
                <a:latin typeface="Times New Roman" panose="02020603050405020304" pitchFamily="18" charset="0"/>
                <a:cs typeface="Times New Roman" panose="02020603050405020304" pitchFamily="18" charset="0"/>
              </a:rPr>
              <a:t>Kommission differenziert (vgl. Mitteilung Zuständigkeit Rn. 25 und 26) danach, ob</a:t>
            </a:r>
          </a:p>
          <a:p>
            <a:r>
              <a:rPr lang="de-DE" dirty="0">
                <a:latin typeface="Times New Roman" panose="02020603050405020304" pitchFamily="18" charset="0"/>
                <a:cs typeface="Times New Roman" panose="02020603050405020304" pitchFamily="18" charset="0"/>
              </a:rPr>
              <a:t>(i) dem externen Dienstleister die betreffenden Vermögensgegenstände nebst Personal </a:t>
            </a:r>
            <a:r>
              <a:rPr lang="de-DE" b="1" dirty="0">
                <a:latin typeface="Times New Roman" panose="02020603050405020304" pitchFamily="18" charset="0"/>
                <a:cs typeface="Times New Roman" panose="02020603050405020304" pitchFamily="18" charset="0"/>
              </a:rPr>
              <a:t>tatsächlich übertragen </a:t>
            </a:r>
            <a:r>
              <a:rPr lang="de-DE" dirty="0">
                <a:latin typeface="Times New Roman" panose="02020603050405020304" pitchFamily="18" charset="0"/>
                <a:cs typeface="Times New Roman" panose="02020603050405020304" pitchFamily="18" charset="0"/>
              </a:rPr>
              <a:t>(und nicht nur zur Verwendung zur Verfügung gestellt) </a:t>
            </a:r>
            <a:r>
              <a:rPr lang="de-DE" dirty="0" smtClean="0">
                <a:latin typeface="Times New Roman" panose="02020603050405020304" pitchFamily="18" charset="0"/>
                <a:cs typeface="Times New Roman" panose="02020603050405020304" pitchFamily="18" charset="0"/>
              </a:rPr>
              <a:t>werden, </a:t>
            </a:r>
            <a:r>
              <a:rPr lang="de-DE" dirty="0">
                <a:latin typeface="Times New Roman" panose="02020603050405020304" pitchFamily="18" charset="0"/>
                <a:cs typeface="Times New Roman" panose="02020603050405020304" pitchFamily="18" charset="0"/>
              </a:rPr>
              <a:t>und </a:t>
            </a:r>
            <a:r>
              <a:rPr lang="de-DE" dirty="0" smtClean="0">
                <a:latin typeface="Times New Roman" panose="02020603050405020304" pitchFamily="18" charset="0"/>
                <a:cs typeface="Times New Roman" panose="02020603050405020304" pitchFamily="18" charset="0"/>
              </a:rPr>
              <a:t>ob </a:t>
            </a:r>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(ii) diese Übertragung den Dienstleister binnen Kürze in d</a:t>
            </a:r>
            <a:r>
              <a:rPr lang="de-DE" b="1" dirty="0">
                <a:latin typeface="Times New Roman" panose="02020603050405020304" pitchFamily="18" charset="0"/>
                <a:cs typeface="Times New Roman" panose="02020603050405020304" pitchFamily="18" charset="0"/>
              </a:rPr>
              <a:t>ie Lage versetzten wird, Dritte zu </a:t>
            </a:r>
            <a:r>
              <a:rPr lang="de-DE" b="1" dirty="0" smtClean="0">
                <a:latin typeface="Times New Roman" panose="02020603050405020304" pitchFamily="18" charset="0"/>
                <a:cs typeface="Times New Roman" panose="02020603050405020304" pitchFamily="18" charset="0"/>
              </a:rPr>
              <a:t>beliefern, </a:t>
            </a:r>
            <a:r>
              <a:rPr lang="de-DE" dirty="0" smtClean="0">
                <a:latin typeface="Times New Roman" panose="02020603050405020304" pitchFamily="18" charset="0"/>
                <a:cs typeface="Times New Roman" panose="02020603050405020304" pitchFamily="18" charset="0"/>
              </a:rPr>
              <a:t>d.h. innerhalb von drei Jahren</a:t>
            </a:r>
            <a:endParaRPr lang="de-DE" dirty="0">
              <a:latin typeface="Times New Roman" panose="02020603050405020304" pitchFamily="18" charset="0"/>
              <a:cs typeface="Times New Roman" panose="02020603050405020304" pitchFamily="18" charset="0"/>
            </a:endParaRPr>
          </a:p>
          <a:p>
            <a:endParaRPr lang="de-DE" dirty="0">
              <a:latin typeface="+mn-lt"/>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4" name="Rectangle 3"/>
          <p:cNvSpPr/>
          <p:nvPr/>
        </p:nvSpPr>
        <p:spPr>
          <a:xfrm>
            <a:off x="2437442" y="1169582"/>
            <a:ext cx="4176010" cy="369332"/>
          </a:xfrm>
          <a:prstGeom prst="rect">
            <a:avLst/>
          </a:prstGeom>
        </p:spPr>
        <p:txBody>
          <a:bodyPr wrap="square">
            <a:spAutoFit/>
          </a:bodyPr>
          <a:lstStyle/>
          <a:p>
            <a:r>
              <a:rPr lang="de-DE" sz="1600" b="1" dirty="0" smtClean="0">
                <a:latin typeface="Times New Roman" panose="02020603050405020304" pitchFamily="18" charset="0"/>
                <a:cs typeface="Times New Roman" panose="02020603050405020304" pitchFamily="18" charset="0"/>
              </a:rPr>
              <a:t>	</a:t>
            </a:r>
            <a:r>
              <a:rPr lang="de-DE" sz="1800" b="1" dirty="0" smtClean="0">
                <a:latin typeface="Times New Roman" panose="02020603050405020304" pitchFamily="18" charset="0"/>
                <a:cs typeface="Times New Roman" panose="02020603050405020304" pitchFamily="18" charset="0"/>
              </a:rPr>
              <a:t>Kontrollgegenstand</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941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lgn="ctr">
              <a:buSzPct val="25000"/>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Zusammenschluss durch Kontrollerwerb nach Art. 3 Abs. 1 </a:t>
            </a:r>
            <a:r>
              <a:rPr lang="de-DE"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lit</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b="1" u="sng" dirty="0" smtClean="0">
                <a:latin typeface="Times New Roman" panose="02020603050405020304" pitchFamily="18" charset="0"/>
                <a:cs typeface="Times New Roman" panose="02020603050405020304" pitchFamily="18" charset="0"/>
              </a:rPr>
              <a:t>b FKVO</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2" name="Text Placeholder 1"/>
          <p:cNvSpPr>
            <a:spLocks noGrp="1"/>
          </p:cNvSpPr>
          <p:nvPr>
            <p:ph type="body" idx="1"/>
          </p:nvPr>
        </p:nvSpPr>
        <p:spPr>
          <a:xfrm>
            <a:off x="482803" y="1770276"/>
            <a:ext cx="6046013" cy="4191611"/>
          </a:xfrm>
        </p:spPr>
        <p:style>
          <a:lnRef idx="2">
            <a:schemeClr val="accent1"/>
          </a:lnRef>
          <a:fillRef idx="1">
            <a:schemeClr val="lt1"/>
          </a:fillRef>
          <a:effectRef idx="0">
            <a:schemeClr val="accent1"/>
          </a:effectRef>
          <a:fontRef idx="minor">
            <a:schemeClr val="dk1"/>
          </a:fontRef>
        </p:style>
        <p:txBody>
          <a:bodyPr/>
          <a:lstStyle/>
          <a:p>
            <a:r>
              <a:rPr lang="de-DE" sz="1600" b="1" u="sng" dirty="0">
                <a:latin typeface="Times New Roman" panose="02020603050405020304" pitchFamily="18" charset="0"/>
                <a:cs typeface="Times New Roman" panose="02020603050405020304" pitchFamily="18" charset="0"/>
              </a:rPr>
              <a:t>(c) Übertragung von </a:t>
            </a:r>
            <a:r>
              <a:rPr lang="de-DE" sz="1600" b="1" u="sng" dirty="0" smtClean="0">
                <a:latin typeface="Times New Roman" panose="02020603050405020304" pitchFamily="18" charset="0"/>
                <a:cs typeface="Times New Roman" panose="02020603050405020304" pitchFamily="18" charset="0"/>
              </a:rPr>
              <a:t>Vermögenswerten</a:t>
            </a:r>
          </a:p>
          <a:p>
            <a:endParaRPr lang="de-DE" sz="1600" b="1" u="sng"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Problematisch sind insbesondere </a:t>
            </a:r>
            <a:r>
              <a:rPr lang="de-DE" b="1" dirty="0">
                <a:latin typeface="Times New Roman" panose="02020603050405020304" pitchFamily="18" charset="0"/>
                <a:cs typeface="Times New Roman" panose="02020603050405020304" pitchFamily="18" charset="0"/>
              </a:rPr>
              <a:t>immaterielle Vermögenswerte </a:t>
            </a:r>
            <a:r>
              <a:rPr lang="de-DE" dirty="0">
                <a:latin typeface="Times New Roman" panose="02020603050405020304" pitchFamily="18" charset="0"/>
                <a:cs typeface="Times New Roman" panose="02020603050405020304" pitchFamily="18" charset="0"/>
              </a:rPr>
              <a:t>(wie Marken, Patente oder Urheberrechte</a:t>
            </a:r>
            <a:r>
              <a:rPr lang="de-DE" dirty="0" smtClean="0">
                <a:latin typeface="Times New Roman" panose="02020603050405020304" pitchFamily="18" charset="0"/>
                <a:cs typeface="Times New Roman" panose="02020603050405020304" pitchFamily="18" charset="0"/>
              </a:rPr>
              <a:t>)</a:t>
            </a:r>
            <a:endParaRPr lang="de-DE"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de-DE" b="1" i="1" u="sng" dirty="0">
                <a:latin typeface="Times New Roman" panose="02020603050405020304" pitchFamily="18" charset="0"/>
                <a:cs typeface="Times New Roman" panose="02020603050405020304" pitchFamily="18" charset="0"/>
              </a:rPr>
              <a:t>COMP/M.5859 – WHIRLPOOL/ PRIVILEG RIGHTS </a:t>
            </a:r>
          </a:p>
          <a:p>
            <a:pPr marL="460375" lvl="1"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Erwerb einer Marke kann </a:t>
            </a:r>
            <a:r>
              <a:rPr lang="de-DE" dirty="0" err="1" smtClean="0">
                <a:latin typeface="Times New Roman" panose="02020603050405020304" pitchFamily="18" charset="0"/>
                <a:cs typeface="Times New Roman" panose="02020603050405020304" pitchFamily="18" charset="0"/>
              </a:rPr>
              <a:t>grds</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Zusammenschluss </a:t>
            </a:r>
            <a:r>
              <a:rPr lang="de-DE" dirty="0" err="1">
                <a:latin typeface="Times New Roman" panose="02020603050405020304" pitchFamily="18" charset="0"/>
                <a:cs typeface="Times New Roman" panose="02020603050405020304" pitchFamily="18" charset="0"/>
              </a:rPr>
              <a:t>iSd</a:t>
            </a:r>
            <a:r>
              <a:rPr lang="de-DE" dirty="0">
                <a:latin typeface="Times New Roman" panose="02020603050405020304" pitchFamily="18" charset="0"/>
                <a:cs typeface="Times New Roman" panose="02020603050405020304" pitchFamily="18" charset="0"/>
              </a:rPr>
              <a:t> FKVO begründen</a:t>
            </a:r>
          </a:p>
          <a:p>
            <a:pPr marL="460375" lvl="1"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Mit Blick auf </a:t>
            </a:r>
            <a:r>
              <a:rPr lang="de-DE" dirty="0" err="1">
                <a:latin typeface="Times New Roman" panose="02020603050405020304" pitchFamily="18" charset="0"/>
                <a:cs typeface="Times New Roman" panose="02020603050405020304" pitchFamily="18" charset="0"/>
              </a:rPr>
              <a:t>ratio</a:t>
            </a:r>
            <a:r>
              <a:rPr lang="de-DE" dirty="0">
                <a:latin typeface="Times New Roman" panose="02020603050405020304" pitchFamily="18" charset="0"/>
                <a:cs typeface="Times New Roman" panose="02020603050405020304" pitchFamily="18" charset="0"/>
              </a:rPr>
              <a:t> der FKVO (Schutz </a:t>
            </a:r>
            <a:r>
              <a:rPr lang="de-DE" dirty="0" smtClean="0">
                <a:latin typeface="Times New Roman" panose="02020603050405020304" pitchFamily="18" charset="0"/>
                <a:cs typeface="Times New Roman" panose="02020603050405020304" pitchFamily="18" charset="0"/>
              </a:rPr>
              <a:t>des </a:t>
            </a:r>
            <a:r>
              <a:rPr lang="de-DE" dirty="0">
                <a:latin typeface="Times New Roman" panose="02020603050405020304" pitchFamily="18" charset="0"/>
                <a:cs typeface="Times New Roman" panose="02020603050405020304" pitchFamily="18" charset="0"/>
              </a:rPr>
              <a:t>Wettbewerb vor Veränderungen der </a:t>
            </a:r>
            <a:r>
              <a:rPr lang="de-DE" dirty="0" smtClean="0">
                <a:latin typeface="Times New Roman" panose="02020603050405020304" pitchFamily="18" charset="0"/>
                <a:cs typeface="Times New Roman" panose="02020603050405020304" pitchFamily="18" charset="0"/>
              </a:rPr>
              <a:t>Marktstruktur) </a:t>
            </a:r>
            <a:r>
              <a:rPr lang="de-DE" dirty="0">
                <a:latin typeface="Times New Roman" panose="02020603050405020304" pitchFamily="18" charset="0"/>
                <a:cs typeface="Times New Roman" panose="02020603050405020304" pitchFamily="18" charset="0"/>
              </a:rPr>
              <a:t>spürbare Eignung die Marktstellung zu </a:t>
            </a:r>
            <a:r>
              <a:rPr lang="de-DE" dirty="0" smtClean="0">
                <a:latin typeface="Times New Roman" panose="02020603050405020304" pitchFamily="18" charset="0"/>
                <a:cs typeface="Times New Roman" panose="02020603050405020304" pitchFamily="18" charset="0"/>
              </a:rPr>
              <a:t>verbessern</a:t>
            </a:r>
            <a:r>
              <a:rPr lang="de-DE" dirty="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erforderlich</a:t>
            </a:r>
            <a:endParaRPr lang="de-DE" dirty="0">
              <a:latin typeface="Times New Roman" panose="02020603050405020304" pitchFamily="18" charset="0"/>
              <a:cs typeface="Times New Roman" panose="02020603050405020304" pitchFamily="18" charset="0"/>
            </a:endParaRPr>
          </a:p>
          <a:p>
            <a:pPr marL="460375" lvl="1" indent="-171450">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Ziffer 24 Mitteilung Zuständigkeit: Erwerb von Marken, Patenten, Urheberrechten dann Zusammenschluss, wenn diese Vermögensgegenstände </a:t>
            </a:r>
            <a:r>
              <a:rPr lang="de-DE" dirty="0" err="1" smtClean="0">
                <a:latin typeface="Times New Roman" panose="02020603050405020304" pitchFamily="18" charset="0"/>
                <a:cs typeface="Times New Roman" panose="02020603050405020304" pitchFamily="18" charset="0"/>
              </a:rPr>
              <a:t>Geschäftsberech</a:t>
            </a:r>
            <a:r>
              <a:rPr lang="de-DE" dirty="0" smtClean="0">
                <a:latin typeface="Times New Roman" panose="02020603050405020304" pitchFamily="18" charset="0"/>
                <a:cs typeface="Times New Roman" panose="02020603050405020304" pitchFamily="18" charset="0"/>
              </a:rPr>
              <a:t> mit Marktumsatz</a:t>
            </a:r>
          </a:p>
          <a:p>
            <a:pPr marL="460375" lvl="1" indent="-171450">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Lizenzen nur, wenn exklusiv und mit der Generierung von Umsatz verbunden </a:t>
            </a:r>
            <a:endParaRPr lang="de-DE" dirty="0">
              <a:latin typeface="Times New Roman" panose="02020603050405020304" pitchFamily="18" charset="0"/>
              <a:cs typeface="Times New Roman" panose="02020603050405020304" pitchFamily="18" charset="0"/>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967035" y="937554"/>
            <a:ext cx="3196742" cy="923330"/>
          </a:xfrm>
          <a:prstGeom prst="rect">
            <a:avLst/>
          </a:prstGeom>
          <a:noFill/>
        </p:spPr>
        <p:txBody>
          <a:bodyPr wrap="square" rtlCol="0">
            <a:spAutoFit/>
          </a:bodyPr>
          <a:lstStyle/>
          <a:p>
            <a:pPr algn="ctr"/>
            <a:endParaRPr lang="de-DE" sz="1800" b="1" u="sng" dirty="0" smtClean="0">
              <a:solidFill>
                <a:schemeClr val="tx1"/>
              </a:solidFill>
              <a:latin typeface="Times New Roman" panose="02020603050405020304" pitchFamily="18" charset="0"/>
              <a:cs typeface="Times New Roman" panose="02020603050405020304" pitchFamily="18" charset="0"/>
            </a:endParaRPr>
          </a:p>
          <a:p>
            <a:pPr algn="ctr"/>
            <a:r>
              <a:rPr lang="de-DE" sz="1800" b="1" u="sng" dirty="0" smtClean="0">
                <a:solidFill>
                  <a:schemeClr val="tx1"/>
                </a:solidFill>
                <a:latin typeface="Times New Roman" panose="02020603050405020304" pitchFamily="18" charset="0"/>
                <a:cs typeface="Times New Roman" panose="02020603050405020304" pitchFamily="18" charset="0"/>
              </a:rPr>
              <a:t>Kontrollgegenstand</a:t>
            </a:r>
          </a:p>
          <a:p>
            <a:pPr algn="ctr"/>
            <a:endParaRPr lang="de-DE" sz="1800" b="1"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933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lgn="ctr">
              <a:buSzPct val="25000"/>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Zusammenschluss durch Kontrollerwerb nach Art. 3 Abs. 1 </a:t>
            </a:r>
            <a:r>
              <a:rPr lang="de-DE"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lit</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b="1" u="sng" dirty="0" smtClean="0">
                <a:latin typeface="Times New Roman" panose="02020603050405020304" pitchFamily="18" charset="0"/>
                <a:cs typeface="Times New Roman" panose="02020603050405020304" pitchFamily="18" charset="0"/>
              </a:rPr>
              <a:t>b FKVO</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2" name="Text Placeholder 1"/>
          <p:cNvSpPr>
            <a:spLocks noGrp="1"/>
          </p:cNvSpPr>
          <p:nvPr>
            <p:ph type="body" idx="1"/>
          </p:nvPr>
        </p:nvSpPr>
        <p:spPr>
          <a:xfrm>
            <a:off x="430627" y="1397990"/>
            <a:ext cx="8264347" cy="2291347"/>
          </a:xfrm>
        </p:spPr>
        <p:style>
          <a:lnRef idx="2">
            <a:schemeClr val="accent1"/>
          </a:lnRef>
          <a:fillRef idx="1">
            <a:schemeClr val="lt1"/>
          </a:fillRef>
          <a:effectRef idx="0">
            <a:schemeClr val="accent1"/>
          </a:effectRef>
          <a:fontRef idx="minor">
            <a:schemeClr val="dk1"/>
          </a:fontRef>
        </p:style>
        <p:txBody>
          <a:bodyPr/>
          <a:lstStyle/>
          <a:p>
            <a:pPr algn="ctr"/>
            <a:r>
              <a:rPr lang="de-DE" sz="1600" b="1" u="sng" dirty="0" smtClean="0">
                <a:latin typeface="Times New Roman" panose="02020603050405020304" pitchFamily="18" charset="0"/>
                <a:cs typeface="Times New Roman" panose="02020603050405020304" pitchFamily="18" charset="0"/>
              </a:rPr>
              <a:t>Grundsatz</a:t>
            </a:r>
            <a:endParaRPr lang="de-DE" sz="1600" b="1" u="sng"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Tatbestandsmerkmal ergibt sich seit der 2. FKVO-Revision 2004 unmittelbar aus dem Wortlaut des Art. 3.</a:t>
            </a:r>
          </a:p>
          <a:p>
            <a:pPr marL="171450"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Dauerhaftigkeitserfordernis folgte aber bereits zuvor aus Erwägungsgrund 20 und Ratio der </a:t>
            </a:r>
            <a:r>
              <a:rPr lang="de-DE" dirty="0" smtClean="0">
                <a:latin typeface="Times New Roman" panose="02020603050405020304" pitchFamily="18" charset="0"/>
                <a:cs typeface="Times New Roman" panose="02020603050405020304" pitchFamily="18" charset="0"/>
              </a:rPr>
              <a:t>FKVO</a:t>
            </a:r>
          </a:p>
          <a:p>
            <a:pPr lvl="1" indent="0" algn="ctr">
              <a:buNone/>
            </a:pPr>
            <a:r>
              <a:rPr lang="de-DE" sz="1200" i="1" dirty="0">
                <a:latin typeface="Times New Roman" panose="02020603050405020304" pitchFamily="18" charset="0"/>
                <a:cs typeface="Times New Roman" panose="02020603050405020304" pitchFamily="18" charset="0"/>
              </a:rPr>
              <a:t>Der Begriff des Zusammenschlusses ist so zu definieren, dass er Vorgänge erfasst, die zu einer dauerhaften Veränderung  der  Kontrolle an  den  beteiligten Unternehmen und damit an der Marktstruktur führen. </a:t>
            </a:r>
          </a:p>
          <a:p>
            <a:pPr marL="285750" indent="-285750">
              <a:buFont typeface="Arial" panose="020B0604020202020204" pitchFamily="34" charset="0"/>
              <a:buChar char="•"/>
            </a:pPr>
            <a:r>
              <a:rPr lang="de-DE" b="1" dirty="0" smtClean="0">
                <a:latin typeface="Times New Roman" panose="02020603050405020304" pitchFamily="18" charset="0"/>
                <a:cs typeface="Times New Roman" panose="02020603050405020304" pitchFamily="18" charset="0"/>
              </a:rPr>
              <a:t>Dauerhafte, gesicherte</a:t>
            </a:r>
            <a:r>
              <a:rPr lang="de-DE" dirty="0" smtClean="0">
                <a:latin typeface="Times New Roman" panose="02020603050405020304" pitchFamily="18" charset="0"/>
                <a:cs typeface="Times New Roman" panose="02020603050405020304" pitchFamily="18" charset="0"/>
              </a:rPr>
              <a:t> Möglichkeit der Einflussnahme</a:t>
            </a:r>
          </a:p>
          <a:p>
            <a:pPr marL="574675" lvl="1"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Nicht von </a:t>
            </a:r>
            <a:r>
              <a:rPr lang="de-DE" dirty="0">
                <a:latin typeface="Times New Roman" panose="02020603050405020304" pitchFamily="18" charset="0"/>
                <a:cs typeface="Times New Roman" panose="02020603050405020304" pitchFamily="18" charset="0"/>
              </a:rPr>
              <a:t>vorübergehenden Umständen oder veränderlichen Koalitionen von Mitgesellschaftern </a:t>
            </a:r>
            <a:r>
              <a:rPr lang="de-DE" dirty="0" smtClean="0">
                <a:latin typeface="Times New Roman" panose="02020603050405020304" pitchFamily="18" charset="0"/>
                <a:cs typeface="Times New Roman" panose="02020603050405020304" pitchFamily="18" charset="0"/>
              </a:rPr>
              <a:t>abhängig sein</a:t>
            </a:r>
            <a:endParaRPr lang="de-DE" dirty="0">
              <a:latin typeface="Times New Roman" panose="02020603050405020304" pitchFamily="18" charset="0"/>
              <a:cs typeface="Times New Roman" panose="02020603050405020304" pitchFamily="18" charset="0"/>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33504" y="927966"/>
            <a:ext cx="4842663" cy="369332"/>
          </a:xfrm>
          <a:prstGeom prst="rect">
            <a:avLst/>
          </a:prstGeom>
          <a:noFill/>
        </p:spPr>
        <p:txBody>
          <a:bodyPr wrap="square" rtlCol="0">
            <a:spAutoFit/>
          </a:bodyPr>
          <a:lstStyle/>
          <a:p>
            <a:pPr algn="ctr"/>
            <a:r>
              <a:rPr lang="de-DE" sz="1800" b="1" u="sng" dirty="0" smtClean="0">
                <a:solidFill>
                  <a:schemeClr val="tx1"/>
                </a:solidFill>
                <a:latin typeface="Times New Roman" panose="02020603050405020304" pitchFamily="18" charset="0"/>
                <a:cs typeface="Times New Roman" panose="02020603050405020304" pitchFamily="18" charset="0"/>
              </a:rPr>
              <a:t>Dauerhaftigkeit des Kontrollwechsels</a:t>
            </a:r>
            <a:endParaRPr lang="de-DE" sz="1800" b="1" u="sng" dirty="0">
              <a:solidFill>
                <a:schemeClr val="tx1"/>
              </a:solidFill>
              <a:latin typeface="Times New Roman" panose="02020603050405020304" pitchFamily="18" charset="0"/>
              <a:cs typeface="Times New Roman" panose="02020603050405020304" pitchFamily="18" charset="0"/>
            </a:endParaRPr>
          </a:p>
        </p:txBody>
      </p:sp>
      <p:sp>
        <p:nvSpPr>
          <p:cNvPr id="6" name="Text Placeholder 1"/>
          <p:cNvSpPr>
            <a:spLocks noGrp="1"/>
          </p:cNvSpPr>
          <p:nvPr>
            <p:ph type="body" idx="1"/>
          </p:nvPr>
        </p:nvSpPr>
        <p:spPr>
          <a:xfrm>
            <a:off x="419994" y="4315968"/>
            <a:ext cx="8264347" cy="702259"/>
          </a:xfrm>
        </p:spPr>
        <p:style>
          <a:lnRef idx="2">
            <a:schemeClr val="accent1"/>
          </a:lnRef>
          <a:fillRef idx="1">
            <a:schemeClr val="lt1"/>
          </a:fillRef>
          <a:effectRef idx="0">
            <a:schemeClr val="accent1"/>
          </a:effectRef>
          <a:fontRef idx="minor">
            <a:schemeClr val="dk1"/>
          </a:fontRef>
        </p:style>
        <p:txBody>
          <a:bodyPr/>
          <a:lstStyle/>
          <a:p>
            <a:r>
              <a:rPr lang="de-DE" sz="1600" b="1" u="sng" dirty="0" smtClean="0">
                <a:latin typeface="Times New Roman" panose="02020603050405020304" pitchFamily="18" charset="0"/>
                <a:cs typeface="Times New Roman" panose="02020603050405020304" pitchFamily="18" charset="0"/>
              </a:rPr>
              <a:t>Erwerb von Anteilen bzw. Vermögenswerten</a:t>
            </a:r>
            <a:endParaRPr lang="de-DE" sz="1600" b="1" u="sng"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Typischerweise auf Dauer angelegt; e</a:t>
            </a:r>
            <a:r>
              <a:rPr lang="de-DE" dirty="0" smtClean="0">
                <a:latin typeface="Times New Roman" panose="02020603050405020304" pitchFamily="18" charset="0"/>
                <a:cs typeface="Times New Roman" panose="02020603050405020304" pitchFamily="18" charset="0"/>
              </a:rPr>
              <a:t>s </a:t>
            </a:r>
            <a:r>
              <a:rPr lang="de-DE" dirty="0">
                <a:latin typeface="Times New Roman" panose="02020603050405020304" pitchFamily="18" charset="0"/>
                <a:cs typeface="Times New Roman" panose="02020603050405020304" pitchFamily="18" charset="0"/>
              </a:rPr>
              <a:t>sei </a:t>
            </a:r>
            <a:r>
              <a:rPr lang="de-DE" dirty="0" smtClean="0">
                <a:latin typeface="Times New Roman" panose="02020603050405020304" pitchFamily="18" charset="0"/>
                <a:cs typeface="Times New Roman" panose="02020603050405020304" pitchFamily="18" charset="0"/>
              </a:rPr>
              <a:t>denn der Erwerb </a:t>
            </a:r>
            <a:r>
              <a:rPr lang="de-DE" dirty="0">
                <a:latin typeface="Times New Roman" panose="02020603050405020304" pitchFamily="18" charset="0"/>
                <a:cs typeface="Times New Roman" panose="02020603050405020304" pitchFamily="18" charset="0"/>
              </a:rPr>
              <a:t>stellt nur </a:t>
            </a:r>
            <a:r>
              <a:rPr lang="de-DE" b="1" dirty="0">
                <a:latin typeface="Times New Roman" panose="02020603050405020304" pitchFamily="18" charset="0"/>
                <a:cs typeface="Times New Roman" panose="02020603050405020304" pitchFamily="18" charset="0"/>
              </a:rPr>
              <a:t>Durchgangsstadium</a:t>
            </a:r>
            <a:r>
              <a:rPr lang="de-DE" dirty="0">
                <a:latin typeface="Times New Roman" panose="02020603050405020304" pitchFamily="18" charset="0"/>
                <a:cs typeface="Times New Roman" panose="02020603050405020304" pitchFamily="18" charset="0"/>
              </a:rPr>
              <a:t> dar</a:t>
            </a:r>
          </a:p>
        </p:txBody>
      </p:sp>
      <p:sp>
        <p:nvSpPr>
          <p:cNvPr id="4" name="Down Arrow 3"/>
          <p:cNvSpPr/>
          <p:nvPr/>
        </p:nvSpPr>
        <p:spPr>
          <a:xfrm>
            <a:off x="4320170" y="3771443"/>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Straight Arrow Connector 8"/>
          <p:cNvCxnSpPr/>
          <p:nvPr/>
        </p:nvCxnSpPr>
        <p:spPr>
          <a:xfrm flipH="1">
            <a:off x="497434" y="4944469"/>
            <a:ext cx="5625390" cy="355653"/>
          </a:xfrm>
          <a:prstGeom prst="straightConnector1">
            <a:avLst/>
          </a:prstGeom>
          <a:ln w="25400">
            <a:tailEnd type="arrow"/>
          </a:ln>
        </p:spPr>
        <p:style>
          <a:lnRef idx="3">
            <a:schemeClr val="accent2"/>
          </a:lnRef>
          <a:fillRef idx="0">
            <a:schemeClr val="accent2"/>
          </a:fillRef>
          <a:effectRef idx="2">
            <a:schemeClr val="accent2"/>
          </a:effectRef>
          <a:fontRef idx="minor">
            <a:schemeClr val="tx1"/>
          </a:fontRef>
        </p:style>
      </p:cxnSp>
      <p:sp>
        <p:nvSpPr>
          <p:cNvPr id="8" name="TextBox 7"/>
          <p:cNvSpPr txBox="1"/>
          <p:nvPr/>
        </p:nvSpPr>
        <p:spPr>
          <a:xfrm>
            <a:off x="694944" y="5193792"/>
            <a:ext cx="8017459" cy="1015663"/>
          </a:xfrm>
          <a:prstGeom prst="rect">
            <a:avLst/>
          </a:prstGeom>
          <a:noFill/>
        </p:spPr>
        <p:txBody>
          <a:bodyPr wrap="square" rtlCol="0">
            <a:spAutoFit/>
          </a:bodyPr>
          <a:lstStyle/>
          <a:p>
            <a:pPr marL="460375" lvl="1" indent="-171450">
              <a:buClr>
                <a:srgbClr val="000000"/>
              </a:buClr>
              <a:buFont typeface="Arial" panose="020B0604020202020204" pitchFamily="34" charset="0"/>
              <a:buChar char="•"/>
            </a:pPr>
            <a:r>
              <a:rPr lang="de-DE" sz="1200" dirty="0">
                <a:latin typeface="Times New Roman" panose="02020603050405020304" pitchFamily="18" charset="0"/>
                <a:cs typeface="Times New Roman" panose="02020603050405020304" pitchFamily="18" charset="0"/>
              </a:rPr>
              <a:t>Gemeinsamer </a:t>
            </a:r>
            <a:r>
              <a:rPr lang="de-DE" sz="1200" dirty="0" smtClean="0">
                <a:latin typeface="Times New Roman" panose="02020603050405020304" pitchFamily="18" charset="0"/>
                <a:cs typeface="Times New Roman" panose="02020603050405020304" pitchFamily="18" charset="0"/>
              </a:rPr>
              <a:t>Unternehmenserwerb, </a:t>
            </a:r>
            <a:r>
              <a:rPr lang="de-DE" sz="1200" dirty="0">
                <a:latin typeface="Times New Roman" panose="02020603050405020304" pitchFamily="18" charset="0"/>
                <a:cs typeface="Times New Roman" panose="02020603050405020304" pitchFamily="18" charset="0"/>
              </a:rPr>
              <a:t>um Unternehmen entsprechend einem schon vorher gefassten Plan untereinander aufzuteilen </a:t>
            </a:r>
          </a:p>
          <a:p>
            <a:pPr marL="460375" lvl="1" indent="-171450">
              <a:buClr>
                <a:srgbClr val="000000"/>
              </a:buClr>
              <a:buFont typeface="Arial" panose="020B0604020202020204" pitchFamily="34" charset="0"/>
              <a:buChar char="•"/>
            </a:pPr>
            <a:r>
              <a:rPr lang="de-DE" sz="1200" dirty="0">
                <a:latin typeface="Times New Roman" panose="02020603050405020304" pitchFamily="18" charset="0"/>
                <a:cs typeface="Times New Roman" panose="02020603050405020304" pitchFamily="18" charset="0"/>
              </a:rPr>
              <a:t>Erwerb mit der Absicht, Teile des Unternehmens sofort wieder zu veräußern </a:t>
            </a:r>
          </a:p>
          <a:p>
            <a:pPr marL="460375" lvl="1" indent="-171450">
              <a:buClr>
                <a:srgbClr val="000000"/>
              </a:buClr>
              <a:buFont typeface="Arial" panose="020B0604020202020204" pitchFamily="34" charset="0"/>
              <a:buChar char="•"/>
            </a:pPr>
            <a:r>
              <a:rPr lang="de-DE" sz="1200" dirty="0">
                <a:latin typeface="Times New Roman" panose="02020603050405020304" pitchFamily="18" charset="0"/>
                <a:cs typeface="Times New Roman" panose="02020603050405020304" pitchFamily="18" charset="0"/>
              </a:rPr>
              <a:t>Letzterwerber erwirbt  Zielunternehmen nicht direkt, sondern Zwischenerwerb durch eine </a:t>
            </a:r>
            <a:r>
              <a:rPr lang="de-DE" sz="1200" dirty="0" smtClean="0">
                <a:latin typeface="Times New Roman" panose="02020603050405020304" pitchFamily="18" charset="0"/>
                <a:cs typeface="Times New Roman" panose="02020603050405020304" pitchFamily="18" charset="0"/>
              </a:rPr>
              <a:t>Bank; Risiken </a:t>
            </a:r>
            <a:r>
              <a:rPr lang="de-DE" sz="1200" dirty="0">
                <a:latin typeface="Times New Roman" panose="02020603050405020304" pitchFamily="18" charset="0"/>
                <a:cs typeface="Times New Roman" panose="02020603050405020304" pitchFamily="18" charset="0"/>
              </a:rPr>
              <a:t>trägt allerdings </a:t>
            </a:r>
            <a:r>
              <a:rPr lang="de-DE" sz="1200" dirty="0" smtClean="0">
                <a:latin typeface="Times New Roman" panose="02020603050405020304" pitchFamily="18" charset="0"/>
                <a:cs typeface="Times New Roman" panose="02020603050405020304" pitchFamily="18" charset="0"/>
              </a:rPr>
              <a:t>der Letzterwerber (sog</a:t>
            </a:r>
            <a:r>
              <a:rPr lang="de-DE" sz="1200" dirty="0">
                <a:latin typeface="Times New Roman" panose="02020603050405020304" pitchFamily="18" charset="0"/>
                <a:cs typeface="Times New Roman" panose="02020603050405020304" pitchFamily="18" charset="0"/>
              </a:rPr>
              <a:t>. </a:t>
            </a:r>
            <a:r>
              <a:rPr lang="de-DE" sz="1200" b="1" dirty="0">
                <a:latin typeface="Times New Roman" panose="02020603050405020304" pitchFamily="18" charset="0"/>
                <a:cs typeface="Times New Roman" panose="02020603050405020304" pitchFamily="18" charset="0"/>
              </a:rPr>
              <a:t>Warehousing</a:t>
            </a:r>
            <a:r>
              <a:rPr lang="de-DE" sz="1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60771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lgn="ctr">
              <a:buSzPct val="25000"/>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2.2 Zusammenschluss durch Kontrollerwerb nach Art. 3 Abs. 1 </a:t>
            </a:r>
            <a:r>
              <a:rPr lang="de-DE" sz="2000" b="1" i="0" u="sng" strike="noStrike" cap="none" dirty="0" err="1" smtClean="0">
                <a:solidFill>
                  <a:schemeClr val="dk1"/>
                </a:solidFill>
                <a:latin typeface="Times New Roman" panose="02020603050405020304" pitchFamily="18" charset="0"/>
                <a:cs typeface="Times New Roman" panose="02020603050405020304" pitchFamily="18" charset="0"/>
                <a:sym typeface="Nunito"/>
              </a:rPr>
              <a:t>lit</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u="sng" dirty="0" smtClean="0">
                <a:latin typeface="Times New Roman" panose="02020603050405020304" pitchFamily="18" charset="0"/>
                <a:cs typeface="Times New Roman" panose="02020603050405020304" pitchFamily="18" charset="0"/>
              </a:rPr>
              <a:t>b FKVO</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0" name="Text Placeholder 9"/>
          <p:cNvSpPr>
            <a:spLocks noGrp="1"/>
          </p:cNvSpPr>
          <p:nvPr>
            <p:ph type="body" idx="1"/>
          </p:nvPr>
        </p:nvSpPr>
        <p:spPr/>
        <p:txBody>
          <a:bodyPr/>
          <a:lstStyle/>
          <a:p>
            <a:pPr marL="342900" indent="-342900">
              <a:buAutoNum type="alphaLcParenBoth"/>
            </a:pPr>
            <a:r>
              <a:rPr lang="de-DE" sz="1600" u="sng" dirty="0" smtClean="0">
                <a:latin typeface="Times New Roman" panose="02020603050405020304" pitchFamily="18" charset="0"/>
                <a:cs typeface="Times New Roman" panose="02020603050405020304" pitchFamily="18" charset="0"/>
              </a:rPr>
              <a:t>Passive Erwerbsvorgänge und Grad des Einflusses</a:t>
            </a:r>
          </a:p>
          <a:p>
            <a:pPr marL="342900" indent="-342900">
              <a:buFont typeface="Arial" charset="0"/>
              <a:buChar char="•"/>
            </a:pPr>
            <a:r>
              <a:rPr lang="de-DE" b="0" dirty="0" smtClean="0">
                <a:latin typeface="Times New Roman" panose="02020603050405020304" pitchFamily="18" charset="0"/>
                <a:cs typeface="Times New Roman" panose="02020603050405020304" pitchFamily="18" charset="0"/>
              </a:rPr>
              <a:t>Auch </a:t>
            </a:r>
            <a:r>
              <a:rPr lang="de-DE" b="0" dirty="0">
                <a:latin typeface="Times New Roman" panose="02020603050405020304" pitchFamily="18" charset="0"/>
                <a:cs typeface="Times New Roman" panose="02020603050405020304" pitchFamily="18" charset="0"/>
              </a:rPr>
              <a:t>wenn praktisch der Regelfall, Kontrollerwerb setzt </a:t>
            </a:r>
            <a:r>
              <a:rPr lang="de-DE" dirty="0">
                <a:latin typeface="Times New Roman" panose="02020603050405020304" pitchFamily="18" charset="0"/>
                <a:cs typeface="Times New Roman" panose="02020603050405020304" pitchFamily="18" charset="0"/>
              </a:rPr>
              <a:t>kein akti</a:t>
            </a:r>
            <a:r>
              <a:rPr lang="de-DE" b="0" dirty="0">
                <a:latin typeface="Times New Roman" panose="02020603050405020304" pitchFamily="18" charset="0"/>
                <a:cs typeface="Times New Roman" panose="02020603050405020304" pitchFamily="18" charset="0"/>
              </a:rPr>
              <a:t>ves Handeln voraus</a:t>
            </a:r>
          </a:p>
          <a:p>
            <a:pPr marL="798513" lvl="2" indent="-342900">
              <a:buFont typeface="Wingdings" charset="2"/>
              <a:buChar char="§"/>
            </a:pPr>
            <a:r>
              <a:rPr lang="de-DE" b="0" dirty="0">
                <a:latin typeface="Times New Roman" panose="02020603050405020304" pitchFamily="18" charset="0"/>
                <a:cs typeface="Times New Roman" panose="02020603050405020304" pitchFamily="18" charset="0"/>
              </a:rPr>
              <a:t>Erbschaft, Zuwachs an Stimmrechten, Kapitalherabsetzungen oder dem Ausscheiden anderer Gesellschafter </a:t>
            </a:r>
          </a:p>
          <a:p>
            <a:pPr marL="342900" indent="-342900">
              <a:buFont typeface="Arial" charset="0"/>
              <a:buChar char="•"/>
            </a:pPr>
            <a:r>
              <a:rPr lang="de-DE" b="0" dirty="0" smtClean="0">
                <a:latin typeface="Times New Roman" panose="02020603050405020304" pitchFamily="18" charset="0"/>
                <a:cs typeface="Times New Roman" panose="02020603050405020304" pitchFamily="18" charset="0"/>
              </a:rPr>
              <a:t>Kontrolle </a:t>
            </a:r>
            <a:r>
              <a:rPr lang="de-DE" b="0" dirty="0" err="1">
                <a:latin typeface="Times New Roman" panose="02020603050405020304" pitchFamily="18" charset="0"/>
                <a:cs typeface="Times New Roman" panose="02020603050405020304" pitchFamily="18" charset="0"/>
              </a:rPr>
              <a:t>iSv</a:t>
            </a:r>
            <a:r>
              <a:rPr lang="de-DE" b="0" dirty="0">
                <a:latin typeface="Times New Roman" panose="02020603050405020304" pitchFamily="18" charset="0"/>
                <a:cs typeface="Times New Roman" panose="02020603050405020304" pitchFamily="18" charset="0"/>
              </a:rPr>
              <a:t> Art. 3 Abs. 1 FKVO liegt </a:t>
            </a:r>
            <a:r>
              <a:rPr lang="de-DE" dirty="0">
                <a:latin typeface="Times New Roman" panose="02020603050405020304" pitchFamily="18" charset="0"/>
                <a:cs typeface="Times New Roman" panose="02020603050405020304" pitchFamily="18" charset="0"/>
              </a:rPr>
              <a:t>entweder vor oder nicht</a:t>
            </a:r>
          </a:p>
          <a:p>
            <a:pPr marL="798513" lvl="2" indent="-342900">
              <a:buFont typeface="Wingdings" charset="2"/>
              <a:buChar char="§"/>
            </a:pPr>
            <a:r>
              <a:rPr lang="de-DE" dirty="0">
                <a:latin typeface="Times New Roman" panose="02020603050405020304" pitchFamily="18" charset="0"/>
                <a:cs typeface="Times New Roman" panose="02020603050405020304" pitchFamily="18" charset="0"/>
              </a:rPr>
              <a:t>K</a:t>
            </a:r>
            <a:r>
              <a:rPr lang="de-DE" b="0" dirty="0" smtClean="0">
                <a:latin typeface="Times New Roman" panose="02020603050405020304" pitchFamily="18" charset="0"/>
                <a:cs typeface="Times New Roman" panose="02020603050405020304" pitchFamily="18" charset="0"/>
              </a:rPr>
              <a:t>ontrollierende </a:t>
            </a:r>
            <a:r>
              <a:rPr lang="de-DE" b="0" dirty="0">
                <a:latin typeface="Times New Roman" panose="02020603050405020304" pitchFamily="18" charset="0"/>
                <a:cs typeface="Times New Roman" panose="02020603050405020304" pitchFamily="18" charset="0"/>
              </a:rPr>
              <a:t>Position in diesem Sinne  einmal erreicht, unterliegen weitere Verstärkungen dieses Einflusses nicht mehr der Fusionskontrolle</a:t>
            </a:r>
          </a:p>
          <a:p>
            <a:pPr marL="798513" lvl="2" indent="-342900">
              <a:buFont typeface="Wingdings" charset="2"/>
              <a:buChar char="§"/>
            </a:pPr>
            <a:r>
              <a:rPr lang="de-DE" b="0" dirty="0">
                <a:latin typeface="Times New Roman" panose="02020603050405020304" pitchFamily="18" charset="0"/>
                <a:cs typeface="Times New Roman" panose="02020603050405020304" pitchFamily="18" charset="0"/>
              </a:rPr>
              <a:t>Anders als im deutschen Recht (vgl. § 37 Abs. 1 Nr. 3) ist es unter der FKVO </a:t>
            </a:r>
            <a:r>
              <a:rPr lang="de-DE" b="0" dirty="0" err="1">
                <a:latin typeface="Times New Roman" panose="02020603050405020304" pitchFamily="18" charset="0"/>
                <a:cs typeface="Times New Roman" panose="02020603050405020304" pitchFamily="18" charset="0"/>
              </a:rPr>
              <a:t>grds</a:t>
            </a:r>
            <a:r>
              <a:rPr lang="de-DE" b="0" dirty="0">
                <a:latin typeface="Times New Roman" panose="02020603050405020304" pitchFamily="18" charset="0"/>
                <a:cs typeface="Times New Roman" panose="02020603050405020304" pitchFamily="18" charset="0"/>
              </a:rPr>
              <a:t>. ausgeschlossen, bei Erreichung </a:t>
            </a:r>
            <a:r>
              <a:rPr lang="de-DE" dirty="0" smtClean="0">
                <a:latin typeface="Times New Roman" panose="02020603050405020304" pitchFamily="18" charset="0"/>
                <a:cs typeface="Times New Roman" panose="02020603050405020304" pitchFamily="18" charset="0"/>
              </a:rPr>
              <a:t>neuer</a:t>
            </a:r>
            <a:r>
              <a:rPr lang="de-DE" b="0" dirty="0" smtClean="0">
                <a:latin typeface="Times New Roman" panose="02020603050405020304" pitchFamily="18" charset="0"/>
                <a:cs typeface="Times New Roman" panose="02020603050405020304" pitchFamily="18" charset="0"/>
              </a:rPr>
              <a:t> Einflussstufe </a:t>
            </a:r>
            <a:r>
              <a:rPr lang="de-DE" b="0" dirty="0">
                <a:latin typeface="Times New Roman" panose="02020603050405020304" pitchFamily="18" charset="0"/>
                <a:cs typeface="Times New Roman" panose="02020603050405020304" pitchFamily="18" charset="0"/>
              </a:rPr>
              <a:t>erneut einen Zusammenschluss anzunehmen</a:t>
            </a:r>
          </a:p>
          <a:p>
            <a:pPr marL="342900" indent="-342900">
              <a:buFont typeface="Arial" charset="0"/>
              <a:buChar char="•"/>
            </a:pPr>
            <a:endParaRPr lang="de-DE" b="0" dirty="0">
              <a:latin typeface="+mn-lt"/>
            </a:endParaRPr>
          </a:p>
        </p:txBody>
      </p:sp>
      <p:sp>
        <p:nvSpPr>
          <p:cNvPr id="11" name="Text Placeholder 10"/>
          <p:cNvSpPr>
            <a:spLocks noGrp="1"/>
          </p:cNvSpPr>
          <p:nvPr>
            <p:ph type="body" idx="2"/>
          </p:nvPr>
        </p:nvSpPr>
        <p:spPr/>
        <p:txBody>
          <a:bodyPr/>
          <a:lstStyle/>
          <a:p>
            <a:pPr marL="285750" indent="-285750" algn="l">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Veränderung </a:t>
            </a:r>
            <a:r>
              <a:rPr lang="de-DE" dirty="0">
                <a:latin typeface="Times New Roman" panose="02020603050405020304" pitchFamily="18" charset="0"/>
                <a:cs typeface="Times New Roman" panose="02020603050405020304" pitchFamily="18" charset="0"/>
              </a:rPr>
              <a:t>von Anzahl/Identität</a:t>
            </a:r>
            <a:r>
              <a:rPr lang="de-DE" b="0" dirty="0">
                <a:latin typeface="Times New Roman" panose="02020603050405020304" pitchFamily="18" charset="0"/>
                <a:cs typeface="Times New Roman" panose="02020603050405020304" pitchFamily="18" charset="0"/>
              </a:rPr>
              <a:t> der kontrollierenden </a:t>
            </a:r>
            <a:r>
              <a:rPr lang="de-DE" b="0" dirty="0" smtClean="0">
                <a:latin typeface="Times New Roman" panose="02020603050405020304" pitchFamily="18" charset="0"/>
                <a:cs typeface="Times New Roman" panose="02020603050405020304" pitchFamily="18" charset="0"/>
              </a:rPr>
              <a:t>Unternehmen </a:t>
            </a:r>
            <a:r>
              <a:rPr lang="de-DE" b="0" dirty="0" smtClean="0">
                <a:latin typeface="Times New Roman" panose="02020603050405020304" pitchFamily="18" charset="0"/>
                <a:cs typeface="Times New Roman" panose="02020603050405020304" pitchFamily="18" charset="0"/>
                <a:sym typeface="Wingdings"/>
              </a:rPr>
              <a:t>sind jedoch fusionskontrollpflichtig</a:t>
            </a:r>
            <a:endParaRPr lang="de-DE" b="0" dirty="0">
              <a:latin typeface="Times New Roman" panose="02020603050405020304" pitchFamily="18" charset="0"/>
              <a:cs typeface="Times New Roman" panose="02020603050405020304" pitchFamily="18" charset="0"/>
            </a:endParaRPr>
          </a:p>
          <a:p>
            <a:pPr marL="574675" lvl="1" indent="-285750">
              <a:buFont typeface="Wingdings" panose="05000000000000000000" pitchFamily="2" charset="2"/>
              <a:buChar char="§"/>
            </a:pPr>
            <a:r>
              <a:rPr lang="de-DE" dirty="0" smtClean="0">
                <a:latin typeface="Times New Roman" panose="02020603050405020304" pitchFamily="18" charset="0"/>
                <a:cs typeface="Times New Roman" panose="02020603050405020304" pitchFamily="18" charset="0"/>
              </a:rPr>
              <a:t>der </a:t>
            </a:r>
            <a:r>
              <a:rPr lang="de-DE" dirty="0">
                <a:latin typeface="Times New Roman" panose="02020603050405020304" pitchFamily="18" charset="0"/>
                <a:cs typeface="Times New Roman" panose="02020603050405020304" pitchFamily="18" charset="0"/>
              </a:rPr>
              <a:t>Wechsel von alleiniger zu gemeinsamer Kontrolle oder </a:t>
            </a:r>
            <a:r>
              <a:rPr lang="de-DE" dirty="0" smtClean="0">
                <a:latin typeface="Times New Roman" panose="02020603050405020304" pitchFamily="18" charset="0"/>
                <a:cs typeface="Times New Roman" panose="02020603050405020304" pitchFamily="18" charset="0"/>
              </a:rPr>
              <a:t>umgekehrt,</a:t>
            </a:r>
            <a:endParaRPr lang="de-DE" dirty="0">
              <a:latin typeface="Times New Roman" panose="02020603050405020304" pitchFamily="18" charset="0"/>
              <a:cs typeface="Times New Roman" panose="02020603050405020304" pitchFamily="18" charset="0"/>
            </a:endParaRPr>
          </a:p>
          <a:p>
            <a:pPr marL="574675" lvl="1" indent="-285750">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die Veränderung der Struktur gemeinsamer Kontrolle durch das Hinzutreten weiterer Unternehmen zum Kreis der mitkontrollierenden Anteilseigner und</a:t>
            </a:r>
          </a:p>
          <a:p>
            <a:pPr marL="574675" lvl="1" indent="-285750">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der Wechsel einzelner oder mehrerer mitkontrollierender Unternehmen.</a:t>
            </a:r>
          </a:p>
          <a:p>
            <a:pPr marL="574675" lvl="1" indent="-285750">
              <a:buFont typeface="Wingdings" panose="05000000000000000000" pitchFamily="2" charset="2"/>
              <a:buChar char="§"/>
            </a:pPr>
            <a:endParaRPr lang="de-DE" dirty="0">
              <a:latin typeface="+mn-lt"/>
            </a:endParaRPr>
          </a:p>
          <a:p>
            <a:endParaRPr lang="de-DE" dirty="0"/>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36038" y="937554"/>
            <a:ext cx="4842663" cy="369332"/>
          </a:xfrm>
          <a:prstGeom prst="rect">
            <a:avLst/>
          </a:prstGeom>
          <a:noFill/>
        </p:spPr>
        <p:txBody>
          <a:bodyPr wrap="square" rtlCol="0">
            <a:spAutoFit/>
          </a:bodyPr>
          <a:lstStyle/>
          <a:p>
            <a:pPr algn="ctr"/>
            <a:r>
              <a:rPr lang="de-DE" sz="1800" b="1" u="sng" dirty="0" smtClean="0">
                <a:solidFill>
                  <a:schemeClr val="tx1"/>
                </a:solidFill>
                <a:latin typeface="Times New Roman" panose="02020603050405020304" pitchFamily="18" charset="0"/>
                <a:cs typeface="Times New Roman" panose="02020603050405020304" pitchFamily="18" charset="0"/>
              </a:rPr>
              <a:t>Erwerb der Kontrolle</a:t>
            </a:r>
            <a:endParaRPr lang="de-DE" sz="1800" b="1"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4565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36198" y="620054"/>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Einheitlicher Zusammenschluss (1)</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4" name="Textfeld 3"/>
          <p:cNvSpPr txBox="1"/>
          <p:nvPr/>
        </p:nvSpPr>
        <p:spPr>
          <a:xfrm>
            <a:off x="715010" y="1496639"/>
            <a:ext cx="4622800" cy="1815882"/>
          </a:xfrm>
          <a:prstGeom prst="rect">
            <a:avLst/>
          </a:prstGeom>
          <a:noFill/>
        </p:spPr>
        <p:txBody>
          <a:bodyPr wrap="square" rtlCol="0">
            <a:spAutoFit/>
          </a:bodyPr>
          <a:lstStyle/>
          <a:p>
            <a:r>
              <a:rPr lang="de-DE" i="1" dirty="0" smtClean="0">
                <a:solidFill>
                  <a:schemeClr val="tx1"/>
                </a:solidFill>
                <a:latin typeface="Times New Roman" panose="02020603050405020304" pitchFamily="18" charset="0"/>
                <a:cs typeface="Times New Roman" panose="02020603050405020304" pitchFamily="18" charset="0"/>
              </a:rPr>
              <a:t>„Ferner </a:t>
            </a:r>
            <a:r>
              <a:rPr lang="de-DE" i="1" dirty="0">
                <a:solidFill>
                  <a:schemeClr val="tx1"/>
                </a:solidFill>
                <a:latin typeface="Times New Roman" panose="02020603050405020304" pitchFamily="18" charset="0"/>
                <a:cs typeface="Times New Roman" panose="02020603050405020304" pitchFamily="18" charset="0"/>
              </a:rPr>
              <a:t>sollten  Erwerbsvorgänge, die </a:t>
            </a:r>
            <a:r>
              <a:rPr lang="de-DE" b="1" i="1" u="sng" dirty="0">
                <a:solidFill>
                  <a:schemeClr val="tx1"/>
                </a:solidFill>
                <a:latin typeface="Times New Roman" panose="02020603050405020304" pitchFamily="18" charset="0"/>
                <a:cs typeface="Times New Roman" panose="02020603050405020304" pitchFamily="18" charset="0"/>
              </a:rPr>
              <a:t>eng miteinander verknüpft </a:t>
            </a:r>
            <a:r>
              <a:rPr lang="de-DE" i="1" dirty="0">
                <a:solidFill>
                  <a:schemeClr val="tx1"/>
                </a:solidFill>
                <a:latin typeface="Times New Roman" panose="02020603050405020304" pitchFamily="18" charset="0"/>
                <a:cs typeface="Times New Roman" panose="02020603050405020304" pitchFamily="18" charset="0"/>
              </a:rPr>
              <a:t>sind, weil sie durch eine Bedingung miteinander  verbunden  sind  oder  in  Form einer Reihe von innerhalb eines gebührend kurzen </a:t>
            </a:r>
            <a:r>
              <a:rPr lang="de-DE" i="1" dirty="0" smtClean="0">
                <a:solidFill>
                  <a:schemeClr val="tx1"/>
                </a:solidFill>
                <a:latin typeface="Times New Roman" panose="02020603050405020304" pitchFamily="18" charset="0"/>
                <a:cs typeface="Times New Roman" panose="02020603050405020304" pitchFamily="18" charset="0"/>
              </a:rPr>
              <a:t>Zeitraums  </a:t>
            </a:r>
            <a:r>
              <a:rPr lang="de-DE" i="1" dirty="0">
                <a:solidFill>
                  <a:schemeClr val="tx1"/>
                </a:solidFill>
                <a:latin typeface="Times New Roman" panose="02020603050405020304" pitchFamily="18" charset="0"/>
                <a:cs typeface="Times New Roman" panose="02020603050405020304" pitchFamily="18" charset="0"/>
              </a:rPr>
              <a:t>getätigten Rechtsgeschäften mit  Wertpapieren stattfinden, als ein einziger Zusammenschluss behandelt </a:t>
            </a:r>
            <a:r>
              <a:rPr lang="de-DE" i="1" dirty="0" smtClean="0">
                <a:solidFill>
                  <a:schemeClr val="tx1"/>
                </a:solidFill>
                <a:latin typeface="Times New Roman" panose="02020603050405020304" pitchFamily="18" charset="0"/>
                <a:cs typeface="Times New Roman" panose="02020603050405020304" pitchFamily="18" charset="0"/>
              </a:rPr>
              <a:t>werden.“ </a:t>
            </a:r>
            <a:r>
              <a:rPr lang="de-DE" dirty="0">
                <a:solidFill>
                  <a:schemeClr val="tx1"/>
                </a:solidFill>
                <a:latin typeface="Times New Roman" panose="02020603050405020304" pitchFamily="18" charset="0"/>
                <a:cs typeface="Times New Roman" panose="02020603050405020304" pitchFamily="18" charset="0"/>
              </a:rPr>
              <a:t>(Erwägungsgrund </a:t>
            </a:r>
            <a:r>
              <a:rPr lang="de-DE" dirty="0" smtClean="0">
                <a:solidFill>
                  <a:schemeClr val="tx1"/>
                </a:solidFill>
                <a:latin typeface="Times New Roman" panose="02020603050405020304" pitchFamily="18" charset="0"/>
                <a:cs typeface="Times New Roman" panose="02020603050405020304" pitchFamily="18" charset="0"/>
              </a:rPr>
              <a:t>FKVO 20 </a:t>
            </a:r>
            <a:r>
              <a:rPr lang="de-DE" dirty="0" err="1">
                <a:solidFill>
                  <a:schemeClr val="tx1"/>
                </a:solidFill>
                <a:latin typeface="Times New Roman" panose="02020603050405020304" pitchFamily="18" charset="0"/>
                <a:cs typeface="Times New Roman" panose="02020603050405020304" pitchFamily="18" charset="0"/>
              </a:rPr>
              <a:t>aE</a:t>
            </a:r>
            <a:r>
              <a:rPr lang="de-DE" dirty="0">
                <a:solidFill>
                  <a:schemeClr val="tx1"/>
                </a:solidFill>
                <a:latin typeface="Times New Roman" panose="02020603050405020304" pitchFamily="18" charset="0"/>
                <a:cs typeface="Times New Roman" panose="02020603050405020304" pitchFamily="18" charset="0"/>
              </a:rPr>
              <a:t>)</a:t>
            </a:r>
          </a:p>
          <a:p>
            <a:endParaRPr lang="de-DE" dirty="0"/>
          </a:p>
        </p:txBody>
      </p:sp>
      <p:sp>
        <p:nvSpPr>
          <p:cNvPr id="5" name="Pfeil nach rechts 4"/>
          <p:cNvSpPr/>
          <p:nvPr/>
        </p:nvSpPr>
        <p:spPr>
          <a:xfrm>
            <a:off x="5095833" y="1919948"/>
            <a:ext cx="88946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5994908" y="1562100"/>
            <a:ext cx="2818892" cy="1200329"/>
          </a:xfrm>
          <a:prstGeom prst="rect">
            <a:avLst/>
          </a:prstGeom>
          <a:noFill/>
        </p:spPr>
        <p:txBody>
          <a:bodyPr wrap="square" rtlCol="0">
            <a:spAutoFit/>
          </a:bodyPr>
          <a:lstStyle/>
          <a:p>
            <a:r>
              <a:rPr lang="de-DE" sz="1800" dirty="0" smtClean="0">
                <a:latin typeface="Times New Roman" panose="02020603050405020304" pitchFamily="18" charset="0"/>
                <a:cs typeface="Times New Roman" panose="02020603050405020304" pitchFamily="18" charset="0"/>
              </a:rPr>
              <a:t>Ausdruck der ergebnisorientierten Definition des Zusammenschlusses</a:t>
            </a:r>
            <a:endParaRPr lang="de-DE" sz="1800" dirty="0">
              <a:latin typeface="Times New Roman" panose="02020603050405020304" pitchFamily="18" charset="0"/>
              <a:cs typeface="Times New Roman" panose="02020603050405020304" pitchFamily="18" charset="0"/>
            </a:endParaRPr>
          </a:p>
        </p:txBody>
      </p:sp>
      <p:sp>
        <p:nvSpPr>
          <p:cNvPr id="7" name="Nach rechts gekrümmter Pfeil 6"/>
          <p:cNvSpPr/>
          <p:nvPr/>
        </p:nvSpPr>
        <p:spPr>
          <a:xfrm>
            <a:off x="44710" y="1831187"/>
            <a:ext cx="738388" cy="1716067"/>
          </a:xfrm>
          <a:prstGeom prst="curved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de-DE">
              <a:solidFill>
                <a:schemeClr val="tx1"/>
              </a:solidFill>
            </a:endParaRPr>
          </a:p>
        </p:txBody>
      </p:sp>
      <p:sp>
        <p:nvSpPr>
          <p:cNvPr id="8" name="Textfeld 7"/>
          <p:cNvSpPr txBox="1"/>
          <p:nvPr/>
        </p:nvSpPr>
        <p:spPr>
          <a:xfrm>
            <a:off x="2184400" y="3312521"/>
            <a:ext cx="5054600" cy="2893100"/>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„Zwei </a:t>
            </a:r>
            <a:r>
              <a:rPr lang="de-DE" dirty="0">
                <a:latin typeface="Times New Roman" panose="02020603050405020304" pitchFamily="18" charset="0"/>
                <a:cs typeface="Times New Roman" panose="02020603050405020304" pitchFamily="18" charset="0"/>
              </a:rPr>
              <a:t>oder mehr Transaktionen sind für die Zwecke des Artikels 3 als ein einziger Zusammenschluss anzusehen, wenn sie einheitlichen Charakter haben.[..] Oder anders ausgedrückt: Um festzustellen, ob die fraglichen Transaktionen einheitlichen Charakter haben, muss in jedem Einzelfall geprüft werden, ob diese Transaktionen so voneinander abhängig sind, dass die eine nicht ohne die andere durchgeführt worden wäre</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(Mitteilung Zuständigkeit </a:t>
            </a:r>
            <a:r>
              <a:rPr lang="de-DE" dirty="0" err="1">
                <a:latin typeface="Times New Roman" panose="02020603050405020304" pitchFamily="18" charset="0"/>
                <a:cs typeface="Times New Roman" panose="02020603050405020304" pitchFamily="18" charset="0"/>
              </a:rPr>
              <a:t>Rn</a:t>
            </a:r>
            <a:r>
              <a:rPr lang="de-DE" dirty="0">
                <a:latin typeface="Times New Roman" panose="02020603050405020304" pitchFamily="18" charset="0"/>
                <a:cs typeface="Times New Roman" panose="02020603050405020304" pitchFamily="18" charset="0"/>
              </a:rPr>
              <a:t>. 38</a:t>
            </a:r>
            <a:r>
              <a:rPr lang="de-DE" dirty="0" smtClean="0">
                <a:latin typeface="Times New Roman" panose="02020603050405020304" pitchFamily="18" charset="0"/>
                <a:cs typeface="Times New Roman" panose="02020603050405020304" pitchFamily="18" charset="0"/>
              </a:rPr>
              <a:t>)</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Urteil des Gerichts vom 23.2.2006 in der Rechtssache T-282/02 – </a:t>
            </a:r>
            <a:r>
              <a:rPr lang="de-DE" dirty="0" err="1" smtClean="0">
                <a:latin typeface="Times New Roman" panose="02020603050405020304" pitchFamily="18" charset="0"/>
                <a:cs typeface="Times New Roman" panose="02020603050405020304" pitchFamily="18" charset="0"/>
              </a:rPr>
              <a:t>Cementbouw</a:t>
            </a:r>
            <a:r>
              <a:rPr lang="de-DE" dirty="0" smtClean="0">
                <a:latin typeface="Times New Roman" panose="02020603050405020304" pitchFamily="18" charset="0"/>
                <a:cs typeface="Times New Roman" panose="02020603050405020304" pitchFamily="18" charset="0"/>
              </a:rPr>
              <a:t>/Kommission; bestätigt vom </a:t>
            </a:r>
            <a:r>
              <a:rPr lang="de-DE" dirty="0" err="1" smtClean="0">
                <a:latin typeface="Times New Roman" panose="02020603050405020304" pitchFamily="18" charset="0"/>
                <a:cs typeface="Times New Roman" panose="02020603050405020304" pitchFamily="18" charset="0"/>
              </a:rPr>
              <a:t>EuGH</a:t>
            </a:r>
            <a:r>
              <a:rPr lang="de-DE" dirty="0" smtClean="0">
                <a:latin typeface="Times New Roman" panose="02020603050405020304" pitchFamily="18" charset="0"/>
                <a:cs typeface="Times New Roman" panose="02020603050405020304" pitchFamily="18" charset="0"/>
              </a:rPr>
              <a:t> durch Urteil v. 18. Dezember 2007</a:t>
            </a:r>
            <a:endParaRPr lang="de-DE" dirty="0">
              <a:latin typeface="Times New Roman" panose="02020603050405020304" pitchFamily="18"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632970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9" name="Textplatzhalter 8"/>
          <p:cNvSpPr>
            <a:spLocks noGrp="1"/>
          </p:cNvSpPr>
          <p:nvPr>
            <p:ph type="body" idx="1"/>
          </p:nvPr>
        </p:nvSpPr>
        <p:spPr>
          <a:xfrm>
            <a:off x="228600" y="1619250"/>
            <a:ext cx="4254499" cy="4679950"/>
          </a:xfrm>
        </p:spPr>
        <p:txBody>
          <a:bodyPr/>
          <a:lstStyle/>
          <a:p>
            <a:pPr algn="ctr"/>
            <a:r>
              <a:rPr lang="de-DE" u="sng" dirty="0" smtClean="0">
                <a:latin typeface="Times New Roman" panose="02020603050405020304" pitchFamily="18" charset="0"/>
                <a:cs typeface="Times New Roman" panose="02020603050405020304" pitchFamily="18" charset="0"/>
              </a:rPr>
              <a:t>Verhältnis zu Art. 5 Abs. 2 UA 2 FKVO</a:t>
            </a:r>
          </a:p>
          <a:p>
            <a:r>
              <a:rPr lang="de-DE" b="0" dirty="0" smtClean="0">
                <a:latin typeface="Times New Roman" panose="02020603050405020304" pitchFamily="18" charset="0"/>
                <a:cs typeface="Times New Roman" panose="02020603050405020304" pitchFamily="18" charset="0"/>
              </a:rPr>
              <a:t>„Zwei </a:t>
            </a:r>
            <a:r>
              <a:rPr lang="de-DE" b="0" dirty="0">
                <a:latin typeface="Times New Roman" panose="02020603050405020304" pitchFamily="18" charset="0"/>
                <a:cs typeface="Times New Roman" panose="02020603050405020304" pitchFamily="18" charset="0"/>
              </a:rPr>
              <a:t>oder mehr </a:t>
            </a:r>
            <a:r>
              <a:rPr lang="de-DE" b="0" dirty="0" smtClean="0">
                <a:latin typeface="Times New Roman" panose="02020603050405020304" pitchFamily="18" charset="0"/>
                <a:cs typeface="Times New Roman" panose="02020603050405020304" pitchFamily="18" charset="0"/>
              </a:rPr>
              <a:t>Erwerbsvorgänge </a:t>
            </a:r>
            <a:r>
              <a:rPr lang="de-DE" b="0" dirty="0">
                <a:latin typeface="Times New Roman" panose="02020603050405020304" pitchFamily="18" charset="0"/>
                <a:cs typeface="Times New Roman" panose="02020603050405020304" pitchFamily="18" charset="0"/>
              </a:rPr>
              <a:t>im Sinne von Unterabsatz 1, die innerhalb von zwei Jahren zwischen denselben Personen </a:t>
            </a:r>
            <a:r>
              <a:rPr lang="de-DE" b="0" dirty="0" smtClean="0">
                <a:latin typeface="Times New Roman" panose="02020603050405020304" pitchFamily="18" charset="0"/>
                <a:cs typeface="Times New Roman" panose="02020603050405020304" pitchFamily="18" charset="0"/>
              </a:rPr>
              <a:t>oder Unternehmen getätigt </a:t>
            </a:r>
            <a:r>
              <a:rPr lang="de-DE" b="0" dirty="0">
                <a:latin typeface="Times New Roman" panose="02020603050405020304" pitchFamily="18" charset="0"/>
                <a:cs typeface="Times New Roman" panose="02020603050405020304" pitchFamily="18" charset="0"/>
              </a:rPr>
              <a:t>werden, werden hingegen als ein einziger Zusammenschluss behandelt, der zum Zeitpunkt des </a:t>
            </a:r>
            <a:r>
              <a:rPr lang="de-DE" b="0" dirty="0" smtClean="0">
                <a:latin typeface="Times New Roman" panose="02020603050405020304" pitchFamily="18" charset="0"/>
                <a:cs typeface="Times New Roman" panose="02020603050405020304" pitchFamily="18" charset="0"/>
              </a:rPr>
              <a:t>letzten Erwerbsvorgangs </a:t>
            </a:r>
            <a:r>
              <a:rPr lang="de-DE" b="0" dirty="0">
                <a:latin typeface="Times New Roman" panose="02020603050405020304" pitchFamily="18" charset="0"/>
                <a:cs typeface="Times New Roman" panose="02020603050405020304" pitchFamily="18" charset="0"/>
              </a:rPr>
              <a:t>stattfindet</a:t>
            </a:r>
            <a:r>
              <a:rPr lang="de-DE" b="0" dirty="0" smtClean="0">
                <a:latin typeface="Times New Roman" panose="02020603050405020304" pitchFamily="18" charset="0"/>
                <a:cs typeface="Times New Roman" panose="02020603050405020304" pitchFamily="18" charset="0"/>
              </a:rPr>
              <a:t>.“</a:t>
            </a:r>
          </a:p>
          <a:p>
            <a:pPr marL="285750" lvl="1" indent="-285750">
              <a:buSzTx/>
              <a:buFont typeface="Arial" charset="0"/>
              <a:buChar char="•"/>
            </a:pPr>
            <a:r>
              <a:rPr lang="de-DE" dirty="0" smtClean="0">
                <a:latin typeface="Times New Roman" panose="02020603050405020304" pitchFamily="18" charset="0"/>
                <a:cs typeface="Times New Roman" panose="02020603050405020304" pitchFamily="18" charset="0"/>
              </a:rPr>
              <a:t>Betreffen </a:t>
            </a:r>
            <a:r>
              <a:rPr lang="de-DE" dirty="0">
                <a:latin typeface="Times New Roman" panose="02020603050405020304" pitchFamily="18" charset="0"/>
                <a:cs typeface="Times New Roman" panose="02020603050405020304" pitchFamily="18" charset="0"/>
              </a:rPr>
              <a:t>zwar beide die </a:t>
            </a:r>
            <a:r>
              <a:rPr lang="de-DE" b="1" dirty="0">
                <a:latin typeface="Times New Roman" panose="02020603050405020304" pitchFamily="18" charset="0"/>
                <a:cs typeface="Times New Roman" panose="02020603050405020304" pitchFamily="18" charset="0"/>
              </a:rPr>
              <a:t>Figur des Stufenerwerbs</a:t>
            </a:r>
            <a:r>
              <a:rPr lang="de-DE" dirty="0">
                <a:latin typeface="Times New Roman" panose="02020603050405020304" pitchFamily="18" charset="0"/>
                <a:cs typeface="Times New Roman" panose="02020603050405020304" pitchFamily="18" charset="0"/>
              </a:rPr>
              <a:t> regeln aber unterschiedliche Aspekte:</a:t>
            </a:r>
          </a:p>
          <a:p>
            <a:pPr marL="625475" lvl="3" indent="-285750">
              <a:buSzTx/>
              <a:buFont typeface="Wingdings" charset="2"/>
              <a:buChar char="§"/>
            </a:pPr>
            <a:r>
              <a:rPr lang="de-DE" sz="1400" dirty="0">
                <a:latin typeface="Times New Roman" panose="02020603050405020304" pitchFamily="18" charset="0"/>
                <a:cs typeface="Times New Roman" panose="02020603050405020304" pitchFamily="18" charset="0"/>
              </a:rPr>
              <a:t>Art. 3 FKVO definiert allg., wann ein Zusammenschluss </a:t>
            </a:r>
            <a:r>
              <a:rPr lang="de-DE" sz="1400" dirty="0" err="1" smtClean="0">
                <a:latin typeface="Times New Roman" panose="02020603050405020304" pitchFamily="18" charset="0"/>
                <a:cs typeface="Times New Roman" panose="02020603050405020304" pitchFamily="18" charset="0"/>
              </a:rPr>
              <a:t>iSd</a:t>
            </a:r>
            <a:r>
              <a:rPr lang="de-DE" sz="1400" dirty="0" smtClean="0">
                <a:latin typeface="Times New Roman" panose="02020603050405020304" pitchFamily="18" charset="0"/>
                <a:cs typeface="Times New Roman" panose="02020603050405020304" pitchFamily="18" charset="0"/>
              </a:rPr>
              <a:t> </a:t>
            </a:r>
            <a:r>
              <a:rPr lang="de-DE" sz="1400" dirty="0">
                <a:latin typeface="Times New Roman" panose="02020603050405020304" pitchFamily="18" charset="0"/>
                <a:cs typeface="Times New Roman" panose="02020603050405020304" pitchFamily="18" charset="0"/>
              </a:rPr>
              <a:t>FKVO </a:t>
            </a:r>
            <a:r>
              <a:rPr lang="de-DE" sz="1400" dirty="0" smtClean="0">
                <a:latin typeface="Times New Roman" panose="02020603050405020304" pitchFamily="18" charset="0"/>
                <a:cs typeface="Times New Roman" panose="02020603050405020304" pitchFamily="18" charset="0"/>
              </a:rPr>
              <a:t>vorliegt</a:t>
            </a:r>
          </a:p>
          <a:p>
            <a:pPr marL="625475" lvl="3" indent="-285750">
              <a:buSzTx/>
              <a:buFont typeface="Wingdings" charset="2"/>
              <a:buChar char="§"/>
            </a:pPr>
            <a:r>
              <a:rPr lang="de-DE" sz="1400" dirty="0" smtClean="0">
                <a:latin typeface="Times New Roman" panose="02020603050405020304" pitchFamily="18" charset="0"/>
                <a:cs typeface="Times New Roman" panose="02020603050405020304" pitchFamily="18" charset="0"/>
              </a:rPr>
              <a:t>Artikel </a:t>
            </a:r>
            <a:r>
              <a:rPr lang="de-DE" sz="1400" dirty="0">
                <a:latin typeface="Times New Roman" panose="02020603050405020304" pitchFamily="18" charset="0"/>
                <a:cs typeface="Times New Roman" panose="02020603050405020304" pitchFamily="18" charset="0"/>
              </a:rPr>
              <a:t>5 Absatz 2 Unterabsatz 2 ermöglicht es der Kommission mehrere Zusammenschlüsse zu Zwecken der Umsatzberechnung ausnahmsweise als einen zu behandeln</a:t>
            </a:r>
          </a:p>
          <a:p>
            <a:pPr marL="625475" lvl="3" indent="-285750">
              <a:buSzTx/>
              <a:buFont typeface="Wingdings" charset="2"/>
              <a:buChar char="§"/>
            </a:pPr>
            <a:r>
              <a:rPr lang="de-DE" sz="1400" dirty="0">
                <a:latin typeface="Times New Roman" panose="02020603050405020304" pitchFamily="18" charset="0"/>
                <a:cs typeface="Times New Roman" panose="02020603050405020304" pitchFamily="18" charset="0"/>
              </a:rPr>
              <a:t>Insofern ist die nach Art. 3 zu beantwortende Frage, ob einer oder mehrere Zusammenschlüsse vorliegen</a:t>
            </a:r>
            <a:r>
              <a:rPr lang="de-DE" sz="1400" dirty="0" smtClean="0">
                <a:latin typeface="Times New Roman" panose="02020603050405020304" pitchFamily="18" charset="0"/>
                <a:cs typeface="Times New Roman" panose="02020603050405020304" pitchFamily="18" charset="0"/>
              </a:rPr>
              <a:t>, </a:t>
            </a:r>
            <a:r>
              <a:rPr lang="de-DE" sz="1400" dirty="0">
                <a:latin typeface="Times New Roman" panose="02020603050405020304" pitchFamily="18" charset="0"/>
                <a:cs typeface="Times New Roman" panose="02020603050405020304" pitchFamily="18" charset="0"/>
              </a:rPr>
              <a:t>denklogisch vorrangig</a:t>
            </a:r>
          </a:p>
          <a:p>
            <a:pPr marL="625475" lvl="3" indent="-285750">
              <a:buSzTx/>
              <a:buFont typeface="Wingdings" charset="2"/>
              <a:buChar char="§"/>
            </a:pPr>
            <a:endParaRPr lang="de-DE" sz="1400" b="0" dirty="0">
              <a:latin typeface="+mn-lt"/>
            </a:endParaRPr>
          </a:p>
        </p:txBody>
      </p:sp>
      <p:sp>
        <p:nvSpPr>
          <p:cNvPr id="10" name="Textplatzhalter 9"/>
          <p:cNvSpPr>
            <a:spLocks noGrp="1"/>
          </p:cNvSpPr>
          <p:nvPr>
            <p:ph type="body" idx="2"/>
          </p:nvPr>
        </p:nvSpPr>
        <p:spPr>
          <a:xfrm>
            <a:off x="4657725" y="1619250"/>
            <a:ext cx="4256088" cy="4679950"/>
          </a:xfrm>
        </p:spPr>
        <p:txBody>
          <a:bodyPr/>
          <a:lstStyle/>
          <a:p>
            <a:pPr lvl="0"/>
            <a:r>
              <a:rPr lang="de-DE" sz="1400" u="sng" dirty="0">
                <a:latin typeface="Times New Roman" panose="02020603050405020304" pitchFamily="18" charset="0"/>
                <a:cs typeface="Times New Roman" panose="02020603050405020304" pitchFamily="18" charset="0"/>
              </a:rPr>
              <a:t>Voraussetzungen für die Annahme eines einheitlichen Zusammenschlusses (vgl. auch </a:t>
            </a:r>
            <a:r>
              <a:rPr lang="de-DE" sz="1400" u="sng" dirty="0" err="1">
                <a:latin typeface="Times New Roman" panose="02020603050405020304" pitchFamily="18" charset="0"/>
                <a:cs typeface="Times New Roman" panose="02020603050405020304" pitchFamily="18" charset="0"/>
              </a:rPr>
              <a:t>Cementbouw</a:t>
            </a:r>
            <a:r>
              <a:rPr lang="de-DE" sz="1400" u="sng" dirty="0">
                <a:latin typeface="Times New Roman" panose="02020603050405020304" pitchFamily="18" charset="0"/>
                <a:cs typeface="Times New Roman" panose="02020603050405020304" pitchFamily="18" charset="0"/>
              </a:rPr>
              <a:t>-Entscheidung des </a:t>
            </a:r>
            <a:r>
              <a:rPr lang="de-DE" sz="1400" u="sng" dirty="0" err="1">
                <a:latin typeface="Times New Roman" panose="02020603050405020304" pitchFamily="18" charset="0"/>
                <a:cs typeface="Times New Roman" panose="02020603050405020304" pitchFamily="18" charset="0"/>
              </a:rPr>
              <a:t>EuG</a:t>
            </a:r>
            <a:r>
              <a:rPr lang="de-DE" sz="1400" u="sng" dirty="0">
                <a:latin typeface="Times New Roman" panose="02020603050405020304" pitchFamily="18" charset="0"/>
                <a:cs typeface="Times New Roman" panose="02020603050405020304" pitchFamily="18" charset="0"/>
              </a:rPr>
              <a:t>)</a:t>
            </a:r>
          </a:p>
          <a:p>
            <a:pPr marL="285750" indent="-285750" algn="l">
              <a:buFont typeface="Arial" panose="020B0604020202020204" pitchFamily="34" charset="0"/>
              <a:buChar char="•"/>
            </a:pPr>
            <a:r>
              <a:rPr lang="de-DE" sz="1400" b="0" dirty="0" smtClean="0">
                <a:latin typeface="Times New Roman" panose="02020603050405020304" pitchFamily="18" charset="0"/>
                <a:cs typeface="Times New Roman" panose="02020603050405020304" pitchFamily="18" charset="0"/>
              </a:rPr>
              <a:t>Insbesondere Erwerbsvorgänge, die</a:t>
            </a:r>
          </a:p>
          <a:p>
            <a:pPr marL="574675" lvl="1" indent="-285750">
              <a:buFont typeface="Wingdings" charset="2"/>
              <a:buChar char="§"/>
            </a:pPr>
            <a:r>
              <a:rPr lang="de-DE" b="0" dirty="0" smtClean="0">
                <a:latin typeface="Times New Roman" panose="02020603050405020304" pitchFamily="18" charset="0"/>
                <a:cs typeface="Times New Roman" panose="02020603050405020304" pitchFamily="18" charset="0"/>
              </a:rPr>
              <a:t>(</a:t>
            </a:r>
            <a:r>
              <a:rPr lang="de-DE" b="0" dirty="0">
                <a:latin typeface="Times New Roman" panose="02020603050405020304" pitchFamily="18" charset="0"/>
                <a:cs typeface="Times New Roman" panose="02020603050405020304" pitchFamily="18" charset="0"/>
              </a:rPr>
              <a:t>i) in der Weise voneinander abhängig sind, dass keine ohne die andere erfolgt wäre (bilden bei </a:t>
            </a:r>
            <a:r>
              <a:rPr lang="de-DE" b="0" dirty="0" err="1">
                <a:latin typeface="Times New Roman" panose="02020603050405020304" pitchFamily="18" charset="0"/>
                <a:cs typeface="Times New Roman" panose="02020603050405020304" pitchFamily="18" charset="0"/>
              </a:rPr>
              <a:t>wirtschaftl</a:t>
            </a:r>
            <a:r>
              <a:rPr lang="de-DE" b="0" dirty="0">
                <a:latin typeface="Times New Roman" panose="02020603050405020304" pitchFamily="18" charset="0"/>
                <a:cs typeface="Times New Roman" panose="02020603050405020304" pitchFamily="18" charset="0"/>
              </a:rPr>
              <a:t>. Betrachtung eine Einheit)</a:t>
            </a:r>
          </a:p>
          <a:p>
            <a:pPr marL="574675" lvl="1" indent="-285750">
              <a:buFont typeface="Wingdings" charset="2"/>
              <a:buChar char="§"/>
            </a:pPr>
            <a:r>
              <a:rPr lang="de-DE" b="0" dirty="0">
                <a:latin typeface="Times New Roman" panose="02020603050405020304" pitchFamily="18" charset="0"/>
                <a:cs typeface="Times New Roman" panose="02020603050405020304" pitchFamily="18" charset="0"/>
              </a:rPr>
              <a:t>(ii) führen zum Erwerb der Kontrolle durch das- </a:t>
            </a:r>
            <a:r>
              <a:rPr lang="de-DE" b="0" dirty="0" smtClean="0">
                <a:latin typeface="Times New Roman" panose="02020603050405020304" pitchFamily="18" charset="0"/>
                <a:cs typeface="Times New Roman" panose="02020603050405020304" pitchFamily="18" charset="0"/>
              </a:rPr>
              <a:t>oder. </a:t>
            </a:r>
            <a:r>
              <a:rPr lang="de-DE" b="0" dirty="0">
                <a:latin typeface="Times New Roman" panose="02020603050405020304" pitchFamily="18" charset="0"/>
                <a:cs typeface="Times New Roman" panose="02020603050405020304" pitchFamily="18" charset="0"/>
              </a:rPr>
              <a:t>dieselben </a:t>
            </a:r>
            <a:r>
              <a:rPr lang="de-DE" b="0" dirty="0" smtClean="0">
                <a:latin typeface="Times New Roman" panose="02020603050405020304" pitchFamily="18" charset="0"/>
                <a:cs typeface="Times New Roman" panose="02020603050405020304" pitchFamily="18" charset="0"/>
              </a:rPr>
              <a:t>Unternehmen</a:t>
            </a:r>
          </a:p>
          <a:p>
            <a:pPr marL="285750" indent="-285750" algn="l">
              <a:buFont typeface="Arial" panose="020B0604020202020204" pitchFamily="34" charset="0"/>
              <a:buChar char="•"/>
            </a:pPr>
            <a:endParaRPr lang="de-DE" sz="1400" b="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de-DE" sz="1400" dirty="0" smtClean="0">
                <a:latin typeface="Times New Roman" panose="02020603050405020304" pitchFamily="18" charset="0"/>
                <a:cs typeface="Times New Roman" panose="02020603050405020304" pitchFamily="18" charset="0"/>
              </a:rPr>
              <a:t>Abfolge </a:t>
            </a:r>
            <a:r>
              <a:rPr lang="de-DE" sz="1400" dirty="0">
                <a:latin typeface="Times New Roman" panose="02020603050405020304" pitchFamily="18" charset="0"/>
                <a:cs typeface="Times New Roman" panose="02020603050405020304" pitchFamily="18" charset="0"/>
              </a:rPr>
              <a:t>von Wertpapiergeschäften („schleichende Übernahme“)</a:t>
            </a:r>
          </a:p>
          <a:p>
            <a:pPr lvl="1" indent="0">
              <a:buNone/>
            </a:pPr>
            <a:r>
              <a:rPr lang="de-DE" dirty="0">
                <a:latin typeface="Times New Roman" panose="02020603050405020304" pitchFamily="18" charset="0"/>
                <a:cs typeface="Times New Roman" panose="02020603050405020304" pitchFamily="18" charset="0"/>
              </a:rPr>
              <a:t>Weisen diese Geschäfte einen </a:t>
            </a:r>
            <a:r>
              <a:rPr lang="de-DE" b="1" dirty="0">
                <a:latin typeface="Times New Roman" panose="02020603050405020304" pitchFamily="18" charset="0"/>
                <a:cs typeface="Times New Roman" panose="02020603050405020304" pitchFamily="18" charset="0"/>
              </a:rPr>
              <a:t>hinreichend engen Zusammenhang </a:t>
            </a:r>
            <a:r>
              <a:rPr lang="de-DE" dirty="0">
                <a:latin typeface="Times New Roman" panose="02020603050405020304" pitchFamily="18" charset="0"/>
                <a:cs typeface="Times New Roman" panose="02020603050405020304" pitchFamily="18" charset="0"/>
              </a:rPr>
              <a:t>auf, so umfasst der Zusammenschluss nicht nur den letzten, kontrollbegründenden Erwerbvorgang, sondern alle Wertpapiergeschäfte innerhalb eines </a:t>
            </a:r>
            <a:r>
              <a:rPr lang="de-DE" b="1" dirty="0">
                <a:latin typeface="Times New Roman" panose="02020603050405020304" pitchFamily="18" charset="0"/>
                <a:cs typeface="Times New Roman" panose="02020603050405020304" pitchFamily="18" charset="0"/>
              </a:rPr>
              <a:t>gebührend kurzen </a:t>
            </a:r>
            <a:r>
              <a:rPr lang="de-DE" b="1" dirty="0" smtClean="0">
                <a:latin typeface="Times New Roman" panose="02020603050405020304" pitchFamily="18" charset="0"/>
                <a:cs typeface="Times New Roman" panose="02020603050405020304" pitchFamily="18" charset="0"/>
              </a:rPr>
              <a:t>Zeitraums </a:t>
            </a:r>
            <a:r>
              <a:rPr lang="de-DE" dirty="0">
                <a:latin typeface="Times New Roman" panose="02020603050405020304" pitchFamily="18" charset="0"/>
                <a:cs typeface="Times New Roman" panose="02020603050405020304" pitchFamily="18" charset="0"/>
              </a:rPr>
              <a:t>(</a:t>
            </a:r>
            <a:r>
              <a:rPr lang="de-DE" dirty="0" err="1" smtClean="0">
                <a:latin typeface="Times New Roman" panose="02020603050405020304" pitchFamily="18" charset="0"/>
                <a:cs typeface="Times New Roman" panose="02020603050405020304" pitchFamily="18" charset="0"/>
              </a:rPr>
              <a:t>EuG</a:t>
            </a:r>
            <a:r>
              <a:rPr lang="de-DE" dirty="0" smtClean="0">
                <a:latin typeface="Times New Roman" panose="02020603050405020304" pitchFamily="18" charset="0"/>
                <a:cs typeface="Times New Roman" panose="02020603050405020304" pitchFamily="18" charset="0"/>
              </a:rPr>
              <a:t>, Urteil vom 6.7.2010, </a:t>
            </a:r>
            <a:r>
              <a:rPr lang="de-DE" dirty="0">
                <a:latin typeface="Times New Roman" panose="02020603050405020304" pitchFamily="18" charset="0"/>
                <a:cs typeface="Times New Roman" panose="02020603050405020304" pitchFamily="18" charset="0"/>
              </a:rPr>
              <a:t>T-411/07, </a:t>
            </a:r>
            <a:r>
              <a:rPr lang="de-DE" dirty="0" err="1">
                <a:latin typeface="Times New Roman" panose="02020603050405020304" pitchFamily="18" charset="0"/>
                <a:cs typeface="Times New Roman" panose="02020603050405020304" pitchFamily="18" charset="0"/>
              </a:rPr>
              <a:t>Aer</a:t>
            </a:r>
            <a:r>
              <a:rPr lang="de-DE" dirty="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Lingus</a:t>
            </a:r>
            <a:r>
              <a:rPr lang="de-DE" dirty="0" smtClean="0">
                <a:latin typeface="Times New Roman" panose="02020603050405020304" pitchFamily="18" charset="0"/>
                <a:cs typeface="Times New Roman" panose="02020603050405020304" pitchFamily="18" charset="0"/>
              </a:rPr>
              <a:t>/Kommission)</a:t>
            </a:r>
            <a:endParaRPr lang="de-DE" b="0" dirty="0">
              <a:latin typeface="Times New Roman" panose="02020603050405020304" pitchFamily="18" charset="0"/>
              <a:cs typeface="Times New Roman" panose="02020603050405020304" pitchFamily="18" charset="0"/>
            </a:endParaRPr>
          </a:p>
          <a:p>
            <a:endParaRPr lang="de-DE" dirty="0"/>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46831" y="620054"/>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Einheitlicher Zusammenschluss (2)</a:t>
            </a:r>
            <a:endParaRPr lang="de-DE" sz="2000" b="1"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693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36191" y="620054"/>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Alleinige Kontrolle</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5" name="Textfeld 4"/>
          <p:cNvSpPr txBox="1"/>
          <p:nvPr/>
        </p:nvSpPr>
        <p:spPr>
          <a:xfrm>
            <a:off x="635000" y="1081719"/>
            <a:ext cx="7708900" cy="523220"/>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Die alleinige Kontrolle wird erworben, wenn ein Unternehmen alleine bestimmenden Einfluss auf ein Unternehmen </a:t>
            </a:r>
            <a:r>
              <a:rPr lang="de-DE" dirty="0" smtClean="0">
                <a:latin typeface="Times New Roman" panose="02020603050405020304" pitchFamily="18" charset="0"/>
                <a:cs typeface="Times New Roman" panose="02020603050405020304" pitchFamily="18" charset="0"/>
              </a:rPr>
              <a:t>ausüben kann. (Mitteilung Zuständigkeit, </a:t>
            </a:r>
            <a:r>
              <a:rPr lang="de-DE" dirty="0" err="1" smtClean="0">
                <a:latin typeface="Times New Roman" panose="02020603050405020304" pitchFamily="18" charset="0"/>
                <a:cs typeface="Times New Roman" panose="02020603050405020304" pitchFamily="18" charset="0"/>
              </a:rPr>
              <a:t>Rn</a:t>
            </a:r>
            <a:r>
              <a:rPr lang="de-DE" dirty="0" smtClean="0">
                <a:latin typeface="Times New Roman" panose="02020603050405020304" pitchFamily="18" charset="0"/>
                <a:cs typeface="Times New Roman" panose="02020603050405020304" pitchFamily="18" charset="0"/>
              </a:rPr>
              <a:t>. 54)</a:t>
            </a:r>
          </a:p>
        </p:txBody>
      </p:sp>
      <p:graphicFrame>
        <p:nvGraphicFramePr>
          <p:cNvPr id="6" name="Diagramm 5"/>
          <p:cNvGraphicFramePr/>
          <p:nvPr>
            <p:extLst>
              <p:ext uri="{D42A27DB-BD31-4B8C-83A1-F6EECF244321}">
                <p14:modId xmlns:p14="http://schemas.microsoft.com/office/powerpoint/2010/main" val="3182143444"/>
              </p:ext>
            </p:extLst>
          </p:nvPr>
        </p:nvGraphicFramePr>
        <p:xfrm>
          <a:off x="292100" y="1714500"/>
          <a:ext cx="8458200" cy="4432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6603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4" name="Textplatzhalter 3"/>
          <p:cNvSpPr>
            <a:spLocks noGrp="1"/>
          </p:cNvSpPr>
          <p:nvPr>
            <p:ph type="body" idx="1"/>
          </p:nvPr>
        </p:nvSpPr>
        <p:spPr>
          <a:xfrm>
            <a:off x="228600" y="1701209"/>
            <a:ext cx="4254499" cy="4635795"/>
          </a:xfrm>
        </p:spPr>
        <p:txBody>
          <a:bodyPr/>
          <a:lstStyle/>
          <a:p>
            <a:pPr lvl="0"/>
            <a:r>
              <a:rPr lang="de-DE" sz="1600" dirty="0" smtClean="0">
                <a:latin typeface="Times New Roman" panose="02020603050405020304" pitchFamily="18" charset="0"/>
                <a:cs typeface="Times New Roman" panose="02020603050405020304" pitchFamily="18" charset="0"/>
              </a:rPr>
              <a:t>	(1) </a:t>
            </a:r>
            <a:r>
              <a:rPr lang="de-DE" sz="1600" u="sng" dirty="0" smtClean="0">
                <a:latin typeface="Times New Roman" panose="02020603050405020304" pitchFamily="18" charset="0"/>
                <a:cs typeface="Times New Roman" panose="02020603050405020304" pitchFamily="18" charset="0"/>
              </a:rPr>
              <a:t>Stimmrechtsmehrheit</a:t>
            </a:r>
            <a:endParaRPr lang="de-DE" sz="1800" u="sng" dirty="0">
              <a:latin typeface="Times New Roman" panose="02020603050405020304" pitchFamily="18" charset="0"/>
              <a:cs typeface="Times New Roman" panose="02020603050405020304" pitchFamily="18" charset="0"/>
            </a:endParaRPr>
          </a:p>
          <a:p>
            <a:pPr marL="285750" lvl="1" indent="-285750">
              <a:buSzTx/>
              <a:buFont typeface="Arial" charset="0"/>
              <a:buChar char="•"/>
            </a:pPr>
            <a:r>
              <a:rPr lang="de-DE" dirty="0">
                <a:solidFill>
                  <a:schemeClr val="tx1"/>
                </a:solidFill>
                <a:latin typeface="Times New Roman" panose="02020603050405020304" pitchFamily="18" charset="0"/>
                <a:cs typeface="Times New Roman" panose="02020603050405020304" pitchFamily="18" charset="0"/>
              </a:rPr>
              <a:t>Auf die Höhe der Mehrheit kommt es  hierbei nicht </a:t>
            </a:r>
            <a:r>
              <a:rPr lang="de-DE" dirty="0" smtClean="0">
                <a:solidFill>
                  <a:schemeClr val="tx1"/>
                </a:solidFill>
                <a:latin typeface="Times New Roman" panose="02020603050405020304" pitchFamily="18" charset="0"/>
                <a:cs typeface="Times New Roman" panose="02020603050405020304" pitchFamily="18" charset="0"/>
              </a:rPr>
              <a:t>an; maßgeblich allein, dass sie tatsächlich die Anzahl an Stimmen vermittelt, die nach den Gesellschaftsstatuten für die Annahme von Beschlüssen erforderlich ist. (</a:t>
            </a:r>
            <a:r>
              <a:rPr lang="de-DE" b="1" dirty="0" smtClean="0">
                <a:solidFill>
                  <a:schemeClr val="tx1"/>
                </a:solidFill>
                <a:latin typeface="Times New Roman" panose="02020603050405020304" pitchFamily="18" charset="0"/>
                <a:cs typeface="Times New Roman" panose="02020603050405020304" pitchFamily="18" charset="0"/>
              </a:rPr>
              <a:t>ergebnisorientiertes Begriffsverständnis</a:t>
            </a:r>
            <a:r>
              <a:rPr lang="de-DE" dirty="0" smtClean="0">
                <a:solidFill>
                  <a:schemeClr val="tx1"/>
                </a:solidFill>
                <a:latin typeface="Times New Roman" panose="02020603050405020304" pitchFamily="18" charset="0"/>
                <a:cs typeface="Times New Roman" panose="02020603050405020304" pitchFamily="18" charset="0"/>
              </a:rPr>
              <a:t>)</a:t>
            </a:r>
          </a:p>
          <a:p>
            <a:pPr marL="574675" lvl="1" indent="-285750">
              <a:buFont typeface="Wingdings" charset="2"/>
              <a:buChar char="§"/>
            </a:pPr>
            <a:r>
              <a:rPr lang="de-DE" dirty="0">
                <a:solidFill>
                  <a:schemeClr val="tx1"/>
                </a:solidFill>
                <a:latin typeface="Times New Roman" panose="02020603050405020304" pitchFamily="18" charset="0"/>
                <a:cs typeface="Times New Roman" panose="02020603050405020304" pitchFamily="18" charset="0"/>
              </a:rPr>
              <a:t>E</a:t>
            </a:r>
            <a:r>
              <a:rPr lang="de-DE" dirty="0" smtClean="0">
                <a:solidFill>
                  <a:schemeClr val="tx1"/>
                </a:solidFill>
                <a:latin typeface="Times New Roman" panose="02020603050405020304" pitchFamily="18" charset="0"/>
                <a:cs typeface="Times New Roman" panose="02020603050405020304" pitchFamily="18" charset="0"/>
              </a:rPr>
              <a:t>infache Mehrheit ausreichend, soweit </a:t>
            </a:r>
            <a:r>
              <a:rPr lang="de-DE" dirty="0">
                <a:solidFill>
                  <a:schemeClr val="tx1"/>
                </a:solidFill>
                <a:latin typeface="Times New Roman" panose="02020603050405020304" pitchFamily="18" charset="0"/>
                <a:cs typeface="Times New Roman" panose="02020603050405020304" pitchFamily="18" charset="0"/>
              </a:rPr>
              <a:t>die relevanten Entscheidungen mit einfacher Mehrheit getroffen werden</a:t>
            </a:r>
          </a:p>
          <a:p>
            <a:pPr marL="574675" lvl="1" indent="-285750">
              <a:buFont typeface="Arial" panose="020B0604020202020204" pitchFamily="34" charset="0"/>
              <a:buChar char="•"/>
            </a:pPr>
            <a:r>
              <a:rPr lang="de-DE" dirty="0" smtClean="0">
                <a:solidFill>
                  <a:schemeClr val="tx1"/>
                </a:solidFill>
                <a:latin typeface="Times New Roman" panose="02020603050405020304" pitchFamily="18" charset="0"/>
                <a:cs typeface="Times New Roman" panose="02020603050405020304" pitchFamily="18" charset="0"/>
              </a:rPr>
              <a:t>Beachte Minderheitsbeteiligten darf bezüglich </a:t>
            </a:r>
            <a:r>
              <a:rPr lang="de-DE" dirty="0">
                <a:solidFill>
                  <a:schemeClr val="tx1"/>
                </a:solidFill>
                <a:latin typeface="Times New Roman" panose="02020603050405020304" pitchFamily="18" charset="0"/>
                <a:cs typeface="Times New Roman" panose="02020603050405020304" pitchFamily="18" charset="0"/>
              </a:rPr>
              <a:t>der wesentlichen geschäftspolitischen Entscheidungen kein Vetorecht zustehen</a:t>
            </a: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061767" y="620054"/>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Alleinige Kontrolle</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5" name="Textfeld 4"/>
          <p:cNvSpPr txBox="1"/>
          <p:nvPr/>
        </p:nvSpPr>
        <p:spPr>
          <a:xfrm>
            <a:off x="635000" y="1177989"/>
            <a:ext cx="7708900" cy="523220"/>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Die alleinige Kontrolle wird erworben, wenn ein Unternehmen alleine bestimmenden Einfluss auf ein Unternehmen </a:t>
            </a:r>
            <a:r>
              <a:rPr lang="de-DE" dirty="0" smtClean="0">
                <a:latin typeface="Times New Roman" panose="02020603050405020304" pitchFamily="18" charset="0"/>
                <a:cs typeface="Times New Roman" panose="02020603050405020304" pitchFamily="18" charset="0"/>
              </a:rPr>
              <a:t>ausüben kann. (Mitteilung Zuständigkeit, </a:t>
            </a:r>
            <a:r>
              <a:rPr lang="de-DE" dirty="0" err="1" smtClean="0">
                <a:latin typeface="Times New Roman" panose="02020603050405020304" pitchFamily="18" charset="0"/>
                <a:cs typeface="Times New Roman" panose="02020603050405020304" pitchFamily="18" charset="0"/>
              </a:rPr>
              <a:t>Rn</a:t>
            </a:r>
            <a:r>
              <a:rPr lang="de-DE" dirty="0" smtClean="0">
                <a:latin typeface="Times New Roman" panose="02020603050405020304" pitchFamily="18" charset="0"/>
                <a:cs typeface="Times New Roman" panose="02020603050405020304" pitchFamily="18" charset="0"/>
              </a:rPr>
              <a:t>. 54)</a:t>
            </a:r>
            <a:endParaRPr lang="de-DE" dirty="0">
              <a:latin typeface="Times New Roman" panose="02020603050405020304" pitchFamily="18" charset="0"/>
              <a:cs typeface="Times New Roman" panose="02020603050405020304" pitchFamily="18" charset="0"/>
            </a:endParaRPr>
          </a:p>
        </p:txBody>
      </p:sp>
      <p:sp>
        <p:nvSpPr>
          <p:cNvPr id="2" name="Text Placeholder 1"/>
          <p:cNvSpPr>
            <a:spLocks noGrp="1"/>
          </p:cNvSpPr>
          <p:nvPr>
            <p:ph type="body" idx="2"/>
          </p:nvPr>
        </p:nvSpPr>
        <p:spPr>
          <a:xfrm>
            <a:off x="4657725" y="1619250"/>
            <a:ext cx="4256088" cy="4717754"/>
          </a:xfrm>
        </p:spPr>
        <p:txBody>
          <a:bodyPr/>
          <a:lstStyle/>
          <a:p>
            <a:r>
              <a:rPr lang="de-DE" dirty="0" smtClean="0">
                <a:latin typeface="Times New Roman" panose="02020603050405020304" pitchFamily="18" charset="0"/>
                <a:cs typeface="Times New Roman" panose="02020603050405020304" pitchFamily="18" charset="0"/>
              </a:rPr>
              <a:t>(2) </a:t>
            </a:r>
            <a:r>
              <a:rPr lang="de-DE" u="sng" dirty="0" smtClean="0">
                <a:latin typeface="Times New Roman" panose="02020603050405020304" pitchFamily="18" charset="0"/>
                <a:cs typeface="Times New Roman" panose="02020603050405020304" pitchFamily="18" charset="0"/>
              </a:rPr>
              <a:t>Qualifizierte Minderheitsrechte</a:t>
            </a:r>
          </a:p>
          <a:p>
            <a:pPr marL="285750" indent="-285750" algn="l">
              <a:buFont typeface="Arial" panose="020B0604020202020204" pitchFamily="34" charset="0"/>
              <a:buChar char="•"/>
            </a:pPr>
            <a:r>
              <a:rPr lang="de-DE" sz="1400" b="0" dirty="0" smtClean="0">
                <a:latin typeface="Times New Roman" panose="02020603050405020304" pitchFamily="18" charset="0"/>
                <a:cs typeface="Times New Roman" panose="02020603050405020304" pitchFamily="18" charset="0"/>
              </a:rPr>
              <a:t>Minderheitsbeteiligung, die ihrem Inhaber de jure oder de facto eine über das bloße Gewicht seiner Beteiligung hinausgehende Rechtsstellung zuweist</a:t>
            </a:r>
          </a:p>
          <a:p>
            <a:pPr algn="l"/>
            <a:r>
              <a:rPr lang="de-DE" b="0" dirty="0" smtClean="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(a) Kontrolle auf rechtlicher Grundlage</a:t>
            </a:r>
          </a:p>
          <a:p>
            <a:pPr lvl="2" indent="0">
              <a:buNone/>
            </a:pPr>
            <a:r>
              <a:rPr lang="de-DE" sz="1400" dirty="0" smtClean="0">
                <a:latin typeface="Times New Roman" panose="02020603050405020304" pitchFamily="18" charset="0"/>
                <a:cs typeface="Times New Roman" panose="02020603050405020304" pitchFamily="18" charset="0"/>
              </a:rPr>
              <a:t>Vermittelt eine Minderheitsbeteiligung </a:t>
            </a:r>
            <a:r>
              <a:rPr lang="de-DE" sz="1400" dirty="0" err="1" smtClean="0">
                <a:latin typeface="Times New Roman" panose="02020603050405020304" pitchFamily="18" charset="0"/>
                <a:cs typeface="Times New Roman" panose="02020603050405020304" pitchFamily="18" charset="0"/>
              </a:rPr>
              <a:t>zB</a:t>
            </a:r>
            <a:r>
              <a:rPr lang="de-DE" sz="1400" dirty="0" smtClean="0">
                <a:latin typeface="Times New Roman" panose="02020603050405020304" pitchFamily="18" charset="0"/>
                <a:cs typeface="Times New Roman" panose="02020603050405020304" pitchFamily="18" charset="0"/>
              </a:rPr>
              <a:t> dann, wenn sie mit besonderen Rechten ausgestattet ist (</a:t>
            </a:r>
            <a:r>
              <a:rPr lang="de-DE" sz="1400" dirty="0" err="1" smtClean="0">
                <a:latin typeface="Times New Roman" panose="02020603050405020304" pitchFamily="18" charset="0"/>
                <a:cs typeface="Times New Roman" panose="02020603050405020304" pitchFamily="18" charset="0"/>
              </a:rPr>
              <a:t>zB</a:t>
            </a:r>
            <a:r>
              <a:rPr lang="de-DE" sz="1400" dirty="0" smtClean="0">
                <a:latin typeface="Times New Roman" panose="02020603050405020304" pitchFamily="18" charset="0"/>
                <a:cs typeface="Times New Roman" panose="02020603050405020304" pitchFamily="18" charset="0"/>
              </a:rPr>
              <a:t> Vorzugsaktien, an die besondere Rechte geknüpft sind)</a:t>
            </a:r>
            <a:endParaRPr lang="de-DE" sz="1400" dirty="0">
              <a:latin typeface="Times New Roman" panose="02020603050405020304" pitchFamily="18" charset="0"/>
              <a:cs typeface="Times New Roman" panose="02020603050405020304" pitchFamily="18" charset="0"/>
            </a:endParaRPr>
          </a:p>
          <a:p>
            <a:pPr lvl="2" indent="0">
              <a:buNone/>
            </a:pPr>
            <a:r>
              <a:rPr lang="de-DE" sz="1600" b="1" dirty="0" smtClean="0">
                <a:latin typeface="Times New Roman" panose="02020603050405020304" pitchFamily="18" charset="0"/>
                <a:cs typeface="Times New Roman" panose="02020603050405020304" pitchFamily="18" charset="0"/>
              </a:rPr>
              <a:t>(b) Kontrolle auf faktischer Grundlage</a:t>
            </a:r>
          </a:p>
          <a:p>
            <a:pPr lvl="2" indent="0">
              <a:buNone/>
            </a:pPr>
            <a:r>
              <a:rPr lang="de-DE" sz="1400" dirty="0" smtClean="0">
                <a:latin typeface="Times New Roman" panose="02020603050405020304" pitchFamily="18" charset="0"/>
                <a:cs typeface="Times New Roman" panose="02020603050405020304" pitchFamily="18" charset="0"/>
              </a:rPr>
              <a:t>Typischer Fall: Minderheitsaktionär aufgrund der Verteilung der übrigen Aktien (insbes. Streubesitz) damit rechnen kann, tatsächlich eine Mehrheit in der Hauptversammlung zu erreichen (sog. </a:t>
            </a:r>
            <a:r>
              <a:rPr lang="de-DE" sz="1400" dirty="0">
                <a:latin typeface="Times New Roman" panose="02020603050405020304" pitchFamily="18" charset="0"/>
                <a:cs typeface="Times New Roman" panose="02020603050405020304" pitchFamily="18" charset="0"/>
              </a:rPr>
              <a:t>f</a:t>
            </a:r>
            <a:r>
              <a:rPr lang="de-DE" sz="1400" dirty="0" smtClean="0">
                <a:latin typeface="Times New Roman" panose="02020603050405020304" pitchFamily="18" charset="0"/>
                <a:cs typeface="Times New Roman" panose="02020603050405020304" pitchFamily="18" charset="0"/>
              </a:rPr>
              <a:t>aktische Hauptversammlungsmehrheit)</a:t>
            </a:r>
          </a:p>
          <a:p>
            <a:pPr lvl="2" indent="0">
              <a:buNone/>
            </a:pPr>
            <a:r>
              <a:rPr lang="de-DE" sz="1400" dirty="0" smtClean="0">
                <a:latin typeface="Times New Roman" panose="02020603050405020304" pitchFamily="18" charset="0"/>
                <a:cs typeface="Times New Roman" panose="02020603050405020304" pitchFamily="18" charset="0"/>
              </a:rPr>
              <a:t>Entscheidung der Kommission v. 23.7.2008 (COMP/M.5250 ) Erwerb von 35,52% durch Porsche an VW</a:t>
            </a:r>
          </a:p>
          <a:p>
            <a:pPr lvl="2" indent="0">
              <a:buNone/>
            </a:pP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972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36198" y="620054"/>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Gemeinsame Kontrolle (1)</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5" name="Textfeld 4"/>
          <p:cNvSpPr txBox="1"/>
          <p:nvPr/>
        </p:nvSpPr>
        <p:spPr>
          <a:xfrm>
            <a:off x="635000" y="1081719"/>
            <a:ext cx="7708900" cy="954107"/>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Gemeinsame Kontrolle  ist dann  gegeben, wenn zwei oder mehr Unternehmen oder Personen die Möglichkeit haben, in einem anderen Unternehmen bestimmenden Einfluss </a:t>
            </a:r>
            <a:r>
              <a:rPr lang="de-DE" dirty="0" smtClean="0">
                <a:latin typeface="Times New Roman" panose="02020603050405020304" pitchFamily="18" charset="0"/>
                <a:cs typeface="Times New Roman" panose="02020603050405020304" pitchFamily="18" charset="0"/>
              </a:rPr>
              <a:t>auszuüben. Bestimmender </a:t>
            </a:r>
            <a:r>
              <a:rPr lang="de-DE" dirty="0">
                <a:latin typeface="Times New Roman" panose="02020603050405020304" pitchFamily="18" charset="0"/>
                <a:cs typeface="Times New Roman" panose="02020603050405020304" pitchFamily="18" charset="0"/>
              </a:rPr>
              <a:t>Einfluss bedeutet </a:t>
            </a:r>
            <a:r>
              <a:rPr lang="de-DE" dirty="0" smtClean="0">
                <a:latin typeface="Times New Roman" panose="02020603050405020304" pitchFamily="18" charset="0"/>
                <a:cs typeface="Times New Roman" panose="02020603050405020304" pitchFamily="18" charset="0"/>
              </a:rPr>
              <a:t>in </a:t>
            </a:r>
            <a:r>
              <a:rPr lang="de-DE" dirty="0">
                <a:latin typeface="Times New Roman" panose="02020603050405020304" pitchFamily="18" charset="0"/>
                <a:cs typeface="Times New Roman" panose="02020603050405020304" pitchFamily="18" charset="0"/>
              </a:rPr>
              <a:t>der Regel die Möglichkeit, Aktionen </a:t>
            </a:r>
            <a:r>
              <a:rPr lang="de-DE" b="1" dirty="0">
                <a:latin typeface="Times New Roman" panose="02020603050405020304" pitchFamily="18" charset="0"/>
                <a:cs typeface="Times New Roman" panose="02020603050405020304" pitchFamily="18" charset="0"/>
              </a:rPr>
              <a:t>zu blockieren</a:t>
            </a:r>
            <a:r>
              <a:rPr lang="de-DE" dirty="0">
                <a:latin typeface="Times New Roman" panose="02020603050405020304" pitchFamily="18" charset="0"/>
                <a:cs typeface="Times New Roman" panose="02020603050405020304" pitchFamily="18" charset="0"/>
              </a:rPr>
              <a:t>, die das strategische Wirtschaftsverhalten eines Unternehmens bestimmen (Mitteilung Zuständigkeit </a:t>
            </a:r>
            <a:r>
              <a:rPr lang="de-DE" dirty="0" err="1">
                <a:latin typeface="Times New Roman" panose="02020603050405020304" pitchFamily="18" charset="0"/>
                <a:cs typeface="Times New Roman" panose="02020603050405020304" pitchFamily="18" charset="0"/>
              </a:rPr>
              <a:t>Rn</a:t>
            </a:r>
            <a:r>
              <a:rPr lang="de-DE" dirty="0">
                <a:latin typeface="Times New Roman" panose="02020603050405020304" pitchFamily="18" charset="0"/>
                <a:cs typeface="Times New Roman" panose="02020603050405020304" pitchFamily="18" charset="0"/>
              </a:rPr>
              <a:t>. 62)</a:t>
            </a:r>
          </a:p>
        </p:txBody>
      </p:sp>
      <p:sp>
        <p:nvSpPr>
          <p:cNvPr id="14" name="Nach rechts gekrümmter Pfeil 13"/>
          <p:cNvSpPr/>
          <p:nvPr/>
        </p:nvSpPr>
        <p:spPr>
          <a:xfrm>
            <a:off x="209103" y="1524000"/>
            <a:ext cx="469900" cy="965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5" name="Textfeld 14"/>
          <p:cNvSpPr txBox="1"/>
          <p:nvPr/>
        </p:nvSpPr>
        <p:spPr>
          <a:xfrm>
            <a:off x="1257300" y="2159000"/>
            <a:ext cx="6261100" cy="1384995"/>
          </a:xfrm>
          <a:prstGeom prst="rect">
            <a:avLst/>
          </a:prstGeom>
          <a:noFill/>
        </p:spPr>
        <p:txBody>
          <a:bodyPr wrap="square" rtlCol="0">
            <a:spAutoFit/>
          </a:bodyPr>
          <a:lstStyle/>
          <a:p>
            <a:pPr marL="285750" indent="-285750">
              <a:buFont typeface="Arial" charset="0"/>
              <a:buChar char="•"/>
            </a:pPr>
            <a:r>
              <a:rPr lang="de-DE" dirty="0" smtClean="0">
                <a:latin typeface="Times New Roman" panose="02020603050405020304" pitchFamily="18" charset="0"/>
                <a:cs typeface="Times New Roman" panose="02020603050405020304" pitchFamily="18" charset="0"/>
              </a:rPr>
              <a:t>anders als bei der alleinigen Kontrolle ist </a:t>
            </a:r>
            <a:r>
              <a:rPr lang="de-DE" b="1" dirty="0" smtClean="0">
                <a:latin typeface="Times New Roman" panose="02020603050405020304" pitchFamily="18" charset="0"/>
                <a:cs typeface="Times New Roman" panose="02020603050405020304" pitchFamily="18" charset="0"/>
              </a:rPr>
              <a:t>negative Kontrolle </a:t>
            </a:r>
            <a:r>
              <a:rPr lang="de-DE" dirty="0" smtClean="0">
                <a:latin typeface="Times New Roman" panose="02020603050405020304" pitchFamily="18" charset="0"/>
                <a:cs typeface="Times New Roman" panose="02020603050405020304" pitchFamily="18" charset="0"/>
              </a:rPr>
              <a:t>bei der gemeinsamen Kontrolle der </a:t>
            </a:r>
            <a:r>
              <a:rPr lang="de-DE" b="1" dirty="0" smtClean="0">
                <a:latin typeface="Times New Roman" panose="02020603050405020304" pitchFamily="18" charset="0"/>
                <a:cs typeface="Times New Roman" panose="02020603050405020304" pitchFamily="18" charset="0"/>
              </a:rPr>
              <a:t>Regelfall</a:t>
            </a:r>
          </a:p>
          <a:p>
            <a:pPr marL="285750" indent="-285750">
              <a:buFont typeface="Arial" charset="0"/>
              <a:buChar char="•"/>
            </a:pPr>
            <a:r>
              <a:rPr lang="de-DE" b="1" dirty="0" smtClean="0">
                <a:latin typeface="Times New Roman" panose="02020603050405020304" pitchFamily="18" charset="0"/>
                <a:cs typeface="Times New Roman" panose="02020603050405020304" pitchFamily="18" charset="0"/>
              </a:rPr>
              <a:t>Einigungszwang </a:t>
            </a:r>
            <a:r>
              <a:rPr lang="de-DE" dirty="0" smtClean="0">
                <a:latin typeface="Times New Roman" panose="02020603050405020304" pitchFamily="18" charset="0"/>
                <a:cs typeface="Times New Roman" panose="02020603050405020304" pitchFamily="18" charset="0"/>
              </a:rPr>
              <a:t>um bei den strategisch wichtigen Fragen überhaupt Entscheidung fassen zu können</a:t>
            </a:r>
            <a:r>
              <a:rPr lang="de-DE" b="1" dirty="0" smtClean="0">
                <a:latin typeface="Times New Roman" panose="02020603050405020304" pitchFamily="18" charset="0"/>
                <a:cs typeface="Times New Roman" panose="02020603050405020304" pitchFamily="18" charset="0"/>
              </a:rPr>
              <a:t> (Pattsituation)</a:t>
            </a:r>
            <a:r>
              <a:rPr lang="de-DE" dirty="0" smtClean="0">
                <a:latin typeface="Times New Roman" panose="02020603050405020304" pitchFamily="18" charset="0"/>
                <a:cs typeface="Times New Roman" panose="02020603050405020304" pitchFamily="18" charset="0"/>
              </a:rPr>
              <a:t> als wesentliches Charakteristikum</a:t>
            </a:r>
            <a:endParaRPr lang="de-DE" b="1" dirty="0" smtClean="0">
              <a:latin typeface="Times New Roman" panose="02020603050405020304" pitchFamily="18" charset="0"/>
              <a:cs typeface="Times New Roman" panose="02020603050405020304" pitchFamily="18" charset="0"/>
            </a:endParaRPr>
          </a:p>
          <a:p>
            <a:endParaRPr lang="de-DE" b="1" dirty="0"/>
          </a:p>
        </p:txBody>
      </p:sp>
      <p:sp>
        <p:nvSpPr>
          <p:cNvPr id="17" name="Textfeld 16"/>
          <p:cNvSpPr txBox="1"/>
          <p:nvPr/>
        </p:nvSpPr>
        <p:spPr>
          <a:xfrm>
            <a:off x="304800" y="3367802"/>
            <a:ext cx="8585200" cy="270843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Clr>
                <a:srgbClr val="000000"/>
              </a:buClr>
            </a:pPr>
            <a:r>
              <a:rPr lang="de-DE" sz="1600" b="1" u="sng" dirty="0" smtClean="0">
                <a:latin typeface="Times New Roman" panose="02020603050405020304" pitchFamily="18" charset="0"/>
                <a:cs typeface="Times New Roman" panose="02020603050405020304" pitchFamily="18" charset="0"/>
              </a:rPr>
              <a:t>Gemeinsame </a:t>
            </a:r>
            <a:r>
              <a:rPr lang="de-DE" sz="1600" b="1" u="sng" dirty="0">
                <a:latin typeface="Times New Roman" panose="02020603050405020304" pitchFamily="18" charset="0"/>
                <a:cs typeface="Times New Roman" panose="02020603050405020304" pitchFamily="18" charset="0"/>
              </a:rPr>
              <a:t>Kontrolle auf rechtlicher </a:t>
            </a:r>
            <a:r>
              <a:rPr lang="de-DE" sz="1600" b="1" u="sng" dirty="0" smtClean="0">
                <a:latin typeface="Times New Roman" panose="02020603050405020304" pitchFamily="18" charset="0"/>
                <a:cs typeface="Times New Roman" panose="02020603050405020304" pitchFamily="18" charset="0"/>
              </a:rPr>
              <a:t>Grundlage (</a:t>
            </a:r>
            <a:r>
              <a:rPr lang="de-DE" sz="1600" b="1" i="1" u="sng" dirty="0" smtClean="0">
                <a:latin typeface="Times New Roman" panose="02020603050405020304" pitchFamily="18" charset="0"/>
                <a:cs typeface="Times New Roman" panose="02020603050405020304" pitchFamily="18" charset="0"/>
              </a:rPr>
              <a:t>de </a:t>
            </a:r>
            <a:r>
              <a:rPr lang="de-DE" sz="1600" b="1" i="1" u="sng" dirty="0">
                <a:latin typeface="Times New Roman" panose="02020603050405020304" pitchFamily="18" charset="0"/>
                <a:cs typeface="Times New Roman" panose="02020603050405020304" pitchFamily="18" charset="0"/>
              </a:rPr>
              <a:t>jure</a:t>
            </a:r>
            <a:r>
              <a:rPr lang="de-DE" sz="1600" b="1" u="sng" dirty="0" smtClean="0">
                <a:latin typeface="Times New Roman" panose="02020603050405020304" pitchFamily="18" charset="0"/>
                <a:cs typeface="Times New Roman" panose="02020603050405020304" pitchFamily="18" charset="0"/>
              </a:rPr>
              <a:t>)</a:t>
            </a:r>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a:p>
            <a:pPr marL="285750" lvl="0" indent="-285750">
              <a:buClr>
                <a:srgbClr val="000000"/>
              </a:buClr>
              <a:buFont typeface="Wingdings" charset="2"/>
              <a:buChar char="v"/>
            </a:pPr>
            <a:r>
              <a:rPr lang="de-DE" u="sng" dirty="0">
                <a:latin typeface="Times New Roman" panose="02020603050405020304" pitchFamily="18" charset="0"/>
                <a:cs typeface="Times New Roman" panose="02020603050405020304" pitchFamily="18" charset="0"/>
              </a:rPr>
              <a:t>Gleiche Stimmrechte</a:t>
            </a:r>
          </a:p>
          <a:p>
            <a:pPr marL="574675" lvl="1" indent="-285750">
              <a:buClr>
                <a:srgbClr val="000000"/>
              </a:buClr>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Paritätische Beteiligung zweier Unternehmen (50:50</a:t>
            </a:r>
            <a:r>
              <a:rPr lang="de-DE" dirty="0" smtClean="0">
                <a:latin typeface="Times New Roman" panose="02020603050405020304" pitchFamily="18" charset="0"/>
                <a:cs typeface="Times New Roman" panose="02020603050405020304" pitchFamily="18" charset="0"/>
              </a:rPr>
              <a:t>); aber nur </a:t>
            </a:r>
            <a:r>
              <a:rPr lang="de-DE" dirty="0" smtClean="0">
                <a:solidFill>
                  <a:schemeClr val="tx1"/>
                </a:solidFill>
                <a:latin typeface="Times New Roman" panose="02020603050405020304" pitchFamily="18" charset="0"/>
                <a:cs typeface="Times New Roman" panose="02020603050405020304" pitchFamily="18" charset="0"/>
              </a:rPr>
              <a:t>soweit keine Sonderrecht </a:t>
            </a:r>
            <a:r>
              <a:rPr lang="de-DE" dirty="0">
                <a:solidFill>
                  <a:schemeClr val="tx1"/>
                </a:solidFill>
                <a:latin typeface="Times New Roman" panose="02020603050405020304" pitchFamily="18" charset="0"/>
                <a:cs typeface="Times New Roman" panose="02020603050405020304" pitchFamily="18" charset="0"/>
              </a:rPr>
              <a:t>existieren die einem alleinige Entscheidung ermöglichen </a:t>
            </a:r>
            <a:r>
              <a:rPr lang="de-DE" b="1" u="sng"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alleinige und gemeinsame Kontrolle schließen sich gegenseitig </a:t>
            </a:r>
            <a:r>
              <a:rPr lang="de-DE" b="1" u="sng"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aus</a:t>
            </a:r>
          </a:p>
          <a:p>
            <a:pPr marL="574675" lvl="1" indent="-285750">
              <a:buClr>
                <a:srgbClr val="000000"/>
              </a:buClr>
              <a:buFont typeface="Arial" panose="020B0604020202020204" pitchFamily="34" charset="0"/>
              <a:buChar char="•"/>
            </a:pPr>
            <a:endParaRPr lang="de-DE" b="1" u="sng"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285750" lvl="0" indent="-285750">
              <a:buClr>
                <a:srgbClr val="000000"/>
              </a:buClr>
              <a:buFont typeface="Wingdings" charset="2"/>
              <a:buChar char="v"/>
            </a:pPr>
            <a:r>
              <a:rPr lang="de-DE" u="sng" dirty="0">
                <a:latin typeface="Times New Roman" panose="02020603050405020304" pitchFamily="18" charset="0"/>
                <a:cs typeface="Times New Roman" panose="02020603050405020304" pitchFamily="18" charset="0"/>
              </a:rPr>
              <a:t>Gleicher Einfluss auf die Besetzung der Entscheidungsgremien</a:t>
            </a:r>
          </a:p>
          <a:p>
            <a:pPr marL="574675" lvl="1" indent="-285750">
              <a:buClr>
                <a:srgbClr val="000000"/>
              </a:buClr>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Fall der Begründung gemeinsamer Kontrolle durch besondere vertragliche Vereinbarung</a:t>
            </a:r>
          </a:p>
          <a:p>
            <a:pPr marL="574675" lvl="1" indent="-285750">
              <a:buClr>
                <a:srgbClr val="000000"/>
              </a:buClr>
              <a:buFont typeface="Arial" panose="020B0604020202020204" pitchFamily="34" charset="0"/>
              <a:buChar char="•"/>
            </a:pPr>
            <a:endParaRPr lang="de-DE" b="1" u="sng"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Clr>
                <a:srgbClr val="000000"/>
              </a:buClr>
              <a:buFont typeface="Wingdings" charset="2"/>
              <a:buChar char="v"/>
            </a:pPr>
            <a:r>
              <a:rPr lang="de-DE" u="sng" dirty="0" smtClean="0">
                <a:latin typeface="Times New Roman" panose="02020603050405020304" pitchFamily="18" charset="0"/>
                <a:cs typeface="Times New Roman" panose="02020603050405020304" pitchFamily="18" charset="0"/>
              </a:rPr>
              <a:t>Sonderfall</a:t>
            </a:r>
            <a:r>
              <a:rPr lang="de-DE" u="sng" dirty="0">
                <a:latin typeface="Times New Roman" panose="02020603050405020304" pitchFamily="18" charset="0"/>
                <a:cs typeface="Times New Roman" panose="02020603050405020304" pitchFamily="18" charset="0"/>
              </a:rPr>
              <a:t>: Casting </a:t>
            </a:r>
            <a:r>
              <a:rPr lang="de-DE" u="sng" dirty="0" err="1" smtClean="0">
                <a:latin typeface="Times New Roman" panose="02020603050405020304" pitchFamily="18" charset="0"/>
                <a:cs typeface="Times New Roman" panose="02020603050405020304" pitchFamily="18" charset="0"/>
              </a:rPr>
              <a:t>Vote</a:t>
            </a:r>
            <a:r>
              <a:rPr lang="de-DE" u="sng" dirty="0" smtClean="0">
                <a:latin typeface="Times New Roman" panose="02020603050405020304" pitchFamily="18" charset="0"/>
                <a:cs typeface="Times New Roman" panose="02020603050405020304" pitchFamily="18" charset="0"/>
              </a:rPr>
              <a:t>/Schlichtungsverfahren</a:t>
            </a:r>
            <a:endParaRPr lang="de-DE" u="sng" dirty="0">
              <a:latin typeface="Times New Roman" panose="02020603050405020304" pitchFamily="18" charset="0"/>
              <a:cs typeface="Times New Roman" panose="02020603050405020304" pitchFamily="18" charset="0"/>
            </a:endParaRPr>
          </a:p>
          <a:p>
            <a:pPr marL="574675" lvl="1" indent="-285750">
              <a:buClr>
                <a:srgbClr val="000000"/>
              </a:buClr>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Hat ein Mutterunternehmen eine ausschlaggebende Stimme (Casting </a:t>
            </a:r>
            <a:r>
              <a:rPr lang="de-DE" dirty="0" err="1">
                <a:latin typeface="Times New Roman" panose="02020603050405020304" pitchFamily="18" charset="0"/>
                <a:cs typeface="Times New Roman" panose="02020603050405020304" pitchFamily="18" charset="0"/>
              </a:rPr>
              <a:t>Vote</a:t>
            </a:r>
            <a:r>
              <a:rPr lang="de-DE" dirty="0">
                <a:latin typeface="Times New Roman" panose="02020603050405020304" pitchFamily="18" charset="0"/>
                <a:cs typeface="Times New Roman" panose="02020603050405020304" pitchFamily="18" charset="0"/>
              </a:rPr>
              <a:t>)  gemeinsame Kontrolle (-)</a:t>
            </a:r>
          </a:p>
          <a:p>
            <a:pPr marL="574675" lvl="1" indent="-285750">
              <a:buClr>
                <a:srgbClr val="000000"/>
              </a:buClr>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Es sei denn: </a:t>
            </a:r>
            <a:r>
              <a:rPr lang="de-DE" dirty="0" smtClean="0">
                <a:latin typeface="Times New Roman" panose="02020603050405020304" pitchFamily="18" charset="0"/>
                <a:cs typeface="Times New Roman" panose="02020603050405020304" pitchFamily="18" charset="0"/>
              </a:rPr>
              <a:t>Casting </a:t>
            </a:r>
            <a:r>
              <a:rPr lang="de-DE" dirty="0" err="1" smtClean="0">
                <a:latin typeface="Times New Roman" panose="02020603050405020304" pitchFamily="18" charset="0"/>
                <a:cs typeface="Times New Roman" panose="02020603050405020304" pitchFamily="18" charset="0"/>
              </a:rPr>
              <a:t>Vote</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hat nur untergeordnete Bedeutung</a:t>
            </a:r>
          </a:p>
          <a:p>
            <a:endParaRPr lang="de-DE" dirty="0"/>
          </a:p>
        </p:txBody>
      </p:sp>
    </p:spTree>
    <p:extLst>
      <p:ext uri="{BB962C8B-B14F-4D97-AF65-F5344CB8AC3E}">
        <p14:creationId xmlns:p14="http://schemas.microsoft.com/office/powerpoint/2010/main" val="175193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de-DE" sz="2000" b="1" u="sng" dirty="0" smtClean="0">
                <a:latin typeface="Times New Roman" panose="02020603050405020304" pitchFamily="18" charset="0"/>
                <a:cs typeface="Times New Roman" panose="02020603050405020304" pitchFamily="18" charset="0"/>
              </a:rPr>
              <a:t>Prüfungsschema: Zusammenschlusskontrolle nach der FKVO</a:t>
            </a:r>
            <a:endParaRPr lang="de-DE" sz="2000" b="1" u="sng"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2"/>
          </p:nvPr>
        </p:nvSpPr>
        <p:spPr/>
        <p:txBody>
          <a:bodyPr/>
          <a:lstStyle/>
          <a:p>
            <a:r>
              <a:rPr lang="en-US" smtClean="0"/>
              <a:t>Dr. Romina Polley</a:t>
            </a:r>
            <a:endParaRPr lang="en-US" dirty="0"/>
          </a:p>
        </p:txBody>
      </p:sp>
      <p:graphicFrame>
        <p:nvGraphicFramePr>
          <p:cNvPr id="7" name="Diagram 6"/>
          <p:cNvGraphicFramePr/>
          <p:nvPr>
            <p:extLst>
              <p:ext uri="{D42A27DB-BD31-4B8C-83A1-F6EECF244321}">
                <p14:modId xmlns:p14="http://schemas.microsoft.com/office/powerpoint/2010/main" val="2500993247"/>
              </p:ext>
            </p:extLst>
          </p:nvPr>
        </p:nvGraphicFramePr>
        <p:xfrm>
          <a:off x="467544" y="1556792"/>
          <a:ext cx="828092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0654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50668" y="652232"/>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Gemeinsame Kontrolle (2)</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17" name="Textfeld 16"/>
          <p:cNvSpPr txBox="1">
            <a:spLocks/>
          </p:cNvSpPr>
          <p:nvPr/>
        </p:nvSpPr>
        <p:spPr>
          <a:xfrm>
            <a:off x="288000" y="1145513"/>
            <a:ext cx="856800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Clr>
                <a:srgbClr val="000000"/>
              </a:buClr>
            </a:pPr>
            <a:r>
              <a:rPr lang="de-DE" sz="1800" b="1" u="sng" dirty="0" smtClean="0">
                <a:latin typeface="Times New Roman" panose="02020603050405020304" pitchFamily="18" charset="0"/>
                <a:cs typeface="Times New Roman" panose="02020603050405020304" pitchFamily="18" charset="0"/>
              </a:rPr>
              <a:t>Gemeinsame </a:t>
            </a:r>
            <a:r>
              <a:rPr lang="de-DE" sz="1800" b="1" u="sng" dirty="0">
                <a:latin typeface="Times New Roman" panose="02020603050405020304" pitchFamily="18" charset="0"/>
                <a:cs typeface="Times New Roman" panose="02020603050405020304" pitchFamily="18" charset="0"/>
              </a:rPr>
              <a:t>Kontrolle auf rechtlicher </a:t>
            </a:r>
            <a:r>
              <a:rPr lang="de-DE" sz="1800" b="1" u="sng" dirty="0" smtClean="0">
                <a:latin typeface="Times New Roman" panose="02020603050405020304" pitchFamily="18" charset="0"/>
                <a:cs typeface="Times New Roman" panose="02020603050405020304" pitchFamily="18" charset="0"/>
              </a:rPr>
              <a:t>Grundlage (</a:t>
            </a:r>
            <a:r>
              <a:rPr lang="de-DE" sz="1800" b="1" i="1" u="sng" dirty="0" smtClean="0">
                <a:latin typeface="Times New Roman" panose="02020603050405020304" pitchFamily="18" charset="0"/>
                <a:cs typeface="Times New Roman" panose="02020603050405020304" pitchFamily="18" charset="0"/>
              </a:rPr>
              <a:t>de </a:t>
            </a:r>
            <a:r>
              <a:rPr lang="de-DE" sz="1800" b="1" i="1" u="sng" dirty="0">
                <a:latin typeface="Times New Roman" panose="02020603050405020304" pitchFamily="18" charset="0"/>
                <a:cs typeface="Times New Roman" panose="02020603050405020304" pitchFamily="18" charset="0"/>
              </a:rPr>
              <a:t>jure</a:t>
            </a:r>
            <a:r>
              <a:rPr lang="de-DE" sz="1800" b="1" u="sng" dirty="0" smtClean="0">
                <a:latin typeface="Times New Roman" panose="02020603050405020304" pitchFamily="18" charset="0"/>
                <a:cs typeface="Times New Roman" panose="02020603050405020304" pitchFamily="18" charset="0"/>
              </a:rPr>
              <a:t>)</a:t>
            </a:r>
            <a:r>
              <a:rPr lang="de-DE" sz="1800" dirty="0" smtClean="0">
                <a:latin typeface="Times New Roman" panose="02020603050405020304" pitchFamily="18" charset="0"/>
                <a:cs typeface="Times New Roman" panose="02020603050405020304" pitchFamily="18" charset="0"/>
              </a:rPr>
              <a:t> </a:t>
            </a:r>
            <a:endParaRPr lang="de-DE" sz="1800" dirty="0">
              <a:latin typeface="Times New Roman" panose="02020603050405020304" pitchFamily="18" charset="0"/>
              <a:cs typeface="Times New Roman" panose="02020603050405020304" pitchFamily="18" charset="0"/>
            </a:endParaRPr>
          </a:p>
          <a:p>
            <a:pPr marL="574675" lvl="1" indent="-285750">
              <a:buClr>
                <a:srgbClr val="000000"/>
              </a:buClr>
              <a:buFont typeface="Arial" panose="020B0604020202020204" pitchFamily="34" charset="0"/>
              <a:buChar char="•"/>
            </a:pPr>
            <a:endParaRPr lang="de-DE" b="1" u="sng" dirty="0">
              <a:solidFill>
                <a:schemeClr val="tx1"/>
              </a:solidFill>
              <a:latin typeface="+mn-lt"/>
              <a:sym typeface="Wingdings" panose="05000000000000000000" pitchFamily="2" charset="2"/>
            </a:endParaRPr>
          </a:p>
          <a:p>
            <a:pPr marL="285750" lvl="0" indent="-285750">
              <a:buClr>
                <a:srgbClr val="000000"/>
              </a:buClr>
              <a:buFont typeface="Wingdings" charset="2"/>
              <a:buChar char="v"/>
            </a:pPr>
            <a:r>
              <a:rPr lang="de-DE" sz="1600" b="1" u="sng" dirty="0" smtClean="0">
                <a:latin typeface="Times New Roman" panose="02020603050405020304" pitchFamily="18" charset="0"/>
                <a:cs typeface="Times New Roman" panose="02020603050405020304" pitchFamily="18" charset="0"/>
              </a:rPr>
              <a:t>Vetorechte</a:t>
            </a:r>
            <a:endParaRPr lang="de-DE" sz="1600" b="1" u="sng" dirty="0">
              <a:latin typeface="Times New Roman" panose="02020603050405020304" pitchFamily="18" charset="0"/>
              <a:cs typeface="Times New Roman" panose="02020603050405020304" pitchFamily="18" charset="0"/>
            </a:endParaRPr>
          </a:p>
          <a:p>
            <a:pPr marL="574675" lvl="1" indent="-285750">
              <a:buClr>
                <a:srgbClr val="000000"/>
              </a:buClr>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wenn einzelne Gesellschafter (unabhängig von der Verteilung der Stimmrechte) berechtigt sind, </a:t>
            </a:r>
            <a:r>
              <a:rPr lang="de-DE" dirty="0">
                <a:latin typeface="Times New Roman" panose="02020603050405020304" pitchFamily="18" charset="0"/>
                <a:cs typeface="Times New Roman" panose="02020603050405020304" pitchFamily="18" charset="0"/>
              </a:rPr>
              <a:t>im </a:t>
            </a:r>
            <a:r>
              <a:rPr lang="de-DE" dirty="0" smtClean="0">
                <a:latin typeface="Times New Roman" panose="02020603050405020304" pitchFamily="18" charset="0"/>
                <a:cs typeface="Times New Roman" panose="02020603050405020304" pitchFamily="18" charset="0"/>
              </a:rPr>
              <a:t>Hinblick das </a:t>
            </a:r>
            <a:r>
              <a:rPr lang="de-DE" b="1" dirty="0">
                <a:latin typeface="Times New Roman" panose="02020603050405020304" pitchFamily="18" charset="0"/>
                <a:cs typeface="Times New Roman" panose="02020603050405020304" pitchFamily="18" charset="0"/>
              </a:rPr>
              <a:t>strategische Wirtschaftsverhalten </a:t>
            </a:r>
            <a:r>
              <a:rPr lang="de-DE" dirty="0">
                <a:latin typeface="Times New Roman" panose="02020603050405020304" pitchFamily="18" charset="0"/>
                <a:cs typeface="Times New Roman" panose="02020603050405020304" pitchFamily="18" charset="0"/>
              </a:rPr>
              <a:t>des Unternehmens wesentliche Entscheidungen durch Vetorechte zu blockieren. </a:t>
            </a:r>
            <a:endParaRPr lang="de-DE" dirty="0" smtClean="0">
              <a:latin typeface="Times New Roman" panose="02020603050405020304" pitchFamily="18" charset="0"/>
              <a:cs typeface="Times New Roman" panose="02020603050405020304" pitchFamily="18" charset="0"/>
            </a:endParaRPr>
          </a:p>
          <a:p>
            <a:pPr marL="574675" lvl="2" indent="-285750" algn="ctr">
              <a:buClr>
                <a:srgbClr val="000000"/>
              </a:buClr>
              <a:buFont typeface="Wingdings" charset="2"/>
              <a:buChar char="§"/>
            </a:pPr>
            <a:r>
              <a:rPr lang="de-DE"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Rechte können in der Satzung enthalten sein oder auf besonderen Vereinbarungen zwischen</a:t>
            </a:r>
            <a:br>
              <a:rPr lang="de-DE"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br>
            <a:r>
              <a:rPr lang="de-DE"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den Muttergesellschaften beruhen</a:t>
            </a:r>
            <a:endParaRPr lang="de-DE"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574675" lvl="3" indent="-285750">
              <a:buClr>
                <a:srgbClr val="000000"/>
              </a:buClr>
              <a:buFont typeface="Arial" panose="020B0604020202020204" pitchFamily="34" charset="0"/>
              <a:buChar char="•"/>
            </a:pPr>
            <a:endParaRPr lang="de-DE" b="1" u="sng" dirty="0" smtClean="0">
              <a:solidFill>
                <a:schemeClr val="tx1"/>
              </a:solidFill>
              <a:sym typeface="Wingdings" panose="05000000000000000000" pitchFamily="2" charset="2"/>
            </a:endParaRPr>
          </a:p>
          <a:p>
            <a:endParaRPr lang="de-DE" dirty="0"/>
          </a:p>
        </p:txBody>
      </p:sp>
      <p:sp>
        <p:nvSpPr>
          <p:cNvPr id="8" name="Nach rechts gekrümmter Pfeil 7"/>
          <p:cNvSpPr/>
          <p:nvPr/>
        </p:nvSpPr>
        <p:spPr>
          <a:xfrm>
            <a:off x="22714" y="2076305"/>
            <a:ext cx="910485" cy="1485603"/>
          </a:xfrm>
          <a:prstGeom prst="curved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de-DE">
              <a:solidFill>
                <a:schemeClr val="tx1"/>
              </a:solidFill>
            </a:endParaRPr>
          </a:p>
        </p:txBody>
      </p:sp>
      <p:sp>
        <p:nvSpPr>
          <p:cNvPr id="2" name="Horizontale Rolle 1"/>
          <p:cNvSpPr/>
          <p:nvPr/>
        </p:nvSpPr>
        <p:spPr>
          <a:xfrm>
            <a:off x="1456660" y="2998381"/>
            <a:ext cx="6230679" cy="317913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dirty="0" smtClean="0">
                <a:latin typeface="Times New Roman" panose="02020603050405020304" pitchFamily="18" charset="0"/>
                <a:cs typeface="Times New Roman" panose="02020603050405020304" pitchFamily="18" charset="0"/>
              </a:rPr>
              <a:t>Rechte müssen über typische Minderheitenrechte (dienen lediglich finanziellen Interessen der Minderheitsgesellschafter) hinausgehen</a:t>
            </a:r>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s</a:t>
            </a:r>
            <a:r>
              <a:rPr lang="de-DE" sz="1600" dirty="0" smtClean="0">
                <a:latin typeface="Times New Roman" panose="02020603050405020304" pitchFamily="18" charset="0"/>
                <a:cs typeface="Times New Roman" panose="02020603050405020304" pitchFamily="18" charset="0"/>
              </a:rPr>
              <a:t>ondern sich vielmehr </a:t>
            </a:r>
            <a:r>
              <a:rPr lang="de-DE" sz="1600" dirty="0">
                <a:latin typeface="Times New Roman" panose="02020603050405020304" pitchFamily="18" charset="0"/>
                <a:cs typeface="Times New Roman" panose="02020603050405020304" pitchFamily="18" charset="0"/>
              </a:rPr>
              <a:t>auf wesentliche unternehmerische bzw. strategische Entscheidungen beziehen</a:t>
            </a:r>
            <a:r>
              <a:rPr lang="de-DE" sz="1600" dirty="0" smtClean="0">
                <a:latin typeface="Times New Roman" panose="02020603050405020304" pitchFamily="18" charset="0"/>
                <a:cs typeface="Times New Roman" panose="02020603050405020304" pitchFamily="18" charset="0"/>
              </a:rPr>
              <a:t>.</a:t>
            </a:r>
          </a:p>
          <a:p>
            <a:pPr marL="285750" indent="-285750" algn="ctr">
              <a:buFont typeface="Wingdings" charset="2"/>
              <a:buChar char="§"/>
            </a:pPr>
            <a:r>
              <a:rPr lang="de-DE" sz="1600" dirty="0">
                <a:latin typeface="Times New Roman" panose="02020603050405020304" pitchFamily="18" charset="0"/>
                <a:cs typeface="Times New Roman" panose="02020603050405020304" pitchFamily="18" charset="0"/>
              </a:rPr>
              <a:t>Etwa: Besetzung der Unternehmensleitung </a:t>
            </a:r>
            <a:r>
              <a:rPr lang="de-DE" sz="1600" dirty="0" smtClean="0">
                <a:latin typeface="Times New Roman" panose="02020603050405020304" pitchFamily="18" charset="0"/>
                <a:cs typeface="Times New Roman" panose="02020603050405020304" pitchFamily="18" charset="0"/>
              </a:rPr>
              <a:t>oder</a:t>
            </a:r>
          </a:p>
          <a:p>
            <a:pPr marL="285750" indent="-285750" algn="ctr">
              <a:buFont typeface="Wingdings" charset="2"/>
              <a:buChar char="§"/>
            </a:pPr>
            <a:r>
              <a:rPr lang="de-DE" sz="1600" dirty="0" smtClean="0">
                <a:latin typeface="Times New Roman" panose="02020603050405020304" pitchFamily="18" charset="0"/>
                <a:cs typeface="Times New Roman" panose="02020603050405020304" pitchFamily="18" charset="0"/>
              </a:rPr>
              <a:t>Business Plan, </a:t>
            </a:r>
          </a:p>
          <a:p>
            <a:pPr marL="285750" indent="-285750" algn="ctr">
              <a:buFont typeface="Wingdings" charset="2"/>
              <a:buChar char="§"/>
            </a:pPr>
            <a:r>
              <a:rPr lang="de-DE" sz="1600" dirty="0" smtClean="0">
                <a:latin typeface="Times New Roman" panose="02020603050405020304" pitchFamily="18" charset="0"/>
                <a:cs typeface="Times New Roman" panose="02020603050405020304" pitchFamily="18" charset="0"/>
              </a:rPr>
              <a:t>Budget</a:t>
            </a:r>
          </a:p>
          <a:p>
            <a:pPr marL="285750" indent="-285750" algn="ctr">
              <a:buFont typeface="Wingdings" charset="2"/>
              <a:buChar char="§"/>
            </a:pPr>
            <a:r>
              <a:rPr lang="de-DE" sz="1600" dirty="0" smtClean="0">
                <a:latin typeface="Times New Roman" panose="02020603050405020304" pitchFamily="18" charset="0"/>
                <a:cs typeface="Times New Roman" panose="02020603050405020304" pitchFamily="18" charset="0"/>
              </a:rPr>
              <a:t>Investments</a:t>
            </a:r>
            <a:endParaRPr lang="de-DE" sz="1600" dirty="0">
              <a:latin typeface="Times New Roman" panose="02020603050405020304" pitchFamily="18" charset="0"/>
              <a:cs typeface="Times New Roman" panose="02020603050405020304" pitchFamily="18" charset="0"/>
            </a:endParaRPr>
          </a:p>
          <a:p>
            <a:pPr marL="285750" indent="-285750" algn="ctr">
              <a:buFont typeface="Wingdings" charset="2"/>
              <a:buChar char="§"/>
            </a:pPr>
            <a:endParaRPr lang="de-DE" dirty="0"/>
          </a:p>
        </p:txBody>
      </p:sp>
    </p:spTree>
    <p:extLst>
      <p:ext uri="{BB962C8B-B14F-4D97-AF65-F5344CB8AC3E}">
        <p14:creationId xmlns:p14="http://schemas.microsoft.com/office/powerpoint/2010/main" val="965914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136198" y="620054"/>
            <a:ext cx="4842663"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Gemeinsame Kontrolle (3)</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17" name="Textfeld 16"/>
          <p:cNvSpPr txBox="1">
            <a:spLocks noChangeAspect="1"/>
          </p:cNvSpPr>
          <p:nvPr/>
        </p:nvSpPr>
        <p:spPr>
          <a:xfrm>
            <a:off x="638889" y="1145513"/>
            <a:ext cx="7863268" cy="200054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Clr>
                <a:srgbClr val="000000"/>
              </a:buClr>
            </a:pPr>
            <a:r>
              <a:rPr lang="de-DE" sz="1800" b="1" u="sng" dirty="0" smtClean="0">
                <a:latin typeface="Times New Roman" panose="02020603050405020304" pitchFamily="18" charset="0"/>
                <a:cs typeface="Times New Roman" panose="02020603050405020304" pitchFamily="18" charset="0"/>
              </a:rPr>
              <a:t>Gemeinsame </a:t>
            </a:r>
            <a:r>
              <a:rPr lang="de-DE" sz="1800" b="1" u="sng" dirty="0">
                <a:latin typeface="Times New Roman" panose="02020603050405020304" pitchFamily="18" charset="0"/>
                <a:cs typeface="Times New Roman" panose="02020603050405020304" pitchFamily="18" charset="0"/>
              </a:rPr>
              <a:t>Kontrolle auf </a:t>
            </a:r>
            <a:r>
              <a:rPr lang="de-DE" sz="1800" b="1" u="sng" dirty="0" smtClean="0">
                <a:latin typeface="Times New Roman" panose="02020603050405020304" pitchFamily="18" charset="0"/>
                <a:cs typeface="Times New Roman" panose="02020603050405020304" pitchFamily="18" charset="0"/>
              </a:rPr>
              <a:t>faktischer Grundlage (de facto)</a:t>
            </a:r>
            <a:r>
              <a:rPr lang="de-DE" sz="1800" dirty="0" smtClean="0">
                <a:latin typeface="Times New Roman" panose="02020603050405020304" pitchFamily="18" charset="0"/>
                <a:cs typeface="Times New Roman" panose="02020603050405020304" pitchFamily="18" charset="0"/>
              </a:rPr>
              <a:t> </a:t>
            </a:r>
            <a:endParaRPr lang="de-DE" sz="1800" dirty="0">
              <a:latin typeface="Times New Roman" panose="02020603050405020304" pitchFamily="18" charset="0"/>
              <a:cs typeface="Times New Roman" panose="02020603050405020304" pitchFamily="18" charset="0"/>
            </a:endParaRPr>
          </a:p>
          <a:p>
            <a:pPr marL="574675" lvl="1" indent="-285750">
              <a:buClr>
                <a:srgbClr val="000000"/>
              </a:buClr>
              <a:buFont typeface="Arial" panose="020B0604020202020204" pitchFamily="34" charset="0"/>
              <a:buChar char="•"/>
            </a:pPr>
            <a:endParaRPr lang="de-DE" b="1" u="sng"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574675" lvl="1" indent="-285750">
              <a:buClr>
                <a:srgbClr val="000000"/>
              </a:buClr>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 wenn starke </a:t>
            </a:r>
            <a:r>
              <a:rPr lang="de-DE" b="1" u="sng" dirty="0">
                <a:latin typeface="Times New Roman" panose="02020603050405020304" pitchFamily="18" charset="0"/>
                <a:cs typeface="Times New Roman" panose="02020603050405020304" pitchFamily="18" charset="0"/>
              </a:rPr>
              <a:t>gemeinsame Interessen</a:t>
            </a:r>
            <a:r>
              <a:rPr lang="de-DE" dirty="0">
                <a:latin typeface="Times New Roman" panose="02020603050405020304" pitchFamily="18" charset="0"/>
                <a:cs typeface="Times New Roman" panose="02020603050405020304" pitchFamily="18" charset="0"/>
              </a:rPr>
              <a:t> der Gesellschafter bewirken, dass diese bei der Ausübung ihrer Stimmrechte nicht gegeneinander </a:t>
            </a:r>
            <a:r>
              <a:rPr lang="de-DE" dirty="0" smtClean="0">
                <a:latin typeface="Times New Roman" panose="02020603050405020304" pitchFamily="18" charset="0"/>
                <a:cs typeface="Times New Roman" panose="02020603050405020304" pitchFamily="18" charset="0"/>
              </a:rPr>
              <a:t>handeln</a:t>
            </a:r>
          </a:p>
          <a:p>
            <a:pPr marL="574675" lvl="2" indent="-285750" algn="ctr">
              <a:buClr>
                <a:srgbClr val="000000"/>
              </a:buClr>
              <a:buFont typeface="Wingdings" charset="2"/>
              <a:buChar char="§"/>
            </a:pPr>
            <a:r>
              <a:rPr lang="de-DE" sz="1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Annahme </a:t>
            </a:r>
            <a:r>
              <a:rPr lang="de-DE" sz="1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von de facto gemeinsamem Handeln ist </a:t>
            </a:r>
            <a:r>
              <a:rPr lang="de-DE" sz="1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grundsätzlich </a:t>
            </a:r>
            <a:r>
              <a:rPr lang="de-DE" sz="1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die </a:t>
            </a:r>
            <a:r>
              <a:rPr lang="de-DE" sz="1200" b="1"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Ausnahme</a:t>
            </a:r>
          </a:p>
          <a:p>
            <a:pPr marL="574675" lvl="2" indent="-285750" algn="ctr">
              <a:buClr>
                <a:srgbClr val="000000"/>
              </a:buClr>
              <a:buFont typeface="Wingdings" charset="2"/>
              <a:buChar char="§"/>
            </a:pPr>
            <a:r>
              <a:rPr lang="de-DE" sz="1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iÜ</a:t>
            </a:r>
            <a:r>
              <a:rPr lang="de-DE" sz="1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de-DE" sz="1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gilt: Je höher die Zahl der Gesellschafter, die eine gemeinsame Interessenlage haben </a:t>
            </a:r>
            <a:r>
              <a:rPr lang="de-DE" sz="1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könnten,</a:t>
            </a:r>
            <a:br>
              <a:rPr lang="de-DE" sz="1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br>
            <a:r>
              <a:rPr lang="de-DE" sz="1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desto </a:t>
            </a:r>
            <a:r>
              <a:rPr lang="de-DE" sz="1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unwahrscheinlicher ist es, dass tatsächlich gemeinsames Handeln de facto vorliegt.</a:t>
            </a:r>
          </a:p>
          <a:p>
            <a:pPr marL="574675" lvl="3" indent="-285750">
              <a:buClr>
                <a:srgbClr val="000000"/>
              </a:buClr>
              <a:buFont typeface="Arial" panose="020B0604020202020204" pitchFamily="34" charset="0"/>
              <a:buChar char="•"/>
            </a:pPr>
            <a:endParaRPr lang="de-DE" b="1" u="sng" dirty="0" smtClean="0">
              <a:solidFill>
                <a:schemeClr val="tx1"/>
              </a:solidFill>
              <a:sym typeface="Wingdings" panose="05000000000000000000" pitchFamily="2" charset="2"/>
            </a:endParaRPr>
          </a:p>
          <a:p>
            <a:endParaRPr lang="de-DE" dirty="0"/>
          </a:p>
        </p:txBody>
      </p:sp>
      <p:sp>
        <p:nvSpPr>
          <p:cNvPr id="4" name="Pfeil nach unten 3"/>
          <p:cNvSpPr/>
          <p:nvPr/>
        </p:nvSpPr>
        <p:spPr>
          <a:xfrm>
            <a:off x="3657601" y="3189769"/>
            <a:ext cx="484632" cy="11166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4152534" y="3142265"/>
            <a:ext cx="2934586" cy="954107"/>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Vorliegen von </a:t>
            </a:r>
            <a:r>
              <a:rPr lang="de-DE" i="1" dirty="0" smtClean="0">
                <a:latin typeface="Times New Roman" panose="02020603050405020304" pitchFamily="18" charset="0"/>
                <a:cs typeface="Times New Roman" panose="02020603050405020304" pitchFamily="18" charset="0"/>
              </a:rPr>
              <a:t>de facto </a:t>
            </a:r>
            <a:r>
              <a:rPr lang="de-DE" dirty="0" smtClean="0">
                <a:latin typeface="Times New Roman" panose="02020603050405020304" pitchFamily="18" charset="0"/>
                <a:cs typeface="Times New Roman" panose="02020603050405020304" pitchFamily="18" charset="0"/>
              </a:rPr>
              <a:t>Kontrolle ist stets im Wege einer wertenden Gesamtschau aller Umstände des konkreten Einzelfalles zu ermitteln </a:t>
            </a:r>
            <a:endParaRPr lang="de-DE" dirty="0">
              <a:latin typeface="Times New Roman" panose="02020603050405020304" pitchFamily="18" charset="0"/>
              <a:cs typeface="Times New Roman" panose="02020603050405020304" pitchFamily="18" charset="0"/>
            </a:endParaRPr>
          </a:p>
        </p:txBody>
      </p:sp>
      <p:sp>
        <p:nvSpPr>
          <p:cNvPr id="12" name="Textfeld 11"/>
          <p:cNvSpPr txBox="1">
            <a:spLocks noChangeAspect="1"/>
          </p:cNvSpPr>
          <p:nvPr/>
        </p:nvSpPr>
        <p:spPr>
          <a:xfrm>
            <a:off x="628256" y="4349457"/>
            <a:ext cx="7863268" cy="113877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Clr>
                <a:srgbClr val="000000"/>
              </a:buClr>
            </a:pPr>
            <a:r>
              <a:rPr lang="de-DE" sz="1600" b="1" u="sng" dirty="0">
                <a:solidFill>
                  <a:srgbClr val="000000"/>
                </a:solidFill>
                <a:latin typeface="Times New Roman" panose="02020603050405020304" pitchFamily="18" charset="0"/>
                <a:cs typeface="Times New Roman" panose="02020603050405020304" pitchFamily="18" charset="0"/>
              </a:rPr>
              <a:t>Indizien für starke gemeinsame Interessen</a:t>
            </a:r>
          </a:p>
          <a:p>
            <a:pPr marL="574675" lvl="1" indent="-285750">
              <a:buClr>
                <a:srgbClr val="000000"/>
              </a:buClr>
              <a:buFont typeface="Arial" panose="020B0604020202020204" pitchFamily="34" charset="0"/>
              <a:buChar char="•"/>
            </a:pPr>
            <a:r>
              <a:rPr lang="de-DE" sz="1300" dirty="0">
                <a:solidFill>
                  <a:srgbClr val="000000"/>
                </a:solidFill>
                <a:latin typeface="Times New Roman" panose="02020603050405020304" pitchFamily="18" charset="0"/>
                <a:cs typeface="Times New Roman" panose="02020603050405020304" pitchFamily="18" charset="0"/>
              </a:rPr>
              <a:t>H</a:t>
            </a:r>
            <a:r>
              <a:rPr lang="de-DE" sz="1300" dirty="0" smtClean="0">
                <a:solidFill>
                  <a:srgbClr val="000000"/>
                </a:solidFill>
                <a:latin typeface="Times New Roman" panose="02020603050405020304" pitchFamily="18" charset="0"/>
                <a:cs typeface="Times New Roman" panose="02020603050405020304" pitchFamily="18" charset="0"/>
              </a:rPr>
              <a:t>oher </a:t>
            </a:r>
            <a:r>
              <a:rPr lang="de-DE" sz="1300" dirty="0">
                <a:solidFill>
                  <a:srgbClr val="000000"/>
                </a:solidFill>
                <a:latin typeface="Times New Roman" panose="02020603050405020304" pitchFamily="18" charset="0"/>
                <a:cs typeface="Times New Roman" panose="02020603050405020304" pitchFamily="18" charset="0"/>
              </a:rPr>
              <a:t>Grad an gegenseitiger Abhängigkeit in Bezug auf das Erreichen der strategischen Ziele </a:t>
            </a:r>
            <a:r>
              <a:rPr lang="de-DE" sz="1300" dirty="0" smtClean="0">
                <a:solidFill>
                  <a:srgbClr val="000000"/>
                </a:solidFill>
                <a:latin typeface="Times New Roman" panose="02020603050405020304" pitchFamily="18" charset="0"/>
                <a:cs typeface="Times New Roman" panose="02020603050405020304" pitchFamily="18" charset="0"/>
              </a:rPr>
              <a:t>des Zielunternehmens </a:t>
            </a:r>
            <a:endParaRPr lang="de-DE" sz="13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574675" lvl="1" indent="-285750">
              <a:buClr>
                <a:srgbClr val="000000"/>
              </a:buClr>
              <a:buFont typeface="Arial" panose="020B0604020202020204" pitchFamily="34" charset="0"/>
              <a:buChar char="•"/>
            </a:pPr>
            <a:r>
              <a:rPr lang="de-DE" sz="13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Einheitliches Stimmverhalten in der Vergangenheit</a:t>
            </a:r>
          </a:p>
          <a:p>
            <a:pPr marL="574675" lvl="1" indent="-285750">
              <a:buClr>
                <a:srgbClr val="000000"/>
              </a:buClr>
              <a:buFont typeface="Arial" panose="020B0604020202020204" pitchFamily="34" charset="0"/>
              <a:buChar char="•"/>
            </a:pPr>
            <a:r>
              <a:rPr lang="de-DE" sz="13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Strukturelle Verflechtungen</a:t>
            </a:r>
            <a:endParaRPr lang="de-DE" sz="1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740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5" name="Textplatzhalter 4"/>
          <p:cNvSpPr>
            <a:spLocks noGrp="1"/>
          </p:cNvSpPr>
          <p:nvPr>
            <p:ph type="body" idx="1"/>
          </p:nvPr>
        </p:nvSpPr>
        <p:spPr>
          <a:xfrm>
            <a:off x="228598" y="3193171"/>
            <a:ext cx="8686800" cy="3189768"/>
          </a:xfrm>
        </p:spPr>
        <p:txBody>
          <a:bodyPr/>
          <a:lstStyle/>
          <a:p>
            <a:pPr algn="ctr"/>
            <a:r>
              <a:rPr lang="de-DE" sz="1800" b="1" u="sng" dirty="0" smtClean="0">
                <a:latin typeface="Times New Roman" panose="02020603050405020304" pitchFamily="18" charset="0"/>
                <a:cs typeface="Times New Roman" panose="02020603050405020304" pitchFamily="18" charset="0"/>
              </a:rPr>
              <a:t>Artikel </a:t>
            </a:r>
            <a:r>
              <a:rPr lang="de-DE" sz="1800" b="1" u="sng" dirty="0">
                <a:latin typeface="Times New Roman" panose="02020603050405020304" pitchFamily="18" charset="0"/>
                <a:cs typeface="Times New Roman" panose="02020603050405020304" pitchFamily="18" charset="0"/>
              </a:rPr>
              <a:t>3 Abs. 5 </a:t>
            </a:r>
            <a:r>
              <a:rPr lang="de-DE" sz="1800" b="1" u="sng" dirty="0" err="1">
                <a:latin typeface="Times New Roman" panose="02020603050405020304" pitchFamily="18" charset="0"/>
                <a:cs typeface="Times New Roman" panose="02020603050405020304" pitchFamily="18" charset="0"/>
              </a:rPr>
              <a:t>lit</a:t>
            </a:r>
            <a:r>
              <a:rPr lang="de-DE" sz="1800" b="1" u="sng" dirty="0">
                <a:latin typeface="Times New Roman" panose="02020603050405020304" pitchFamily="18" charset="0"/>
                <a:cs typeface="Times New Roman" panose="02020603050405020304" pitchFamily="18" charset="0"/>
              </a:rPr>
              <a:t>. </a:t>
            </a:r>
            <a:r>
              <a:rPr lang="de-DE" sz="1800" b="1" u="sng" dirty="0" smtClean="0">
                <a:latin typeface="Times New Roman" panose="02020603050405020304" pitchFamily="18" charset="0"/>
                <a:cs typeface="Times New Roman" panose="02020603050405020304" pitchFamily="18" charset="0"/>
              </a:rPr>
              <a:t>A FKVO </a:t>
            </a:r>
            <a:r>
              <a:rPr lang="de-DE" sz="1800" b="1" u="sng" dirty="0">
                <a:latin typeface="Times New Roman" panose="02020603050405020304" pitchFamily="18" charset="0"/>
                <a:cs typeface="Times New Roman" panose="02020603050405020304" pitchFamily="18" charset="0"/>
              </a:rPr>
              <a:t>(„Bankenklausel</a:t>
            </a:r>
            <a:r>
              <a:rPr lang="de-DE" sz="1800" b="1" u="sng" dirty="0" smtClean="0">
                <a:latin typeface="Times New Roman" panose="02020603050405020304" pitchFamily="18" charset="0"/>
                <a:cs typeface="Times New Roman" panose="02020603050405020304" pitchFamily="18" charset="0"/>
              </a:rPr>
              <a:t>“)</a:t>
            </a:r>
            <a:endParaRPr lang="de-DE" dirty="0">
              <a:latin typeface="Times New Roman" panose="02020603050405020304" pitchFamily="18" charset="0"/>
              <a:cs typeface="Times New Roman" panose="02020603050405020304" pitchFamily="18" charset="0"/>
            </a:endParaRPr>
          </a:p>
          <a:p>
            <a:pPr marL="285750" indent="-285750">
              <a:buFont typeface="Arial" charset="0"/>
              <a:buChar char="•"/>
            </a:pPr>
            <a:r>
              <a:rPr lang="de-DE" sz="1600" dirty="0" err="1">
                <a:latin typeface="Times New Roman" panose="02020603050405020304" pitchFamily="18" charset="0"/>
                <a:cs typeface="Times New Roman" panose="02020603050405020304" pitchFamily="18" charset="0"/>
              </a:rPr>
              <a:t>idR</a:t>
            </a:r>
            <a:r>
              <a:rPr lang="de-DE" sz="1600" dirty="0">
                <a:latin typeface="Times New Roman" panose="02020603050405020304" pitchFamily="18" charset="0"/>
                <a:cs typeface="Times New Roman" panose="02020603050405020304" pitchFamily="18" charset="0"/>
              </a:rPr>
              <a:t> nur wettbewerbsneutraler Durchgangserwerb</a:t>
            </a:r>
          </a:p>
          <a:p>
            <a:pPr marL="914400" lvl="3" indent="-285750">
              <a:buFont typeface="Wingdings" charset="2"/>
              <a:buChar char="§"/>
            </a:pPr>
            <a:r>
              <a:rPr lang="de-DE" sz="1400" dirty="0">
                <a:latin typeface="Times New Roman" panose="02020603050405020304" pitchFamily="18" charset="0"/>
                <a:cs typeface="Times New Roman" panose="02020603050405020304" pitchFamily="18" charset="0"/>
              </a:rPr>
              <a:t>Bankenklausel betont somit (nur) allg. Grundsatz, wonach ein Kontrollerwerb nur dann einen Zusammenschluss begründet, wenn er zu einer dauerhaften Veränderung der Unternehmens- und Marktstrukturen </a:t>
            </a:r>
            <a:r>
              <a:rPr lang="de-DE" sz="1400" dirty="0" smtClean="0">
                <a:latin typeface="Times New Roman" panose="02020603050405020304" pitchFamily="18" charset="0"/>
                <a:cs typeface="Times New Roman" panose="02020603050405020304" pitchFamily="18" charset="0"/>
              </a:rPr>
              <a:t>führt</a:t>
            </a:r>
            <a:endParaRPr lang="de-DE" sz="1600" b="1" u="sng" dirty="0" smtClean="0">
              <a:latin typeface="Times New Roman" panose="02020603050405020304" pitchFamily="18" charset="0"/>
              <a:cs typeface="Times New Roman" panose="02020603050405020304" pitchFamily="18" charset="0"/>
            </a:endParaRPr>
          </a:p>
          <a:p>
            <a:pPr marL="285750" indent="-285750">
              <a:buFont typeface="Arial" charset="0"/>
              <a:buChar char="•"/>
            </a:pPr>
            <a:r>
              <a:rPr lang="de-DE" sz="1600" b="1" u="sng" dirty="0" smtClean="0">
                <a:latin typeface="Times New Roman" panose="02020603050405020304" pitchFamily="18" charset="0"/>
                <a:cs typeface="Times New Roman" panose="02020603050405020304" pitchFamily="18" charset="0"/>
              </a:rPr>
              <a:t>5 Tatbestandsvoraussetzungen</a:t>
            </a:r>
            <a:endParaRPr lang="de-DE" sz="1600" b="1" u="sng" dirty="0">
              <a:latin typeface="Times New Roman" panose="02020603050405020304" pitchFamily="18" charset="0"/>
              <a:cs typeface="Times New Roman" panose="02020603050405020304" pitchFamily="18" charset="0"/>
            </a:endParaRPr>
          </a:p>
          <a:p>
            <a:pPr marL="741363" lvl="2" indent="-285750">
              <a:buFont typeface="Wingdings" charset="2"/>
              <a:buChar char="v"/>
            </a:pPr>
            <a:r>
              <a:rPr lang="de-DE" b="1" dirty="0">
                <a:latin typeface="Times New Roman" panose="02020603050405020304" pitchFamily="18" charset="0"/>
                <a:cs typeface="Times New Roman" panose="02020603050405020304" pitchFamily="18" charset="0"/>
              </a:rPr>
              <a:t>(</a:t>
            </a:r>
            <a:r>
              <a:rPr lang="de-DE" b="1" dirty="0" smtClean="0">
                <a:latin typeface="Times New Roman" panose="02020603050405020304" pitchFamily="18" charset="0"/>
                <a:cs typeface="Times New Roman" panose="02020603050405020304" pitchFamily="18" charset="0"/>
              </a:rPr>
              <a:t>1) </a:t>
            </a:r>
            <a:r>
              <a:rPr lang="de-DE" dirty="0" smtClean="0">
                <a:latin typeface="Times New Roman" panose="02020603050405020304" pitchFamily="18" charset="0"/>
                <a:cs typeface="Times New Roman" panose="02020603050405020304" pitchFamily="18" charset="0"/>
              </a:rPr>
              <a:t>Kreditinstitute</a:t>
            </a:r>
            <a:r>
              <a:rPr lang="de-DE" dirty="0">
                <a:latin typeface="Times New Roman" panose="02020603050405020304" pitchFamily="18" charset="0"/>
                <a:cs typeface="Times New Roman" panose="02020603050405020304" pitchFamily="18" charset="0"/>
              </a:rPr>
              <a:t>, Finanzinstitute und Versicherungen, zu deren regelmäßiger Geschäftstätigkeit der Handel mit Wertpapieren für eigene oder fremde Rechnung gehört (privilegierter Erwerber)</a:t>
            </a:r>
          </a:p>
          <a:p>
            <a:pPr marL="741363" lvl="2" indent="-285750">
              <a:buFont typeface="Wingdings" charset="2"/>
              <a:buChar char="v"/>
            </a:pPr>
            <a:r>
              <a:rPr lang="de-DE" b="1" dirty="0">
                <a:latin typeface="Times New Roman" panose="02020603050405020304" pitchFamily="18" charset="0"/>
                <a:cs typeface="Times New Roman" panose="02020603050405020304" pitchFamily="18" charset="0"/>
              </a:rPr>
              <a:t>(2) </a:t>
            </a:r>
            <a:r>
              <a:rPr lang="de-DE" dirty="0">
                <a:latin typeface="Times New Roman" panose="02020603050405020304" pitchFamily="18" charset="0"/>
                <a:cs typeface="Times New Roman" panose="02020603050405020304" pitchFamily="18" charset="0"/>
              </a:rPr>
              <a:t>Bankenklausel ist eng auszulegen, so dass sie nur den Kontrollerwerb im Wege des Anteilserwerbs erfasst, nicht aber andere Formen des Kontrollerwerbs </a:t>
            </a:r>
            <a:r>
              <a:rPr lang="de-DE" dirty="0" smtClean="0">
                <a:latin typeface="Times New Roman" panose="02020603050405020304" pitchFamily="18" charset="0"/>
                <a:cs typeface="Times New Roman" panose="02020603050405020304" pitchFamily="18" charset="0"/>
              </a:rPr>
              <a:t>betrifft</a:t>
            </a:r>
            <a:endParaRPr lang="de-DE" dirty="0">
              <a:latin typeface="Times New Roman" panose="02020603050405020304" pitchFamily="18" charset="0"/>
              <a:cs typeface="Times New Roman" panose="02020603050405020304" pitchFamily="18" charset="0"/>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815695" y="609421"/>
            <a:ext cx="7492049"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Ausnahmen nach Art. 3 Abs. 5 FKVO </a:t>
            </a:r>
            <a:endParaRPr lang="de-DE" sz="2000" b="1" u="sng" dirty="0">
              <a:solidFill>
                <a:schemeClr val="tx1"/>
              </a:solidFill>
              <a:latin typeface="Times New Roman" panose="02020603050405020304" pitchFamily="18" charset="0"/>
              <a:cs typeface="Times New Roman" panose="02020603050405020304" pitchFamily="18" charset="0"/>
            </a:endParaRPr>
          </a:p>
        </p:txBody>
      </p:sp>
      <p:sp>
        <p:nvSpPr>
          <p:cNvPr id="10" name="Textfeld 9"/>
          <p:cNvSpPr txBox="1">
            <a:spLocks/>
          </p:cNvSpPr>
          <p:nvPr/>
        </p:nvSpPr>
        <p:spPr>
          <a:xfrm>
            <a:off x="719998" y="1081719"/>
            <a:ext cx="7704000" cy="20928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Clr>
                <a:srgbClr val="000000"/>
              </a:buClr>
            </a:pPr>
            <a:r>
              <a:rPr lang="de-DE" sz="1800" b="1" u="sng" dirty="0" smtClean="0">
                <a:latin typeface="Times New Roman" panose="02020603050405020304" pitchFamily="18" charset="0"/>
                <a:cs typeface="Times New Roman" panose="02020603050405020304" pitchFamily="18" charset="0"/>
              </a:rPr>
              <a:t>Grundgedanke</a:t>
            </a:r>
            <a:endParaRPr lang="de-DE" sz="1800" dirty="0">
              <a:latin typeface="Times New Roman" panose="02020603050405020304" pitchFamily="18" charset="0"/>
              <a:cs typeface="Times New Roman" panose="02020603050405020304" pitchFamily="18" charset="0"/>
            </a:endParaRPr>
          </a:p>
          <a:p>
            <a:pPr marL="574675" lvl="1" indent="-285750">
              <a:buClr>
                <a:srgbClr val="000000"/>
              </a:buClr>
              <a:buFont typeface="Arial" panose="020B0604020202020204" pitchFamily="34" charset="0"/>
              <a:buChar char="•"/>
            </a:pPr>
            <a:endParaRPr lang="de-DE" b="1" u="sng"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574675" lvl="1" indent="-285750">
              <a:buClr>
                <a:srgbClr val="000000"/>
              </a:buClr>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Transaktionen werden aufgrund ihrer jeweiligen Besonderheiten unter den eng definierten Voraussetzungen des Art. 3 Abs. </a:t>
            </a:r>
            <a:r>
              <a:rPr lang="de-DE" dirty="0" smtClean="0">
                <a:latin typeface="Times New Roman" panose="02020603050405020304" pitchFamily="18" charset="0"/>
                <a:cs typeface="Times New Roman" panose="02020603050405020304" pitchFamily="18" charset="0"/>
              </a:rPr>
              <a:t>5 FKVO </a:t>
            </a:r>
            <a:r>
              <a:rPr lang="de-DE" dirty="0">
                <a:latin typeface="Times New Roman" panose="02020603050405020304" pitchFamily="18" charset="0"/>
                <a:cs typeface="Times New Roman" panose="02020603050405020304" pitchFamily="18" charset="0"/>
              </a:rPr>
              <a:t>als </a:t>
            </a:r>
            <a:r>
              <a:rPr lang="de-DE" b="1" dirty="0">
                <a:latin typeface="Times New Roman" panose="02020603050405020304" pitchFamily="18" charset="0"/>
                <a:cs typeface="Times New Roman" panose="02020603050405020304" pitchFamily="18" charset="0"/>
              </a:rPr>
              <a:t>wettbewerbsneutral</a:t>
            </a:r>
            <a:r>
              <a:rPr lang="de-DE" dirty="0">
                <a:latin typeface="Times New Roman" panose="02020603050405020304" pitchFamily="18" charset="0"/>
                <a:cs typeface="Times New Roman" panose="02020603050405020304" pitchFamily="18" charset="0"/>
              </a:rPr>
              <a:t> angesehen </a:t>
            </a:r>
          </a:p>
          <a:p>
            <a:pPr marL="574675" lvl="3" indent="-285750" algn="ctr">
              <a:buClr>
                <a:srgbClr val="000000"/>
              </a:buClr>
              <a:buFont typeface="Wingdings" charset="2"/>
              <a:buChar char="Ø"/>
            </a:pPr>
            <a:r>
              <a:rPr lang="de-DE" dirty="0" smtClean="0">
                <a:latin typeface="Times New Roman" panose="02020603050405020304" pitchFamily="18" charset="0"/>
                <a:cs typeface="Times New Roman" panose="02020603050405020304" pitchFamily="18" charset="0"/>
              </a:rPr>
              <a:t>Schutz </a:t>
            </a:r>
            <a:r>
              <a:rPr lang="de-DE" dirty="0">
                <a:latin typeface="Times New Roman" panose="02020603050405020304" pitchFamily="18" charset="0"/>
                <a:cs typeface="Times New Roman" panose="02020603050405020304" pitchFamily="18" charset="0"/>
              </a:rPr>
              <a:t>des Wettbewerbs durch die </a:t>
            </a:r>
            <a:r>
              <a:rPr lang="de-DE" dirty="0" smtClean="0">
                <a:latin typeface="Times New Roman" panose="02020603050405020304" pitchFamily="18" charset="0"/>
                <a:cs typeface="Times New Roman" panose="02020603050405020304" pitchFamily="18" charset="0"/>
              </a:rPr>
              <a:t/>
            </a:r>
            <a:br>
              <a:rPr lang="de-DE" dirty="0" smtClean="0">
                <a:latin typeface="Times New Roman" panose="02020603050405020304" pitchFamily="18" charset="0"/>
                <a:cs typeface="Times New Roman" panose="02020603050405020304" pitchFamily="18" charset="0"/>
              </a:rPr>
            </a:br>
            <a:r>
              <a:rPr lang="de-DE" dirty="0" smtClean="0">
                <a:latin typeface="Times New Roman" panose="02020603050405020304" pitchFamily="18" charset="0"/>
                <a:cs typeface="Times New Roman" panose="02020603050405020304" pitchFamily="18" charset="0"/>
              </a:rPr>
              <a:t>Zusammenschlusskontrolle erscheint nicht </a:t>
            </a:r>
            <a:r>
              <a:rPr lang="de-DE" dirty="0">
                <a:latin typeface="Times New Roman" panose="02020603050405020304" pitchFamily="18" charset="0"/>
                <a:cs typeface="Times New Roman" panose="02020603050405020304" pitchFamily="18" charset="0"/>
              </a:rPr>
              <a:t>erforderlich</a:t>
            </a:r>
          </a:p>
          <a:p>
            <a:pPr marL="574675" lvl="1" indent="-285750">
              <a:buClr>
                <a:srgbClr val="000000"/>
              </a:buClr>
              <a:buFont typeface="Arial" panose="020B0604020202020204" pitchFamily="34" charset="0"/>
              <a:buChar char="•"/>
            </a:pPr>
            <a:r>
              <a:rPr lang="de-DE" dirty="0" smtClean="0">
                <a:latin typeface="Times New Roman" panose="02020603050405020304" pitchFamily="18" charset="0"/>
                <a:cs typeface="Times New Roman" panose="02020603050405020304" pitchFamily="18" charset="0"/>
              </a:rPr>
              <a:t>Als </a:t>
            </a:r>
            <a:r>
              <a:rPr lang="de-DE" dirty="0">
                <a:latin typeface="Times New Roman" panose="02020603050405020304" pitchFamily="18" charset="0"/>
                <a:cs typeface="Times New Roman" panose="02020603050405020304" pitchFamily="18" charset="0"/>
              </a:rPr>
              <a:t>Ausnahmevorschrift im System der FKVO ist Art. 3 Abs. 5 FKVO tendenziell </a:t>
            </a:r>
            <a:r>
              <a:rPr lang="de-DE" b="1" dirty="0">
                <a:latin typeface="Times New Roman" panose="02020603050405020304" pitchFamily="18" charset="0"/>
                <a:cs typeface="Times New Roman" panose="02020603050405020304" pitchFamily="18" charset="0"/>
              </a:rPr>
              <a:t>restriktiv auszulegen </a:t>
            </a:r>
          </a:p>
          <a:p>
            <a:endParaRPr lang="de-DE" dirty="0"/>
          </a:p>
        </p:txBody>
      </p:sp>
    </p:spTree>
    <p:extLst>
      <p:ext uri="{BB962C8B-B14F-4D97-AF65-F5344CB8AC3E}">
        <p14:creationId xmlns:p14="http://schemas.microsoft.com/office/powerpoint/2010/main" val="4978804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5" name="Textplatzhalter 4"/>
          <p:cNvSpPr>
            <a:spLocks noGrp="1"/>
          </p:cNvSpPr>
          <p:nvPr>
            <p:ph type="body" idx="1"/>
          </p:nvPr>
        </p:nvSpPr>
        <p:spPr>
          <a:xfrm>
            <a:off x="228598" y="1172678"/>
            <a:ext cx="8686800" cy="4770917"/>
          </a:xfrm>
        </p:spPr>
        <p:txBody>
          <a:bodyPr/>
          <a:lstStyle/>
          <a:p>
            <a:pPr algn="ctr"/>
            <a:r>
              <a:rPr lang="de-DE" sz="1800" b="1" u="sng" dirty="0" smtClean="0">
                <a:latin typeface="Times New Roman" panose="02020603050405020304" pitchFamily="18" charset="0"/>
                <a:cs typeface="Times New Roman" panose="02020603050405020304" pitchFamily="18" charset="0"/>
              </a:rPr>
              <a:t>Artikel </a:t>
            </a:r>
            <a:r>
              <a:rPr lang="de-DE" sz="1800" b="1" u="sng" dirty="0">
                <a:latin typeface="Times New Roman" panose="02020603050405020304" pitchFamily="18" charset="0"/>
                <a:cs typeface="Times New Roman" panose="02020603050405020304" pitchFamily="18" charset="0"/>
              </a:rPr>
              <a:t>3 Abs. 5 </a:t>
            </a:r>
            <a:r>
              <a:rPr lang="de-DE" sz="1800" b="1" u="sng" dirty="0" err="1">
                <a:latin typeface="Times New Roman" panose="02020603050405020304" pitchFamily="18" charset="0"/>
                <a:cs typeface="Times New Roman" panose="02020603050405020304" pitchFamily="18" charset="0"/>
              </a:rPr>
              <a:t>lit</a:t>
            </a:r>
            <a:r>
              <a:rPr lang="de-DE" sz="1800" b="1" u="sng" dirty="0">
                <a:latin typeface="Times New Roman" panose="02020603050405020304" pitchFamily="18" charset="0"/>
                <a:cs typeface="Times New Roman" panose="02020603050405020304" pitchFamily="18" charset="0"/>
              </a:rPr>
              <a:t>. a („Bankenklausel“)</a:t>
            </a:r>
          </a:p>
          <a:p>
            <a:pPr marL="285750" indent="-285750">
              <a:buFont typeface="Arial" charset="0"/>
              <a:buChar char="•"/>
            </a:pPr>
            <a:endParaRPr lang="de-DE" dirty="0">
              <a:latin typeface="Times New Roman" panose="02020603050405020304" pitchFamily="18" charset="0"/>
              <a:cs typeface="Times New Roman" panose="02020603050405020304" pitchFamily="18" charset="0"/>
            </a:endParaRPr>
          </a:p>
          <a:p>
            <a:pPr marL="285750" indent="-285750">
              <a:buFont typeface="Arial" charset="0"/>
              <a:buChar char="•"/>
            </a:pPr>
            <a:r>
              <a:rPr lang="de-DE" sz="1600" b="1" u="sng" dirty="0" smtClean="0">
                <a:latin typeface="Times New Roman" panose="02020603050405020304" pitchFamily="18" charset="0"/>
                <a:cs typeface="Times New Roman" panose="02020603050405020304" pitchFamily="18" charset="0"/>
              </a:rPr>
              <a:t>5 Tatbestandsvoraussetzungen</a:t>
            </a:r>
            <a:endParaRPr lang="de-DE" sz="1600" b="1" u="sng" dirty="0">
              <a:latin typeface="Times New Roman" panose="02020603050405020304" pitchFamily="18" charset="0"/>
              <a:cs typeface="Times New Roman" panose="02020603050405020304" pitchFamily="18" charset="0"/>
            </a:endParaRPr>
          </a:p>
          <a:p>
            <a:pPr marL="741363" lvl="2" indent="-285750">
              <a:buFont typeface="Wingdings" charset="2"/>
              <a:buChar char="v"/>
            </a:pPr>
            <a:r>
              <a:rPr lang="de-DE" b="1" dirty="0" smtClean="0">
                <a:latin typeface="Times New Roman" panose="02020603050405020304" pitchFamily="18" charset="0"/>
                <a:cs typeface="Times New Roman" panose="02020603050405020304" pitchFamily="18" charset="0"/>
              </a:rPr>
              <a:t>(3) Veräußerungsabsicht</a:t>
            </a:r>
          </a:p>
          <a:p>
            <a:pPr marL="914400" lvl="3" indent="-285750">
              <a:buFont typeface="Wingdings" charset="2"/>
              <a:buChar char="§"/>
            </a:pPr>
            <a:r>
              <a:rPr lang="de-DE" dirty="0" smtClean="0">
                <a:latin typeface="Times New Roman" panose="02020603050405020304" pitchFamily="18" charset="0"/>
                <a:cs typeface="Times New Roman" panose="02020603050405020304" pitchFamily="18" charset="0"/>
              </a:rPr>
              <a:t>wird </a:t>
            </a:r>
            <a:r>
              <a:rPr lang="de-DE" dirty="0">
                <a:latin typeface="Times New Roman" panose="02020603050405020304" pitchFamily="18" charset="0"/>
                <a:cs typeface="Times New Roman" panose="02020603050405020304" pitchFamily="18" charset="0"/>
              </a:rPr>
              <a:t>durch die Bankenklausel </a:t>
            </a:r>
            <a:r>
              <a:rPr lang="de-DE" dirty="0" err="1">
                <a:latin typeface="Times New Roman" panose="02020603050405020304" pitchFamily="18" charset="0"/>
                <a:cs typeface="Times New Roman" panose="02020603050405020304" pitchFamily="18" charset="0"/>
              </a:rPr>
              <a:t>grds</a:t>
            </a:r>
            <a:r>
              <a:rPr lang="de-DE" dirty="0">
                <a:latin typeface="Times New Roman" panose="02020603050405020304" pitchFamily="18" charset="0"/>
                <a:cs typeface="Times New Roman" panose="02020603050405020304" pitchFamily="18" charset="0"/>
              </a:rPr>
              <a:t>. für die Dauer eines Jahres unterstellt, </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wenn die Anteile im Rahmen des geschäftsmäßigen Wertpapierhandels </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der Normadressaten erworben werden. </a:t>
            </a:r>
          </a:p>
          <a:p>
            <a:pPr marL="914400" lvl="3" indent="-285750">
              <a:buFont typeface="Wingdings" charset="2"/>
              <a:buChar char="§"/>
            </a:pPr>
            <a:r>
              <a:rPr lang="de-DE" dirty="0">
                <a:latin typeface="Times New Roman" panose="02020603050405020304" pitchFamily="18" charset="0"/>
                <a:cs typeface="Times New Roman" panose="02020603050405020304" pitchFamily="18" charset="0"/>
              </a:rPr>
              <a:t>Die Kommission stellt an die Wahrscheinlichkeit der Weiterveräußerung </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insoweit relativ strenge Anforderungen. </a:t>
            </a:r>
          </a:p>
          <a:p>
            <a:pPr marL="741363" lvl="2" indent="-285750">
              <a:buFont typeface="Wingdings" charset="2"/>
              <a:buChar char="v"/>
            </a:pPr>
            <a:r>
              <a:rPr lang="de-DE" b="1" dirty="0" smtClean="0">
                <a:latin typeface="Times New Roman" panose="02020603050405020304" pitchFamily="18" charset="0"/>
                <a:cs typeface="Times New Roman" panose="02020603050405020304" pitchFamily="18" charset="0"/>
              </a:rPr>
              <a:t>(4) Unterlassen </a:t>
            </a:r>
            <a:r>
              <a:rPr lang="de-DE" b="1" dirty="0">
                <a:latin typeface="Times New Roman" panose="02020603050405020304" pitchFamily="18" charset="0"/>
                <a:cs typeface="Times New Roman" panose="02020603050405020304" pitchFamily="18" charset="0"/>
              </a:rPr>
              <a:t>der Stimmrechtsausübung</a:t>
            </a:r>
          </a:p>
          <a:p>
            <a:pPr marL="914400" lvl="3" indent="-285750">
              <a:buFont typeface="Wingdings" charset="2"/>
              <a:buChar char="§"/>
            </a:pPr>
            <a:r>
              <a:rPr lang="de-DE" dirty="0">
                <a:latin typeface="Times New Roman" panose="02020603050405020304" pitchFamily="18" charset="0"/>
                <a:cs typeface="Times New Roman" panose="02020603050405020304" pitchFamily="18" charset="0"/>
              </a:rPr>
              <a:t>Erwerber darf </a:t>
            </a:r>
            <a:r>
              <a:rPr lang="de-DE" dirty="0" smtClean="0">
                <a:latin typeface="Times New Roman" panose="02020603050405020304" pitchFamily="18" charset="0"/>
                <a:cs typeface="Times New Roman" panose="02020603050405020304" pitchFamily="18" charset="0"/>
              </a:rPr>
              <a:t>Stimmrechte </a:t>
            </a:r>
            <a:r>
              <a:rPr lang="de-DE" dirty="0">
                <a:latin typeface="Times New Roman" panose="02020603050405020304" pitchFamily="18" charset="0"/>
                <a:cs typeface="Times New Roman" panose="02020603050405020304" pitchFamily="18" charset="0"/>
              </a:rPr>
              <a:t>nicht ausüben, um das strategische Marktverhalten des Zielunternehmens zu bestimmen, sondern nur, um die Veräußerung der Gesamtheit oder von Teilen des Unternehmens oder seiner Vermögenswerte oder die Veräußerung der Anteile vorzubereiten</a:t>
            </a:r>
          </a:p>
          <a:p>
            <a:pPr marL="914400" lvl="3" indent="-285750">
              <a:buFont typeface="Wingdings" charset="2"/>
              <a:buChar char="§"/>
            </a:pPr>
            <a:r>
              <a:rPr lang="de-DE" dirty="0">
                <a:latin typeface="Times New Roman" panose="02020603050405020304" pitchFamily="18" charset="0"/>
                <a:cs typeface="Times New Roman" panose="02020603050405020304" pitchFamily="18" charset="0"/>
              </a:rPr>
              <a:t>Veräußerungsvorbereitende Stimmausübung ist also </a:t>
            </a:r>
            <a:r>
              <a:rPr lang="de-DE" dirty="0" smtClean="0">
                <a:latin typeface="Times New Roman" panose="02020603050405020304" pitchFamily="18" charset="0"/>
                <a:cs typeface="Times New Roman" panose="02020603050405020304" pitchFamily="18" charset="0"/>
              </a:rPr>
              <a:t>erlaubt</a:t>
            </a:r>
            <a:endParaRPr lang="de-DE" dirty="0">
              <a:latin typeface="Times New Roman" panose="02020603050405020304" pitchFamily="18" charset="0"/>
              <a:cs typeface="Times New Roman" panose="02020603050405020304" pitchFamily="18" charset="0"/>
            </a:endParaRPr>
          </a:p>
          <a:p>
            <a:pPr marL="741363" lvl="2" indent="-285750">
              <a:buFont typeface="Wingdings" charset="2"/>
              <a:buChar char="v"/>
            </a:pPr>
            <a:r>
              <a:rPr lang="de-DE" b="1" dirty="0" smtClean="0">
                <a:latin typeface="Times New Roman" panose="02020603050405020304" pitchFamily="18" charset="0"/>
                <a:cs typeface="Times New Roman" panose="02020603050405020304" pitchFamily="18" charset="0"/>
              </a:rPr>
              <a:t>(5) Weiterveräußerungsfrist</a:t>
            </a:r>
            <a:endParaRPr lang="de-DE" b="1" dirty="0">
              <a:latin typeface="Times New Roman" panose="02020603050405020304" pitchFamily="18" charset="0"/>
              <a:cs typeface="Times New Roman" panose="02020603050405020304" pitchFamily="18" charset="0"/>
            </a:endParaRPr>
          </a:p>
          <a:p>
            <a:pPr marL="914400" lvl="3" indent="-285750">
              <a:buFont typeface="Wingdings" charset="2"/>
              <a:buChar char="§"/>
            </a:pPr>
            <a:r>
              <a:rPr lang="de-DE" dirty="0">
                <a:latin typeface="Times New Roman" panose="02020603050405020304" pitchFamily="18" charset="0"/>
                <a:cs typeface="Times New Roman" panose="02020603050405020304" pitchFamily="18" charset="0"/>
              </a:rPr>
              <a:t>d. h. er muss seine Beteiligung innerhalb Jahresfrist wenigstens so weit verringern, dass keine Kontrolle mehr gegeben ist</a:t>
            </a:r>
          </a:p>
          <a:p>
            <a:pPr marL="914400" lvl="3" indent="-285750">
              <a:buFont typeface="Wingdings" charset="2"/>
              <a:buChar char="§"/>
            </a:pPr>
            <a:r>
              <a:rPr lang="de-DE" dirty="0">
                <a:latin typeface="Times New Roman" panose="02020603050405020304" pitchFamily="18" charset="0"/>
                <a:cs typeface="Times New Roman" panose="02020603050405020304" pitchFamily="18" charset="0"/>
              </a:rPr>
              <a:t>Jahresfrist beginnt mit dem Zeitpunkt des tatsächlichen </a:t>
            </a:r>
            <a:r>
              <a:rPr lang="de-DE" dirty="0" smtClean="0">
                <a:latin typeface="Times New Roman" panose="02020603050405020304" pitchFamily="18" charset="0"/>
                <a:cs typeface="Times New Roman" panose="02020603050405020304" pitchFamily="18" charset="0"/>
              </a:rPr>
              <a:t>Erwerbs; Kommission </a:t>
            </a:r>
            <a:r>
              <a:rPr lang="de-DE" dirty="0">
                <a:latin typeface="Times New Roman" panose="02020603050405020304" pitchFamily="18" charset="0"/>
                <a:cs typeface="Times New Roman" panose="02020603050405020304" pitchFamily="18" charset="0"/>
              </a:rPr>
              <a:t>kann die Jahresfrist nach Art. 3 Abs. 5 </a:t>
            </a:r>
            <a:r>
              <a:rPr lang="de-DE" dirty="0" err="1">
                <a:latin typeface="Times New Roman" panose="02020603050405020304" pitchFamily="18" charset="0"/>
                <a:cs typeface="Times New Roman" panose="02020603050405020304" pitchFamily="18" charset="0"/>
              </a:rPr>
              <a:t>lit</a:t>
            </a:r>
            <a:r>
              <a:rPr lang="de-DE" dirty="0">
                <a:latin typeface="Times New Roman" panose="02020603050405020304" pitchFamily="18" charset="0"/>
                <a:cs typeface="Times New Roman" panose="02020603050405020304" pitchFamily="18" charset="0"/>
              </a:rPr>
              <a:t>. a HS 2 </a:t>
            </a:r>
            <a:r>
              <a:rPr lang="de-DE" dirty="0" smtClean="0">
                <a:latin typeface="Times New Roman" panose="02020603050405020304" pitchFamily="18" charset="0"/>
                <a:cs typeface="Times New Roman" panose="02020603050405020304" pitchFamily="18" charset="0"/>
              </a:rPr>
              <a:t>FKVO verlängern</a:t>
            </a:r>
            <a:endParaRPr lang="de-DE" dirty="0">
              <a:latin typeface="Times New Roman" panose="02020603050405020304" pitchFamily="18" charset="0"/>
              <a:cs typeface="Times New Roman" panose="02020603050405020304" pitchFamily="18" charset="0"/>
            </a:endParaRPr>
          </a:p>
          <a:p>
            <a:pPr marL="914400" lvl="3" indent="-285750">
              <a:buFont typeface="Wingdings" charset="2"/>
              <a:buChar char="§"/>
            </a:pPr>
            <a:endParaRPr lang="de-DE" dirty="0">
              <a:latin typeface="+mn-lt"/>
            </a:endParaRPr>
          </a:p>
          <a:p>
            <a:pPr marL="574675" lvl="1" indent="-285750">
              <a:buFont typeface="Arial" charset="0"/>
              <a:buChar char="•"/>
            </a:pPr>
            <a:endParaRPr lang="de-DE" dirty="0">
              <a:latin typeface="+mn-lt"/>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808081" y="620054"/>
            <a:ext cx="7492049" cy="400110"/>
          </a:xfrm>
          <a:prstGeom prst="rect">
            <a:avLst/>
          </a:prstGeom>
          <a:noFill/>
        </p:spPr>
        <p:txBody>
          <a:bodyPr wrap="square" rtlCol="0">
            <a:spAutoFit/>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Ausnahmen nach Art. 3 Abs. 5 FKVO </a:t>
            </a:r>
            <a:endParaRPr lang="de-DE" sz="2000" b="1"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8496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4087" y="618159"/>
            <a:ext cx="8239125" cy="898525"/>
          </a:xfrm>
        </p:spPr>
        <p:txBody>
          <a:bodyPr/>
          <a:lstStyle/>
          <a:p>
            <a:pPr algn="ctr"/>
            <a:r>
              <a:rPr lang="de-DE" sz="2000" b="1" dirty="0">
                <a:solidFill>
                  <a:schemeClr val="accent1"/>
                </a:solidFill>
                <a:latin typeface="Arial Rounded MT Bold" panose="020F0704030504030204" pitchFamily="34" charset="0"/>
              </a:rPr>
              <a:t/>
            </a:r>
            <a:br>
              <a:rPr lang="de-DE" sz="2000" b="1" dirty="0">
                <a:solidFill>
                  <a:schemeClr val="accent1"/>
                </a:solidFill>
                <a:latin typeface="Arial Rounded MT Bold" panose="020F0704030504030204" pitchFamily="34" charset="0"/>
              </a:rPr>
            </a:br>
            <a:r>
              <a:rPr lang="de-DE" sz="2000" b="1" u="sng" dirty="0">
                <a:solidFill>
                  <a:schemeClr val="tx1"/>
                </a:solidFill>
                <a:latin typeface="Times New Roman" panose="02020603050405020304" pitchFamily="18" charset="0"/>
                <a:cs typeface="Times New Roman" panose="02020603050405020304" pitchFamily="18" charset="0"/>
              </a:rPr>
              <a:t>3.1 </a:t>
            </a:r>
            <a:r>
              <a:rPr lang="de-DE" sz="2000" b="1" u="sng" dirty="0" smtClean="0">
                <a:solidFill>
                  <a:schemeClr val="tx1"/>
                </a:solidFill>
                <a:latin typeface="Times New Roman" panose="02020603050405020304" pitchFamily="18" charset="0"/>
                <a:cs typeface="Times New Roman" panose="02020603050405020304" pitchFamily="18" charset="0"/>
              </a:rPr>
              <a:t>Behandlung</a:t>
            </a:r>
            <a:r>
              <a:rPr lang="de-DE" sz="2000" b="1" u="sng" dirty="0">
                <a:solidFill>
                  <a:schemeClr val="tx1"/>
                </a:solidFill>
                <a:latin typeface="Times New Roman" panose="02020603050405020304" pitchFamily="18" charset="0"/>
                <a:cs typeface="Times New Roman" panose="02020603050405020304" pitchFamily="18" charset="0"/>
              </a:rPr>
              <a:t> Minderheitsbeteiligungen unterhalb der Kontrollschwelle</a:t>
            </a:r>
            <a:r>
              <a:rPr lang="de-DE" sz="2000" b="1" u="sng" dirty="0" smtClean="0">
                <a:solidFill>
                  <a:schemeClr val="tx1"/>
                </a:solidFill>
                <a:latin typeface="Times New Roman" panose="02020603050405020304" pitchFamily="18" charset="0"/>
                <a:cs typeface="Times New Roman" panose="02020603050405020304" pitchFamily="18" charset="0"/>
              </a:rPr>
              <a:t> </a:t>
            </a:r>
            <a:r>
              <a:rPr lang="de-DE" sz="2000" b="1" u="sng" dirty="0">
                <a:solidFill>
                  <a:schemeClr val="tx1"/>
                </a:solidFill>
                <a:latin typeface="Times New Roman" panose="02020603050405020304" pitchFamily="18" charset="0"/>
                <a:cs typeface="Times New Roman" panose="02020603050405020304" pitchFamily="18" charset="0"/>
              </a:rPr>
              <a:t>nach der FKVO </a:t>
            </a:r>
            <a:r>
              <a:rPr lang="de-DE" sz="2000" b="1" u="sng" dirty="0" smtClean="0">
                <a:solidFill>
                  <a:schemeClr val="tx1"/>
                </a:solidFill>
                <a:latin typeface="Times New Roman" panose="02020603050405020304" pitchFamily="18" charset="0"/>
                <a:cs typeface="Times New Roman" panose="02020603050405020304" pitchFamily="18" charset="0"/>
              </a:rPr>
              <a:t> – </a:t>
            </a:r>
            <a:br>
              <a:rPr lang="de-DE" sz="2000" b="1" u="sng" dirty="0" smtClean="0">
                <a:solidFill>
                  <a:schemeClr val="tx1"/>
                </a:solidFill>
                <a:latin typeface="Times New Roman" panose="02020603050405020304" pitchFamily="18" charset="0"/>
                <a:cs typeface="Times New Roman" panose="02020603050405020304" pitchFamily="18" charset="0"/>
              </a:rPr>
            </a:br>
            <a:r>
              <a:rPr lang="de-DE" sz="2000" b="1" u="sng" dirty="0" err="1" smtClean="0">
                <a:solidFill>
                  <a:schemeClr val="tx1"/>
                </a:solidFill>
                <a:latin typeface="Times New Roman" panose="02020603050405020304" pitchFamily="18" charset="0"/>
                <a:cs typeface="Times New Roman" panose="02020603050405020304" pitchFamily="18" charset="0"/>
              </a:rPr>
              <a:t>Ryanair</a:t>
            </a:r>
            <a:r>
              <a:rPr lang="de-DE" sz="2000" b="1" u="sng" dirty="0" smtClean="0">
                <a:solidFill>
                  <a:schemeClr val="tx1"/>
                </a:solidFill>
                <a:latin typeface="Times New Roman" panose="02020603050405020304" pitchFamily="18" charset="0"/>
                <a:cs typeface="Times New Roman" panose="02020603050405020304" pitchFamily="18" charset="0"/>
              </a:rPr>
              <a:t>/</a:t>
            </a:r>
            <a:r>
              <a:rPr lang="de-DE" sz="2000" b="1" u="sng" dirty="0" err="1" smtClean="0">
                <a:solidFill>
                  <a:schemeClr val="tx1"/>
                </a:solidFill>
                <a:latin typeface="Times New Roman" panose="02020603050405020304" pitchFamily="18" charset="0"/>
                <a:cs typeface="Times New Roman" panose="02020603050405020304" pitchFamily="18" charset="0"/>
              </a:rPr>
              <a:t>Aer</a:t>
            </a:r>
            <a:r>
              <a:rPr lang="de-DE" sz="2000" b="1" u="sng" dirty="0" smtClean="0">
                <a:solidFill>
                  <a:schemeClr val="tx1"/>
                </a:solidFill>
                <a:latin typeface="Times New Roman" panose="02020603050405020304" pitchFamily="18" charset="0"/>
                <a:cs typeface="Times New Roman" panose="02020603050405020304" pitchFamily="18" charset="0"/>
              </a:rPr>
              <a:t> </a:t>
            </a:r>
            <a:r>
              <a:rPr lang="de-DE" sz="2000" b="1" u="sng" dirty="0" err="1">
                <a:solidFill>
                  <a:schemeClr val="tx1"/>
                </a:solidFill>
                <a:latin typeface="Times New Roman" panose="02020603050405020304" pitchFamily="18" charset="0"/>
                <a:cs typeface="Times New Roman" panose="02020603050405020304" pitchFamily="18" charset="0"/>
              </a:rPr>
              <a:t>Lingus</a:t>
            </a:r>
            <a:r>
              <a:rPr lang="de-DE" sz="2000" b="1" u="sng" dirty="0">
                <a:solidFill>
                  <a:schemeClr val="tx1"/>
                </a:solidFill>
                <a:latin typeface="Times New Roman" panose="02020603050405020304" pitchFamily="18" charset="0"/>
                <a:cs typeface="Times New Roman" panose="02020603050405020304" pitchFamily="18" charset="0"/>
              </a:rPr>
              <a:t> </a:t>
            </a:r>
            <a:r>
              <a:rPr lang="de-DE" sz="2000" b="1" u="sng" dirty="0" smtClean="0">
                <a:solidFill>
                  <a:schemeClr val="tx1"/>
                </a:solidFill>
                <a:latin typeface="Times New Roman" panose="02020603050405020304" pitchFamily="18" charset="0"/>
                <a:cs typeface="Times New Roman" panose="02020603050405020304" pitchFamily="18" charset="0"/>
              </a:rPr>
              <a:t>–Fall (COMP/M 4439) </a:t>
            </a:r>
            <a:endParaRPr lang="en-US" sz="2000" u="sng" dirty="0">
              <a:solidFill>
                <a:schemeClr val="tx1"/>
              </a:solidFill>
              <a:latin typeface="Times New Roman" panose="02020603050405020304" pitchFamily="18" charset="0"/>
              <a:cs typeface="Times New Roman" panose="02020603050405020304" pitchFamily="18" charset="0"/>
            </a:endParaRPr>
          </a:p>
        </p:txBody>
      </p:sp>
      <p:pic>
        <p:nvPicPr>
          <p:cNvPr id="35" name="Picture 34" descr="http://www.modernukraine.eu/wp-content/uploads/2013/01/European-Commission-Logo-square.jpg">
            <a:hlinkClick r:id="rId9"/>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43097" y="4102934"/>
            <a:ext cx="1437558" cy="1202660"/>
          </a:xfrm>
          <a:prstGeom prst="rect">
            <a:avLst/>
          </a:prstGeom>
          <a:noFill/>
          <a:ln>
            <a:noFill/>
          </a:ln>
        </p:spPr>
      </p:pic>
      <p:pic>
        <p:nvPicPr>
          <p:cNvPr id="36" name="Picture 35" descr="http://www.modernukraine.eu/wp-content/uploads/2013/01/European-Commission-Logo-square.jpg">
            <a:hlinkClick r:id="rId9"/>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59981" y="4343188"/>
            <a:ext cx="1027346" cy="921170"/>
          </a:xfrm>
          <a:prstGeom prst="rect">
            <a:avLst/>
          </a:prstGeom>
          <a:noFill/>
          <a:ln>
            <a:noFill/>
          </a:ln>
        </p:spPr>
      </p:pic>
      <p:grpSp>
        <p:nvGrpSpPr>
          <p:cNvPr id="37" name="Group 36"/>
          <p:cNvGrpSpPr/>
          <p:nvPr/>
        </p:nvGrpSpPr>
        <p:grpSpPr>
          <a:xfrm>
            <a:off x="4355976" y="4368501"/>
            <a:ext cx="872355" cy="1004715"/>
            <a:chOff x="7876109" y="2784325"/>
            <a:chExt cx="872355" cy="1004715"/>
          </a:xfrm>
        </p:grpSpPr>
        <p:pic>
          <p:nvPicPr>
            <p:cNvPr id="38" name="Picture 4"/>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272" t="8330" r="67750" b="30984"/>
            <a:stretch/>
          </p:blipFill>
          <p:spPr bwMode="auto">
            <a:xfrm>
              <a:off x="8028558" y="2784325"/>
              <a:ext cx="567458" cy="654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TextBox 38"/>
            <p:cNvSpPr txBox="1"/>
            <p:nvPr/>
          </p:nvSpPr>
          <p:spPr>
            <a:xfrm>
              <a:off x="7876109" y="3388930"/>
              <a:ext cx="872355" cy="400110"/>
            </a:xfrm>
            <a:prstGeom prst="rect">
              <a:avLst/>
            </a:prstGeom>
            <a:noFill/>
          </p:spPr>
          <p:txBody>
            <a:bodyPr wrap="none" rtlCol="0">
              <a:spAutoFit/>
            </a:bodyPr>
            <a:lstStyle/>
            <a:p>
              <a:r>
                <a:rPr lang="en-GB" sz="1000" b="1" i="1" dirty="0" smtClean="0"/>
                <a:t>EU General</a:t>
              </a:r>
            </a:p>
            <a:p>
              <a:r>
                <a:rPr lang="en-GB" sz="1000" b="1" i="1" dirty="0" smtClean="0"/>
                <a:t>Court</a:t>
              </a:r>
              <a:endParaRPr lang="en-GB" sz="1000" b="1" i="1" dirty="0"/>
            </a:p>
          </p:txBody>
        </p:sp>
      </p:grpSp>
      <p:grpSp>
        <p:nvGrpSpPr>
          <p:cNvPr id="40" name="Group 39"/>
          <p:cNvGrpSpPr/>
          <p:nvPr/>
        </p:nvGrpSpPr>
        <p:grpSpPr>
          <a:xfrm>
            <a:off x="1025955" y="1721679"/>
            <a:ext cx="7369520" cy="1004168"/>
            <a:chOff x="899592" y="3576960"/>
            <a:chExt cx="7369520" cy="1004168"/>
          </a:xfrm>
        </p:grpSpPr>
        <p:sp>
          <p:nvSpPr>
            <p:cNvPr id="41" name="Right Arrow 40"/>
            <p:cNvSpPr/>
            <p:nvPr/>
          </p:nvSpPr>
          <p:spPr>
            <a:xfrm>
              <a:off x="7032624" y="3576960"/>
              <a:ext cx="1236488" cy="1004168"/>
            </a:xfrm>
            <a:prstGeom prst="rightArrow">
              <a:avLst/>
            </a:prstGeom>
            <a:gradFill flip="none" rotWithShape="1">
              <a:gsLst>
                <a:gs pos="0">
                  <a:srgbClr val="8D8D8D"/>
                </a:gs>
                <a:gs pos="33000">
                  <a:schemeClr val="bg1">
                    <a:lumMod val="85000"/>
                    <a:shade val="30000"/>
                    <a:satMod val="115000"/>
                  </a:schemeClr>
                </a:gs>
                <a:gs pos="52000">
                  <a:schemeClr val="bg1">
                    <a:lumMod val="85000"/>
                    <a:shade val="67500"/>
                    <a:satMod val="115000"/>
                  </a:schemeClr>
                </a:gs>
                <a:gs pos="74000">
                  <a:schemeClr val="bg1">
                    <a:lumMod val="8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lumMod val="85000"/>
                  </a:schemeClr>
                </a:solidFill>
              </a:endParaRPr>
            </a:p>
          </p:txBody>
        </p:sp>
        <p:sp>
          <p:nvSpPr>
            <p:cNvPr id="42" name="pgshape"/>
            <p:cNvSpPr/>
            <p:nvPr/>
          </p:nvSpPr>
          <p:spPr>
            <a:xfrm>
              <a:off x="899592" y="3825044"/>
              <a:ext cx="6756400" cy="508000"/>
            </a:xfrm>
            <a:prstGeom prst="rect">
              <a:avLst/>
            </a:prstGeom>
            <a:gradFill flip="none" rotWithShape="1">
              <a:gsLst>
                <a:gs pos="0">
                  <a:srgbClr val="B2B2B2"/>
                </a:gs>
                <a:gs pos="50000">
                  <a:srgbClr val="F2F2F2"/>
                </a:gs>
                <a:gs pos="100000">
                  <a:srgbClr val="737373"/>
                </a:gs>
              </a:gsLst>
              <a:lin ang="5400000" scaled="1"/>
              <a:tileRect/>
            </a:gradFill>
            <a:ln w="25400" cap="flat" cmpd="sng"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pgshape"/>
            <p:cNvSpPr txBox="1"/>
            <p:nvPr>
              <p:custDataLst>
                <p:tags r:id="rId2"/>
              </p:custDataLst>
            </p:nvPr>
          </p:nvSpPr>
          <p:spPr>
            <a:xfrm>
              <a:off x="1226946" y="3834218"/>
              <a:ext cx="675640" cy="508000"/>
            </a:xfrm>
            <a:prstGeom prst="rect">
              <a:avLst/>
            </a:prstGeom>
            <a:noFill/>
          </p:spPr>
          <p:txBody>
            <a:bodyPr vert="horz" wrap="square" rtlCol="0" anchor="ctr" anchorCtr="1">
              <a:noAutofit/>
            </a:bodyPr>
            <a:lstStyle/>
            <a:p>
              <a:r>
                <a:rPr lang="en-GB" sz="1800" b="1" dirty="0" smtClean="0">
                  <a:solidFill>
                    <a:srgbClr val="000000"/>
                  </a:solidFill>
                  <a:latin typeface="Times New Roman" panose="02020603050405020304" pitchFamily="18" charset="0"/>
                  <a:cs typeface="Times New Roman" panose="02020603050405020304" pitchFamily="18" charset="0"/>
                </a:rPr>
                <a:t>Oct
2006</a:t>
              </a:r>
              <a:endParaRPr lang="en-GB" sz="1800" b="1" dirty="0">
                <a:solidFill>
                  <a:srgbClr val="000000"/>
                </a:solidFill>
                <a:latin typeface="Times New Roman" panose="02020603050405020304" pitchFamily="18" charset="0"/>
                <a:cs typeface="Times New Roman" panose="02020603050405020304" pitchFamily="18" charset="0"/>
              </a:endParaRPr>
            </a:p>
          </p:txBody>
        </p:sp>
        <p:sp>
          <p:nvSpPr>
            <p:cNvPr id="44" name="pgshape"/>
            <p:cNvSpPr txBox="1"/>
            <p:nvPr>
              <p:custDataLst>
                <p:tags r:id="rId3"/>
              </p:custDataLst>
            </p:nvPr>
          </p:nvSpPr>
          <p:spPr>
            <a:xfrm>
              <a:off x="2840668" y="3835359"/>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June 2007</a:t>
              </a:r>
              <a:endParaRPr lang="en-GB" sz="1400" dirty="0">
                <a:solidFill>
                  <a:srgbClr val="000000"/>
                </a:solidFill>
                <a:latin typeface="Times New Roman" panose="02020603050405020304" pitchFamily="18" charset="0"/>
                <a:cs typeface="Times New Roman" panose="02020603050405020304" pitchFamily="18" charset="0"/>
              </a:endParaRPr>
            </a:p>
          </p:txBody>
        </p:sp>
        <p:sp>
          <p:nvSpPr>
            <p:cNvPr id="45" name="pgshape"/>
            <p:cNvSpPr txBox="1"/>
            <p:nvPr>
              <p:custDataLst>
                <p:tags r:id="rId4"/>
              </p:custDataLst>
            </p:nvPr>
          </p:nvSpPr>
          <p:spPr>
            <a:xfrm>
              <a:off x="4691791" y="3831826"/>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Nov 2007</a:t>
              </a:r>
              <a:endParaRPr lang="en-GB" sz="1400" dirty="0">
                <a:solidFill>
                  <a:srgbClr val="000000"/>
                </a:solidFill>
                <a:latin typeface="Times New Roman" panose="02020603050405020304" pitchFamily="18" charset="0"/>
                <a:cs typeface="Times New Roman" panose="02020603050405020304" pitchFamily="18" charset="0"/>
              </a:endParaRPr>
            </a:p>
          </p:txBody>
        </p:sp>
        <p:sp>
          <p:nvSpPr>
            <p:cNvPr id="46" name="pgshape"/>
            <p:cNvSpPr txBox="1"/>
            <p:nvPr>
              <p:custDataLst>
                <p:tags r:id="rId5"/>
              </p:custDataLst>
            </p:nvPr>
          </p:nvSpPr>
          <p:spPr>
            <a:xfrm>
              <a:off x="5848598" y="3824809"/>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Dec</a:t>
              </a:r>
            </a:p>
            <a:p>
              <a:r>
                <a:rPr lang="en-GB" sz="1400" dirty="0" smtClean="0">
                  <a:solidFill>
                    <a:srgbClr val="000000"/>
                  </a:solidFill>
                  <a:latin typeface="Times New Roman" panose="02020603050405020304" pitchFamily="18" charset="0"/>
                  <a:cs typeface="Times New Roman" panose="02020603050405020304" pitchFamily="18" charset="0"/>
                </a:rPr>
                <a:t>2009</a:t>
              </a:r>
              <a:endParaRPr lang="en-GB" sz="1400" dirty="0">
                <a:solidFill>
                  <a:srgbClr val="000000"/>
                </a:solidFill>
                <a:latin typeface="Times New Roman" panose="02020603050405020304" pitchFamily="18" charset="0"/>
                <a:cs typeface="Times New Roman" panose="02020603050405020304" pitchFamily="18" charset="0"/>
              </a:endParaRPr>
            </a:p>
          </p:txBody>
        </p:sp>
        <p:sp>
          <p:nvSpPr>
            <p:cNvPr id="47" name="pgshape"/>
            <p:cNvSpPr txBox="1"/>
            <p:nvPr>
              <p:custDataLst>
                <p:tags r:id="rId6"/>
              </p:custDataLst>
            </p:nvPr>
          </p:nvSpPr>
          <p:spPr>
            <a:xfrm>
              <a:off x="6828957" y="3834218"/>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July 2010</a:t>
              </a:r>
              <a:endParaRPr lang="en-GB" sz="1400" dirty="0">
                <a:solidFill>
                  <a:srgbClr val="000000"/>
                </a:solidFill>
                <a:latin typeface="Times New Roman" panose="02020603050405020304" pitchFamily="18" charset="0"/>
                <a:cs typeface="Times New Roman" panose="02020603050405020304" pitchFamily="18" charset="0"/>
              </a:endParaRPr>
            </a:p>
          </p:txBody>
        </p:sp>
      </p:grpSp>
      <p:cxnSp>
        <p:nvCxnSpPr>
          <p:cNvPr id="48" name="Straight Arrow Connector 47"/>
          <p:cNvCxnSpPr>
            <a:stCxn id="43" idx="2"/>
          </p:cNvCxnSpPr>
          <p:nvPr/>
        </p:nvCxnSpPr>
        <p:spPr>
          <a:xfrm>
            <a:off x="1691129" y="2486937"/>
            <a:ext cx="0" cy="8072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pgshape"/>
          <p:cNvSpPr txBox="1"/>
          <p:nvPr>
            <p:custDataLst>
              <p:tags r:id="rId1"/>
            </p:custDataLst>
          </p:nvPr>
        </p:nvSpPr>
        <p:spPr>
          <a:xfrm>
            <a:off x="4188001" y="1980317"/>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Sept 2007</a:t>
            </a:r>
            <a:endParaRPr lang="en-GB" sz="1400" dirty="0">
              <a:solidFill>
                <a:srgbClr val="000000"/>
              </a:solidFill>
              <a:latin typeface="Times New Roman" panose="02020603050405020304" pitchFamily="18" charset="0"/>
              <a:cs typeface="Times New Roman" panose="02020603050405020304" pitchFamily="18" charset="0"/>
            </a:endParaRPr>
          </a:p>
        </p:txBody>
      </p:sp>
      <p:cxnSp>
        <p:nvCxnSpPr>
          <p:cNvPr id="50" name="Straight Arrow Connector 49"/>
          <p:cNvCxnSpPr>
            <a:stCxn id="43" idx="2"/>
          </p:cNvCxnSpPr>
          <p:nvPr/>
        </p:nvCxnSpPr>
        <p:spPr>
          <a:xfrm>
            <a:off x="1691129" y="2486937"/>
            <a:ext cx="0" cy="17867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161889" y="4741642"/>
            <a:ext cx="150320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474137" y="4739297"/>
            <a:ext cx="224933" cy="8081"/>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097514" y="2472489"/>
            <a:ext cx="0" cy="16824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492220" y="2477819"/>
            <a:ext cx="0" cy="16824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253454" y="2522443"/>
            <a:ext cx="0" cy="16378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6" idx="2"/>
          </p:cNvCxnSpPr>
          <p:nvPr/>
        </p:nvCxnSpPr>
        <p:spPr>
          <a:xfrm>
            <a:off x="6312781" y="2477528"/>
            <a:ext cx="0" cy="5780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7" idx="2"/>
          </p:cNvCxnSpPr>
          <p:nvPr/>
        </p:nvCxnSpPr>
        <p:spPr>
          <a:xfrm>
            <a:off x="7293140" y="2486937"/>
            <a:ext cx="0" cy="17867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358809" y="3902859"/>
            <a:ext cx="1538801" cy="246221"/>
          </a:xfrm>
          <a:prstGeom prst="rect">
            <a:avLst/>
          </a:prstGeom>
          <a:noFill/>
        </p:spPr>
        <p:txBody>
          <a:bodyPr wrap="square" rtlCol="0">
            <a:spAutoFit/>
          </a:bodyPr>
          <a:lstStyle/>
          <a:p>
            <a:pPr algn="ctr"/>
            <a:r>
              <a:rPr lang="en-GB" sz="1000" dirty="0" smtClean="0">
                <a:latin typeface="Times New Roman" panose="02020603050405020304" pitchFamily="18" charset="0"/>
                <a:cs typeface="Times New Roman" panose="02020603050405020304" pitchFamily="18" charset="0"/>
              </a:rPr>
              <a:t>2.</a:t>
            </a:r>
            <a:r>
              <a:rPr lang="en-GB" sz="1000" baseline="30000" dirty="0" smtClean="0">
                <a:latin typeface="Times New Roman" panose="02020603050405020304" pitchFamily="18" charset="0"/>
                <a:cs typeface="Times New Roman" panose="02020603050405020304" pitchFamily="18" charset="0"/>
              </a:rPr>
              <a:t>.</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Übernahmeangebot</a:t>
            </a:r>
            <a:r>
              <a:rPr lang="en-GB"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pic>
        <p:nvPicPr>
          <p:cNvPr id="59" name="Picture 58"/>
          <p:cNvPicPr>
            <a:picLocks noChangeAspect="1"/>
          </p:cNvPicPr>
          <p:nvPr/>
        </p:nvPicPr>
        <p:blipFill rotWithShape="1">
          <a:blip r:embed="rId12" cstate="print">
            <a:extLst>
              <a:ext uri="{28A0092B-C50C-407E-A947-70E740481C1C}">
                <a14:useLocalDpi xmlns:a14="http://schemas.microsoft.com/office/drawing/2010/main" val="0"/>
              </a:ext>
            </a:extLst>
          </a:blip>
          <a:srcRect t="13776" b="2993"/>
          <a:stretch/>
        </p:blipFill>
        <p:spPr>
          <a:xfrm>
            <a:off x="1084583" y="2917310"/>
            <a:ext cx="1213091" cy="376842"/>
          </a:xfrm>
          <a:prstGeom prst="rect">
            <a:avLst/>
          </a:prstGeom>
        </p:spPr>
      </p:pic>
      <p:pic>
        <p:nvPicPr>
          <p:cNvPr id="60" name="Picture 5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18989" y="4721704"/>
            <a:ext cx="1213091" cy="350784"/>
          </a:xfrm>
          <a:prstGeom prst="rect">
            <a:avLst/>
          </a:prstGeom>
        </p:spPr>
      </p:pic>
      <p:pic>
        <p:nvPicPr>
          <p:cNvPr id="61" name="Picture 60"/>
          <p:cNvPicPr>
            <a:picLocks noChangeAspect="1"/>
          </p:cNvPicPr>
          <p:nvPr/>
        </p:nvPicPr>
        <p:blipFill rotWithShape="1">
          <a:blip r:embed="rId12" cstate="print">
            <a:extLst>
              <a:ext uri="{28A0092B-C50C-407E-A947-70E740481C1C}">
                <a14:useLocalDpi xmlns:a14="http://schemas.microsoft.com/office/drawing/2010/main" val="0"/>
              </a:ext>
            </a:extLst>
          </a:blip>
          <a:srcRect t="13776" b="2993"/>
          <a:stretch/>
        </p:blipFill>
        <p:spPr>
          <a:xfrm>
            <a:off x="2718989" y="4332987"/>
            <a:ext cx="1211429" cy="376842"/>
          </a:xfrm>
          <a:prstGeom prst="rect">
            <a:avLst/>
          </a:prstGeom>
        </p:spPr>
      </p:pic>
      <p:pic>
        <p:nvPicPr>
          <p:cNvPr id="62" name="Picture 6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81303" y="3432419"/>
            <a:ext cx="1213091" cy="350784"/>
          </a:xfrm>
          <a:prstGeom prst="rect">
            <a:avLst/>
          </a:prstGeom>
        </p:spPr>
      </p:pic>
      <p:pic>
        <p:nvPicPr>
          <p:cNvPr id="63" name="Picture 62"/>
          <p:cNvPicPr>
            <a:picLocks noChangeAspect="1"/>
          </p:cNvPicPr>
          <p:nvPr/>
        </p:nvPicPr>
        <p:blipFill rotWithShape="1">
          <a:blip r:embed="rId12" cstate="print">
            <a:extLst>
              <a:ext uri="{28A0092B-C50C-407E-A947-70E740481C1C}">
                <a14:useLocalDpi xmlns:a14="http://schemas.microsoft.com/office/drawing/2010/main" val="0"/>
              </a:ext>
            </a:extLst>
          </a:blip>
          <a:srcRect t="13776" b="2993"/>
          <a:stretch/>
        </p:blipFill>
        <p:spPr>
          <a:xfrm>
            <a:off x="5781303" y="3055577"/>
            <a:ext cx="1211429" cy="376842"/>
          </a:xfrm>
          <a:prstGeom prst="rect">
            <a:avLst/>
          </a:prstGeom>
        </p:spPr>
      </p:pic>
      <p:pic>
        <p:nvPicPr>
          <p:cNvPr id="64" name="Picture 63" descr="http://www.techinasia.com/wp-content/uploads/2009/07/Stop.png">
            <a:hlinkClick r:id="rId14"/>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934966" y="4349386"/>
            <a:ext cx="779473" cy="714325"/>
          </a:xfrm>
          <a:prstGeom prst="rect">
            <a:avLst/>
          </a:prstGeom>
          <a:noFill/>
          <a:ln>
            <a:noFill/>
          </a:ln>
        </p:spPr>
      </p:pic>
      <p:sp>
        <p:nvSpPr>
          <p:cNvPr id="65" name="TextBox 64"/>
          <p:cNvSpPr txBox="1"/>
          <p:nvPr/>
        </p:nvSpPr>
        <p:spPr>
          <a:xfrm>
            <a:off x="118983" y="4099138"/>
            <a:ext cx="824114" cy="707886"/>
          </a:xfrm>
          <a:prstGeom prst="rect">
            <a:avLst/>
          </a:prstGeom>
          <a:noFill/>
        </p:spPr>
        <p:txBody>
          <a:bodyPr wrap="square" rtlCol="0">
            <a:spAutoFit/>
          </a:bodyPr>
          <a:lstStyle/>
          <a:p>
            <a:r>
              <a:rPr lang="en-GB" sz="1000" dirty="0" smtClean="0">
                <a:latin typeface="Times New Roman" panose="02020603050405020304" pitchFamily="18" charset="0"/>
                <a:cs typeface="Times New Roman" panose="02020603050405020304" pitchFamily="18" charset="0"/>
              </a:rPr>
              <a:t>Ryanair </a:t>
            </a:r>
            <a:r>
              <a:rPr lang="en-GB" sz="1000" dirty="0" err="1" smtClean="0">
                <a:latin typeface="Times New Roman" panose="02020603050405020304" pitchFamily="18" charset="0"/>
                <a:cs typeface="Times New Roman" panose="02020603050405020304" pitchFamily="18" charset="0"/>
              </a:rPr>
              <a:t>macht</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Übernahmeangebot</a:t>
            </a:r>
            <a:endParaRPr lang="en-US" sz="1000"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118983" y="2924944"/>
            <a:ext cx="1005850" cy="246221"/>
          </a:xfrm>
          <a:prstGeom prst="rect">
            <a:avLst/>
          </a:prstGeom>
          <a:noFill/>
        </p:spPr>
        <p:txBody>
          <a:bodyPr wrap="square" rtlCol="0">
            <a:spAutoFit/>
          </a:bodyPr>
          <a:lstStyle/>
          <a:p>
            <a:r>
              <a:rPr lang="de-DE" sz="1000" dirty="0" smtClean="0">
                <a:latin typeface="Times New Roman" panose="02020603050405020304" pitchFamily="18" charset="0"/>
                <a:cs typeface="Times New Roman" panose="02020603050405020304" pitchFamily="18" charset="0"/>
              </a:rPr>
              <a:t>Privatisierung</a:t>
            </a:r>
            <a:endParaRPr lang="en-US" sz="1000"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118983" y="3348861"/>
            <a:ext cx="1005850" cy="553998"/>
          </a:xfrm>
          <a:prstGeom prst="rect">
            <a:avLst/>
          </a:prstGeom>
          <a:noFill/>
        </p:spPr>
        <p:txBody>
          <a:bodyPr wrap="square" rtlCol="0">
            <a:spAutoFit/>
          </a:bodyPr>
          <a:lstStyle/>
          <a:p>
            <a:r>
              <a:rPr lang="en-GB" sz="1000" dirty="0" smtClean="0">
                <a:latin typeface="Times New Roman" panose="02020603050405020304" pitchFamily="18" charset="0"/>
                <a:cs typeface="Times New Roman" panose="02020603050405020304" pitchFamily="18" charset="0"/>
              </a:rPr>
              <a:t>Ryanair </a:t>
            </a:r>
            <a:r>
              <a:rPr lang="en-GB" sz="1000" dirty="0" err="1" smtClean="0">
                <a:latin typeface="Times New Roman" panose="02020603050405020304" pitchFamily="18" charset="0"/>
                <a:cs typeface="Times New Roman" panose="02020603050405020304" pitchFamily="18" charset="0"/>
              </a:rPr>
              <a:t>erwirbt</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Minderheitsbeteiligung</a:t>
            </a:r>
            <a:endParaRPr lang="en-US" sz="1000" dirty="0">
              <a:latin typeface="Times New Roman" panose="02020603050405020304" pitchFamily="18" charset="0"/>
              <a:cs typeface="Times New Roman" panose="02020603050405020304" pitchFamily="18" charset="0"/>
            </a:endParaRPr>
          </a:p>
        </p:txBody>
      </p:sp>
      <p:pic>
        <p:nvPicPr>
          <p:cNvPr id="68" name="Picture 6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84583" y="3294151"/>
            <a:ext cx="1213091" cy="350784"/>
          </a:xfrm>
          <a:prstGeom prst="rect">
            <a:avLst/>
          </a:prstGeom>
        </p:spPr>
      </p:pic>
      <p:sp>
        <p:nvSpPr>
          <p:cNvPr id="70" name="TextBox 69"/>
          <p:cNvSpPr txBox="1"/>
          <p:nvPr/>
        </p:nvSpPr>
        <p:spPr>
          <a:xfrm>
            <a:off x="2718990" y="5173161"/>
            <a:ext cx="1289834" cy="1169551"/>
          </a:xfrm>
          <a:prstGeom prst="rect">
            <a:avLst/>
          </a:prstGeom>
          <a:noFill/>
        </p:spPr>
        <p:txBody>
          <a:bodyPr wrap="square" rtlCol="0">
            <a:spAutoFit/>
          </a:bodyPr>
          <a:lstStyle/>
          <a:p>
            <a:r>
              <a:rPr lang="en-GB" sz="1000" dirty="0" err="1" smtClean="0">
                <a:latin typeface="Times New Roman" panose="02020603050405020304" pitchFamily="18" charset="0"/>
                <a:cs typeface="Times New Roman" panose="02020603050405020304" pitchFamily="18" charset="0"/>
              </a:rPr>
              <a:t>Kommission</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untersagte</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Übernahmeangebot</a:t>
            </a:r>
            <a:r>
              <a:rPr lang="en-GB" sz="1000" dirty="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aber</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ordnete</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keine</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Rückanwicklung</a:t>
            </a:r>
            <a:r>
              <a:rPr lang="en-GB" sz="1000" dirty="0" smtClean="0">
                <a:latin typeface="Times New Roman" panose="02020603050405020304" pitchFamily="18" charset="0"/>
                <a:cs typeface="Times New Roman" panose="02020603050405020304" pitchFamily="18" charset="0"/>
              </a:rPr>
              <a:t> der </a:t>
            </a:r>
            <a:r>
              <a:rPr lang="en-GB" sz="1000" dirty="0" err="1" smtClean="0">
                <a:latin typeface="Times New Roman" panose="02020603050405020304" pitchFamily="18" charset="0"/>
                <a:cs typeface="Times New Roman" panose="02020603050405020304" pitchFamily="18" charset="0"/>
              </a:rPr>
              <a:t>Minderheitsbeteiligung</a:t>
            </a:r>
            <a:r>
              <a:rPr lang="en-GB" sz="1000" dirty="0" smtClean="0">
                <a:latin typeface="Times New Roman" panose="02020603050405020304" pitchFamily="18" charset="0"/>
                <a:cs typeface="Times New Roman" panose="02020603050405020304" pitchFamily="18" charset="0"/>
              </a:rPr>
              <a:t> an</a:t>
            </a:r>
            <a:endParaRPr lang="en-US" sz="1000" dirty="0">
              <a:latin typeface="Times New Roman" panose="02020603050405020304" pitchFamily="18" charset="0"/>
              <a:cs typeface="Times New Roman" panose="02020603050405020304" pitchFamily="18" charset="0"/>
            </a:endParaRPr>
          </a:p>
        </p:txBody>
      </p:sp>
      <p:sp>
        <p:nvSpPr>
          <p:cNvPr id="71" name="TextBox 70"/>
          <p:cNvSpPr txBox="1"/>
          <p:nvPr/>
        </p:nvSpPr>
        <p:spPr>
          <a:xfrm>
            <a:off x="3660529" y="3187644"/>
            <a:ext cx="842800" cy="553998"/>
          </a:xfrm>
          <a:prstGeom prst="rect">
            <a:avLst/>
          </a:prstGeom>
          <a:noFill/>
        </p:spPr>
        <p:txBody>
          <a:bodyPr wrap="square" rtlCol="0">
            <a:spAutoFit/>
          </a:bodyPr>
          <a:lstStyle/>
          <a:p>
            <a:r>
              <a:rPr lang="en-GB" sz="1000" dirty="0" smtClean="0">
                <a:latin typeface="Times New Roman" panose="02020603050405020304" pitchFamily="18" charset="0"/>
                <a:cs typeface="Times New Roman" panose="02020603050405020304" pitchFamily="18" charset="0"/>
              </a:rPr>
              <a:t>Ryanair </a:t>
            </a:r>
            <a:r>
              <a:rPr lang="en-GB" sz="1000" dirty="0" err="1" smtClean="0">
                <a:latin typeface="Times New Roman" panose="02020603050405020304" pitchFamily="18" charset="0"/>
                <a:cs typeface="Times New Roman" panose="02020603050405020304" pitchFamily="18" charset="0"/>
              </a:rPr>
              <a:t>legt</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Rechtsmittel</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ein</a:t>
            </a:r>
            <a:endParaRPr lang="en-US" sz="1000" dirty="0">
              <a:latin typeface="Times New Roman" panose="02020603050405020304" pitchFamily="18" charset="0"/>
              <a:cs typeface="Times New Roman" panose="02020603050405020304" pitchFamily="18" charset="0"/>
            </a:endParaRPr>
          </a:p>
        </p:txBody>
      </p:sp>
      <p:sp>
        <p:nvSpPr>
          <p:cNvPr id="72" name="TextBox 71"/>
          <p:cNvSpPr txBox="1"/>
          <p:nvPr/>
        </p:nvSpPr>
        <p:spPr>
          <a:xfrm>
            <a:off x="4445010" y="3222775"/>
            <a:ext cx="837610" cy="400110"/>
          </a:xfrm>
          <a:prstGeom prst="rect">
            <a:avLst/>
          </a:prstGeom>
          <a:noFill/>
        </p:spPr>
        <p:txBody>
          <a:bodyPr wrap="square" rtlCol="0">
            <a:spAutoFit/>
          </a:bodyPr>
          <a:lstStyle/>
          <a:p>
            <a:r>
              <a:rPr lang="en-GB" sz="1000" dirty="0" err="1" smtClean="0">
                <a:latin typeface="Times New Roman" panose="02020603050405020304" pitchFamily="18" charset="0"/>
                <a:cs typeface="Times New Roman" panose="02020603050405020304" pitchFamily="18" charset="0"/>
              </a:rPr>
              <a:t>Aer</a:t>
            </a:r>
            <a:r>
              <a:rPr lang="en-GB" sz="1000" dirty="0" smtClean="0">
                <a:latin typeface="Times New Roman" panose="02020603050405020304" pitchFamily="18" charset="0"/>
                <a:cs typeface="Times New Roman" panose="02020603050405020304" pitchFamily="18" charset="0"/>
              </a:rPr>
              <a:t> Lingus </a:t>
            </a:r>
            <a:r>
              <a:rPr lang="en-GB" sz="1000" dirty="0" err="1" smtClean="0">
                <a:latin typeface="Times New Roman" panose="02020603050405020304" pitchFamily="18" charset="0"/>
                <a:cs typeface="Times New Roman" panose="02020603050405020304" pitchFamily="18" charset="0"/>
              </a:rPr>
              <a:t>ebenfalls</a:t>
            </a:r>
            <a:endParaRPr lang="en-US" sz="1000" dirty="0">
              <a:latin typeface="Times New Roman" panose="02020603050405020304" pitchFamily="18" charset="0"/>
              <a:cs typeface="Times New Roman" panose="02020603050405020304" pitchFamily="18" charset="0"/>
            </a:endParaRPr>
          </a:p>
        </p:txBody>
      </p:sp>
      <p:cxnSp>
        <p:nvCxnSpPr>
          <p:cNvPr id="73" name="Straight Arrow Connector 72"/>
          <p:cNvCxnSpPr/>
          <p:nvPr/>
        </p:nvCxnSpPr>
        <p:spPr>
          <a:xfrm>
            <a:off x="1691129" y="2477819"/>
            <a:ext cx="0" cy="447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974961" y="5229200"/>
            <a:ext cx="1981415" cy="707886"/>
          </a:xfrm>
          <a:prstGeom prst="rect">
            <a:avLst/>
          </a:prstGeom>
          <a:noFill/>
        </p:spPr>
        <p:txBody>
          <a:bodyPr wrap="square" rtlCol="0">
            <a:spAutoFit/>
          </a:bodyPr>
          <a:lstStyle/>
          <a:p>
            <a:r>
              <a:rPr lang="en-GB" sz="1000" dirty="0" err="1" smtClean="0">
                <a:latin typeface="Times New Roman" panose="02020603050405020304" pitchFamily="18" charset="0"/>
                <a:cs typeface="Times New Roman" panose="02020603050405020304" pitchFamily="18" charset="0"/>
              </a:rPr>
              <a:t>Beide</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Rechtsmittel</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zurückgewiesen</a:t>
            </a:r>
            <a:r>
              <a:rPr lang="en-GB" sz="1000" dirty="0" smtClean="0">
                <a:latin typeface="Times New Roman" panose="02020603050405020304" pitchFamily="18" charset="0"/>
                <a:cs typeface="Times New Roman" panose="02020603050405020304" pitchFamily="18" charset="0"/>
              </a:rPr>
              <a:t> und </a:t>
            </a:r>
            <a:r>
              <a:rPr lang="en-GB" sz="1000" dirty="0" err="1" smtClean="0">
                <a:latin typeface="Times New Roman" panose="02020603050405020304" pitchFamily="18" charset="0"/>
                <a:cs typeface="Times New Roman" panose="02020603050405020304" pitchFamily="18" charset="0"/>
              </a:rPr>
              <a:t>Kommissionsentscheidung</a:t>
            </a:r>
            <a:r>
              <a:rPr lang="en-GB" sz="1000" dirty="0" smtClean="0">
                <a:latin typeface="Times New Roman" panose="02020603050405020304" pitchFamily="18" charset="0"/>
                <a:cs typeface="Times New Roman" panose="02020603050405020304" pitchFamily="18" charset="0"/>
              </a:rPr>
              <a:t> </a:t>
            </a:r>
            <a:r>
              <a:rPr lang="en-GB" sz="1000" dirty="0" err="1" smtClean="0">
                <a:latin typeface="Times New Roman" panose="02020603050405020304" pitchFamily="18" charset="0"/>
                <a:cs typeface="Times New Roman" panose="02020603050405020304" pitchFamily="18" charset="0"/>
              </a:rPr>
              <a:t>bestätigt</a:t>
            </a:r>
            <a:endParaRPr lang="en-US" sz="1000" dirty="0">
              <a:latin typeface="Times New Roman" panose="02020603050405020304" pitchFamily="18" charset="0"/>
              <a:cs typeface="Times New Roman" panose="02020603050405020304" pitchFamily="18" charset="0"/>
            </a:endParaRPr>
          </a:p>
        </p:txBody>
      </p:sp>
      <p:sp>
        <p:nvSpPr>
          <p:cNvPr id="75" name="Rectangle 74"/>
          <p:cNvSpPr/>
          <p:nvPr/>
        </p:nvSpPr>
        <p:spPr>
          <a:xfrm>
            <a:off x="1353309" y="3295335"/>
            <a:ext cx="944365" cy="350784"/>
          </a:xfrm>
          <a:prstGeom prst="rect">
            <a:avLst/>
          </a:prstGeom>
          <a:solidFill>
            <a:schemeClr val="bg1">
              <a:alpha val="54000"/>
            </a:schemeClr>
          </a:solidFill>
          <a:ln>
            <a:noFill/>
            <a:miter lim="800000"/>
          </a:ln>
          <a:effectLst>
            <a:outerShdw blurRad="50800" dist="50800" dir="5400000" algn="ctr" rotWithShape="0">
              <a:schemeClr val="bg1">
                <a:alpha val="63000"/>
              </a:schemeClr>
            </a:outerShdw>
          </a:effectLst>
          <a:scene3d>
            <a:camera prst="orthographicFront"/>
            <a:lightRig rig="flood"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feld 1"/>
          <p:cNvSpPr txBox="1"/>
          <p:nvPr/>
        </p:nvSpPr>
        <p:spPr>
          <a:xfrm>
            <a:off x="-1005" y="5057213"/>
            <a:ext cx="2798398" cy="1384995"/>
          </a:xfrm>
          <a:prstGeom prst="rect">
            <a:avLst/>
          </a:prstGeom>
          <a:noFill/>
        </p:spPr>
        <p:txBody>
          <a:bodyPr wrap="square" rtlCol="0">
            <a:spAutoFit/>
          </a:bodyPr>
          <a:lstStyle/>
          <a:p>
            <a:r>
              <a:rPr lang="de-DE" sz="1200" dirty="0">
                <a:solidFill>
                  <a:schemeClr val="tx1"/>
                </a:solidFill>
                <a:latin typeface="Times New Roman" panose="02020603050405020304" pitchFamily="18" charset="0"/>
                <a:cs typeface="Times New Roman" panose="02020603050405020304" pitchFamily="18" charset="0"/>
              </a:rPr>
              <a:t>2006: Nach der Privatisierung von </a:t>
            </a:r>
            <a:r>
              <a:rPr lang="de-DE" sz="1200" dirty="0" err="1">
                <a:solidFill>
                  <a:schemeClr val="tx1"/>
                </a:solidFill>
                <a:latin typeface="Times New Roman" panose="02020603050405020304" pitchFamily="18" charset="0"/>
                <a:cs typeface="Times New Roman" panose="02020603050405020304" pitchFamily="18" charset="0"/>
              </a:rPr>
              <a:t>Aer</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Lingus</a:t>
            </a:r>
            <a:r>
              <a:rPr lang="de-DE" sz="1200" dirty="0">
                <a:solidFill>
                  <a:schemeClr val="tx1"/>
                </a:solidFill>
                <a:latin typeface="Times New Roman" panose="02020603050405020304" pitchFamily="18" charset="0"/>
                <a:cs typeface="Times New Roman" panose="02020603050405020304" pitchFamily="18" charset="0"/>
              </a:rPr>
              <a:t> erwarb </a:t>
            </a:r>
            <a:r>
              <a:rPr lang="de-DE" sz="1200" dirty="0" err="1">
                <a:solidFill>
                  <a:schemeClr val="tx1"/>
                </a:solidFill>
                <a:latin typeface="Times New Roman" panose="02020603050405020304" pitchFamily="18" charset="0"/>
                <a:cs typeface="Times New Roman" panose="02020603050405020304" pitchFamily="18" charset="0"/>
              </a:rPr>
              <a:t>Ryanair</a:t>
            </a:r>
            <a:r>
              <a:rPr lang="de-DE" sz="1200" dirty="0">
                <a:solidFill>
                  <a:schemeClr val="tx1"/>
                </a:solidFill>
                <a:latin typeface="Times New Roman" panose="02020603050405020304" pitchFamily="18" charset="0"/>
                <a:cs typeface="Times New Roman" panose="02020603050405020304" pitchFamily="18" charset="0"/>
              </a:rPr>
              <a:t> zunächst </a:t>
            </a:r>
            <a:r>
              <a:rPr lang="de-DE" sz="1200" dirty="0" smtClean="0">
                <a:solidFill>
                  <a:schemeClr val="tx1"/>
                </a:solidFill>
                <a:latin typeface="Times New Roman" panose="02020603050405020304" pitchFamily="18" charset="0"/>
                <a:cs typeface="Times New Roman" panose="02020603050405020304" pitchFamily="18" charset="0"/>
              </a:rPr>
              <a:t>eine Minderheitsbeteiligung </a:t>
            </a:r>
            <a:r>
              <a:rPr lang="de-DE" sz="1200" dirty="0" err="1">
                <a:solidFill>
                  <a:schemeClr val="tx1"/>
                </a:solidFill>
                <a:latin typeface="Times New Roman" panose="02020603050405020304" pitchFamily="18" charset="0"/>
                <a:cs typeface="Times New Roman" panose="02020603050405020304" pitchFamily="18" charset="0"/>
              </a:rPr>
              <a:t>iHv</a:t>
            </a:r>
            <a:r>
              <a:rPr lang="de-DE" sz="1200" dirty="0">
                <a:solidFill>
                  <a:schemeClr val="tx1"/>
                </a:solidFill>
                <a:latin typeface="Times New Roman" panose="02020603050405020304" pitchFamily="18" charset="0"/>
                <a:cs typeface="Times New Roman" panose="02020603050405020304" pitchFamily="18" charset="0"/>
              </a:rPr>
              <a:t> 19,16% an </a:t>
            </a:r>
            <a:r>
              <a:rPr lang="de-DE" sz="1200" dirty="0" err="1">
                <a:solidFill>
                  <a:schemeClr val="tx1"/>
                </a:solidFill>
                <a:latin typeface="Times New Roman" panose="02020603050405020304" pitchFamily="18" charset="0"/>
                <a:cs typeface="Times New Roman" panose="02020603050405020304" pitchFamily="18" charset="0"/>
              </a:rPr>
              <a:t>Aer</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Lingus</a:t>
            </a:r>
            <a:r>
              <a:rPr lang="de-DE" sz="1200" dirty="0">
                <a:solidFill>
                  <a:schemeClr val="tx1"/>
                </a:solidFill>
                <a:latin typeface="Times New Roman" panose="02020603050405020304" pitchFamily="18" charset="0"/>
                <a:cs typeface="Times New Roman" panose="02020603050405020304" pitchFamily="18" charset="0"/>
              </a:rPr>
              <a:t> und  </a:t>
            </a:r>
            <a:r>
              <a:rPr lang="de-DE" sz="1200" dirty="0" smtClean="0">
                <a:solidFill>
                  <a:schemeClr val="tx1"/>
                </a:solidFill>
                <a:latin typeface="Times New Roman" panose="02020603050405020304" pitchFamily="18" charset="0"/>
                <a:cs typeface="Times New Roman" panose="02020603050405020304" pitchFamily="18" charset="0"/>
              </a:rPr>
              <a:t>erhöhte diese </a:t>
            </a:r>
            <a:r>
              <a:rPr lang="de-DE" sz="1200" dirty="0">
                <a:solidFill>
                  <a:schemeClr val="tx1"/>
                </a:solidFill>
                <a:latin typeface="Times New Roman" panose="02020603050405020304" pitchFamily="18" charset="0"/>
                <a:cs typeface="Times New Roman" panose="02020603050405020304" pitchFamily="18" charset="0"/>
              </a:rPr>
              <a:t>dann bis auf  29,3%; beabsichtigte </a:t>
            </a:r>
            <a:r>
              <a:rPr lang="de-DE" sz="1200" dirty="0" smtClean="0">
                <a:solidFill>
                  <a:schemeClr val="tx1"/>
                </a:solidFill>
                <a:latin typeface="Times New Roman" panose="02020603050405020304" pitchFamily="18" charset="0"/>
                <a:cs typeface="Times New Roman" panose="02020603050405020304" pitchFamily="18" charset="0"/>
              </a:rPr>
              <a:t>allerdings Erwerb </a:t>
            </a:r>
            <a:r>
              <a:rPr lang="de-DE" sz="1200" dirty="0">
                <a:solidFill>
                  <a:schemeClr val="tx1"/>
                </a:solidFill>
                <a:latin typeface="Times New Roman" panose="02020603050405020304" pitchFamily="18" charset="0"/>
                <a:cs typeface="Times New Roman" panose="02020603050405020304" pitchFamily="18" charset="0"/>
              </a:rPr>
              <a:t>des gesamten Kapitals</a:t>
            </a:r>
          </a:p>
          <a:p>
            <a:endParaRPr lang="de-DE" sz="1200" dirty="0">
              <a:solidFill>
                <a:srgbClr val="FF0000"/>
              </a:solidFill>
            </a:endParaRPr>
          </a:p>
        </p:txBody>
      </p:sp>
      <p:sp>
        <p:nvSpPr>
          <p:cNvPr id="6" name="Fußzeilenplatzhalter 5"/>
          <p:cNvSpPr>
            <a:spLocks noGrp="1"/>
          </p:cNvSpPr>
          <p:nvPr>
            <p:ph type="ftr" sz="quarter" idx="10"/>
          </p:nvPr>
        </p:nvSpPr>
        <p:spPr/>
        <p:txBody>
          <a:bodyPr/>
          <a:lstStyle/>
          <a:p>
            <a:r>
              <a:rPr lang="en-US" smtClean="0"/>
              <a:t>Dr. Romina Polley</a:t>
            </a:r>
            <a:endParaRPr lang="en-US"/>
          </a:p>
        </p:txBody>
      </p:sp>
    </p:spTree>
    <p:extLst>
      <p:ext uri="{BB962C8B-B14F-4D97-AF65-F5344CB8AC3E}">
        <p14:creationId xmlns:p14="http://schemas.microsoft.com/office/powerpoint/2010/main" val="802306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6307" y="533397"/>
            <a:ext cx="8239125" cy="898525"/>
          </a:xfrm>
        </p:spPr>
        <p:txBody>
          <a:bodyPr/>
          <a:lstStyle/>
          <a:p>
            <a:pPr algn="ctr"/>
            <a:r>
              <a:rPr lang="de-DE" sz="2000" b="1" dirty="0">
                <a:solidFill>
                  <a:schemeClr val="accent1"/>
                </a:solidFill>
                <a:latin typeface="Arial Rounded MT Bold" panose="020F0704030504030204" pitchFamily="34" charset="0"/>
              </a:rPr>
              <a:t/>
            </a:r>
            <a:br>
              <a:rPr lang="de-DE" sz="2000" b="1" dirty="0">
                <a:solidFill>
                  <a:schemeClr val="accent1"/>
                </a:solidFill>
                <a:latin typeface="Arial Rounded MT Bold" panose="020F0704030504030204" pitchFamily="34" charset="0"/>
              </a:rPr>
            </a:br>
            <a:r>
              <a:rPr lang="de-DE" sz="2000" b="1" u="sng" dirty="0">
                <a:solidFill>
                  <a:schemeClr val="tx1"/>
                </a:solidFill>
                <a:latin typeface="Times New Roman" panose="02020603050405020304" pitchFamily="18" charset="0"/>
                <a:cs typeface="Times New Roman" panose="02020603050405020304" pitchFamily="18" charset="0"/>
              </a:rPr>
              <a:t>3.1 Behandlung Minderheitsbeteiligungen unterhalb der Kontrollschwelle nach der FKVO </a:t>
            </a:r>
            <a:r>
              <a:rPr lang="de-DE" sz="2000" b="1" u="sng" dirty="0" smtClean="0">
                <a:solidFill>
                  <a:schemeClr val="tx1"/>
                </a:solidFill>
                <a:latin typeface="Times New Roman" panose="02020603050405020304" pitchFamily="18" charset="0"/>
                <a:cs typeface="Times New Roman" panose="02020603050405020304" pitchFamily="18" charset="0"/>
              </a:rPr>
              <a:t> </a:t>
            </a:r>
            <a:r>
              <a:rPr lang="de-DE" sz="2000" b="1" u="sng" dirty="0">
                <a:solidFill>
                  <a:schemeClr val="tx1"/>
                </a:solidFill>
                <a:latin typeface="Times New Roman" panose="02020603050405020304" pitchFamily="18" charset="0"/>
                <a:cs typeface="Times New Roman" panose="02020603050405020304" pitchFamily="18" charset="0"/>
              </a:rPr>
              <a:t>– </a:t>
            </a:r>
            <a:br>
              <a:rPr lang="de-DE" sz="2000" b="1" u="sng" dirty="0">
                <a:solidFill>
                  <a:schemeClr val="tx1"/>
                </a:solidFill>
                <a:latin typeface="Times New Roman" panose="02020603050405020304" pitchFamily="18" charset="0"/>
                <a:cs typeface="Times New Roman" panose="02020603050405020304" pitchFamily="18" charset="0"/>
              </a:rPr>
            </a:br>
            <a:r>
              <a:rPr lang="de-DE" sz="2000" b="1" u="sng" dirty="0">
                <a:solidFill>
                  <a:schemeClr val="tx1"/>
                </a:solidFill>
                <a:latin typeface="Times New Roman" panose="02020603050405020304" pitchFamily="18" charset="0"/>
                <a:cs typeface="Times New Roman" panose="02020603050405020304" pitchFamily="18" charset="0"/>
              </a:rPr>
              <a:t>Entscheidungsbesprechung </a:t>
            </a:r>
            <a:r>
              <a:rPr lang="de-DE" sz="2000" b="1" u="sng" dirty="0" err="1" smtClean="0">
                <a:solidFill>
                  <a:schemeClr val="tx1"/>
                </a:solidFill>
                <a:latin typeface="Times New Roman" panose="02020603050405020304" pitchFamily="18" charset="0"/>
                <a:cs typeface="Times New Roman" panose="02020603050405020304" pitchFamily="18" charset="0"/>
              </a:rPr>
              <a:t>Aer</a:t>
            </a:r>
            <a:r>
              <a:rPr lang="de-DE" sz="2000" b="1" u="sng" dirty="0" smtClean="0">
                <a:solidFill>
                  <a:schemeClr val="tx1"/>
                </a:solidFill>
                <a:latin typeface="Times New Roman" panose="02020603050405020304" pitchFamily="18" charset="0"/>
                <a:cs typeface="Times New Roman" panose="02020603050405020304" pitchFamily="18" charset="0"/>
              </a:rPr>
              <a:t> </a:t>
            </a:r>
            <a:r>
              <a:rPr lang="de-DE" sz="2000" b="1" u="sng" dirty="0" err="1">
                <a:solidFill>
                  <a:schemeClr val="tx1"/>
                </a:solidFill>
                <a:latin typeface="Times New Roman" panose="02020603050405020304" pitchFamily="18" charset="0"/>
                <a:cs typeface="Times New Roman" panose="02020603050405020304" pitchFamily="18" charset="0"/>
              </a:rPr>
              <a:t>Lingus</a:t>
            </a:r>
            <a:r>
              <a:rPr lang="de-DE" sz="2000" b="1" u="sng"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p:txBody>
      </p:sp>
      <p:pic>
        <p:nvPicPr>
          <p:cNvPr id="6" name="Picture 5" descr="http://www.modernukraine.eu/wp-content/uploads/2013/01/European-Commission-Logo-square.jpg">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57729" y="4612575"/>
            <a:ext cx="1129211" cy="1143696"/>
          </a:xfrm>
          <a:prstGeom prst="rect">
            <a:avLst/>
          </a:prstGeom>
          <a:noFill/>
          <a:ln>
            <a:noFill/>
          </a:ln>
        </p:spPr>
      </p:pic>
      <p:cxnSp>
        <p:nvCxnSpPr>
          <p:cNvPr id="7" name="Straight Arrow Connector 6"/>
          <p:cNvCxnSpPr/>
          <p:nvPr/>
        </p:nvCxnSpPr>
        <p:spPr>
          <a:xfrm>
            <a:off x="3403282" y="3697761"/>
            <a:ext cx="0" cy="10902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86216" y="2929894"/>
            <a:ext cx="8387236" cy="1004168"/>
            <a:chOff x="899592" y="3576960"/>
            <a:chExt cx="7369520" cy="1004168"/>
          </a:xfrm>
        </p:grpSpPr>
        <p:sp>
          <p:nvSpPr>
            <p:cNvPr id="9" name="Right Arrow 8"/>
            <p:cNvSpPr/>
            <p:nvPr/>
          </p:nvSpPr>
          <p:spPr>
            <a:xfrm>
              <a:off x="7032624" y="3576960"/>
              <a:ext cx="1236488" cy="1004168"/>
            </a:xfrm>
            <a:prstGeom prst="rightArrow">
              <a:avLst/>
            </a:prstGeom>
            <a:gradFill flip="none" rotWithShape="1">
              <a:gsLst>
                <a:gs pos="0">
                  <a:srgbClr val="8D8D8D"/>
                </a:gs>
                <a:gs pos="33000">
                  <a:schemeClr val="bg1">
                    <a:lumMod val="85000"/>
                    <a:shade val="30000"/>
                    <a:satMod val="115000"/>
                  </a:schemeClr>
                </a:gs>
                <a:gs pos="52000">
                  <a:schemeClr val="bg1">
                    <a:lumMod val="85000"/>
                    <a:shade val="67500"/>
                    <a:satMod val="115000"/>
                  </a:schemeClr>
                </a:gs>
                <a:gs pos="74000">
                  <a:schemeClr val="bg1">
                    <a:lumMod val="8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lumMod val="85000"/>
                  </a:schemeClr>
                </a:solidFill>
              </a:endParaRPr>
            </a:p>
          </p:txBody>
        </p:sp>
        <p:sp>
          <p:nvSpPr>
            <p:cNvPr id="10" name="pgshape"/>
            <p:cNvSpPr/>
            <p:nvPr/>
          </p:nvSpPr>
          <p:spPr>
            <a:xfrm>
              <a:off x="899592" y="3825044"/>
              <a:ext cx="6756400" cy="508000"/>
            </a:xfrm>
            <a:prstGeom prst="rect">
              <a:avLst/>
            </a:prstGeom>
            <a:gradFill flip="none" rotWithShape="1">
              <a:gsLst>
                <a:gs pos="0">
                  <a:srgbClr val="B2B2B2"/>
                </a:gs>
                <a:gs pos="50000">
                  <a:srgbClr val="F2F2F2"/>
                </a:gs>
                <a:gs pos="100000">
                  <a:srgbClr val="737373"/>
                </a:gs>
              </a:gsLst>
              <a:lin ang="5400000" scaled="1"/>
              <a:tileRect/>
            </a:gradFill>
            <a:ln w="25400" cap="flat" cmpd="sng"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gshape"/>
            <p:cNvSpPr txBox="1"/>
            <p:nvPr>
              <p:custDataLst>
                <p:tags r:id="rId2"/>
              </p:custDataLst>
            </p:nvPr>
          </p:nvSpPr>
          <p:spPr>
            <a:xfrm>
              <a:off x="2402479" y="3833565"/>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June 2012</a:t>
              </a:r>
              <a:endParaRPr lang="en-GB" sz="1400" dirty="0">
                <a:solidFill>
                  <a:srgbClr val="000000"/>
                </a:solidFill>
                <a:latin typeface="Times New Roman" panose="02020603050405020304" pitchFamily="18" charset="0"/>
                <a:cs typeface="Times New Roman" panose="02020603050405020304" pitchFamily="18" charset="0"/>
              </a:endParaRPr>
            </a:p>
          </p:txBody>
        </p:sp>
        <p:sp>
          <p:nvSpPr>
            <p:cNvPr id="15" name="pgshape"/>
            <p:cNvSpPr txBox="1"/>
            <p:nvPr>
              <p:custDataLst>
                <p:tags r:id="rId3"/>
              </p:custDataLst>
            </p:nvPr>
          </p:nvSpPr>
          <p:spPr>
            <a:xfrm>
              <a:off x="3247314" y="3819436"/>
              <a:ext cx="558381"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July 2012</a:t>
              </a:r>
              <a:endParaRPr lang="en-GB" sz="1400" dirty="0">
                <a:solidFill>
                  <a:srgbClr val="000000"/>
                </a:solidFill>
                <a:latin typeface="Times New Roman" panose="02020603050405020304" pitchFamily="18" charset="0"/>
                <a:cs typeface="Times New Roman" panose="02020603050405020304" pitchFamily="18" charset="0"/>
              </a:endParaRPr>
            </a:p>
          </p:txBody>
        </p:sp>
        <p:sp>
          <p:nvSpPr>
            <p:cNvPr id="18" name="pgshape"/>
            <p:cNvSpPr txBox="1"/>
            <p:nvPr>
              <p:custDataLst>
                <p:tags r:id="rId4"/>
              </p:custDataLst>
            </p:nvPr>
          </p:nvSpPr>
          <p:spPr>
            <a:xfrm>
              <a:off x="5176141" y="3834833"/>
              <a:ext cx="675640"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Feb 2013</a:t>
              </a:r>
              <a:endParaRPr lang="en-GB" sz="1400" dirty="0">
                <a:solidFill>
                  <a:srgbClr val="000000"/>
                </a:solidFill>
                <a:latin typeface="Times New Roman" panose="02020603050405020304" pitchFamily="18" charset="0"/>
                <a:cs typeface="Times New Roman" panose="02020603050405020304" pitchFamily="18" charset="0"/>
              </a:endParaRPr>
            </a:p>
          </p:txBody>
        </p:sp>
      </p:grpSp>
      <p:grpSp>
        <p:nvGrpSpPr>
          <p:cNvPr id="20" name="Group 19"/>
          <p:cNvGrpSpPr/>
          <p:nvPr/>
        </p:nvGrpSpPr>
        <p:grpSpPr>
          <a:xfrm>
            <a:off x="6398800" y="4970216"/>
            <a:ext cx="685235" cy="559805"/>
            <a:chOff x="7876109" y="2784325"/>
            <a:chExt cx="872355" cy="1004715"/>
          </a:xfrm>
        </p:grpSpPr>
        <p:pic>
          <p:nvPicPr>
            <p:cNvPr id="21" name="Picture 4"/>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72" t="8330" r="67750" b="30984"/>
            <a:stretch/>
          </p:blipFill>
          <p:spPr bwMode="auto">
            <a:xfrm>
              <a:off x="8059452" y="2784325"/>
              <a:ext cx="567458" cy="65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7876109" y="3388930"/>
              <a:ext cx="872355" cy="400110"/>
            </a:xfrm>
            <a:prstGeom prst="rect">
              <a:avLst/>
            </a:prstGeom>
            <a:noFill/>
          </p:spPr>
          <p:txBody>
            <a:bodyPr wrap="none" rtlCol="0">
              <a:spAutoFit/>
            </a:bodyPr>
            <a:lstStyle/>
            <a:p>
              <a:r>
                <a:rPr lang="en-GB" sz="1000" b="1" i="1" dirty="0" smtClean="0"/>
                <a:t>EU General</a:t>
              </a:r>
            </a:p>
            <a:p>
              <a:r>
                <a:rPr lang="en-GB" sz="1000" b="1" i="1" dirty="0" smtClean="0"/>
                <a:t>Court</a:t>
              </a:r>
              <a:endParaRPr lang="en-GB" sz="1000" b="1" i="1" dirty="0"/>
            </a:p>
          </p:txBody>
        </p:sp>
      </p:grpSp>
      <p:cxnSp>
        <p:nvCxnSpPr>
          <p:cNvPr id="23" name="Straight Arrow Connector 22"/>
          <p:cNvCxnSpPr/>
          <p:nvPr/>
        </p:nvCxnSpPr>
        <p:spPr>
          <a:xfrm>
            <a:off x="4103511" y="5241989"/>
            <a:ext cx="846193"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rotWithShape="1">
          <a:blip r:embed="rId10" cstate="print">
            <a:extLst>
              <a:ext uri="{28A0092B-C50C-407E-A947-70E740481C1C}">
                <a14:useLocalDpi xmlns:a14="http://schemas.microsoft.com/office/drawing/2010/main" val="0"/>
              </a:ext>
            </a:extLst>
          </a:blip>
          <a:srcRect t="13776" b="2993"/>
          <a:stretch/>
        </p:blipFill>
        <p:spPr>
          <a:xfrm>
            <a:off x="5030648" y="4877092"/>
            <a:ext cx="1139804" cy="354561"/>
          </a:xfrm>
          <a:prstGeom prst="rect">
            <a:avLst/>
          </a:prstGeom>
        </p:spPr>
      </p:pic>
      <p:pic>
        <p:nvPicPr>
          <p:cNvPr id="25" name="Picture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30648" y="5216064"/>
            <a:ext cx="1141438" cy="330065"/>
          </a:xfrm>
          <a:prstGeom prst="rect">
            <a:avLst/>
          </a:prstGeom>
        </p:spPr>
      </p:pic>
      <p:pic>
        <p:nvPicPr>
          <p:cNvPr id="26" name="Picture 25" descr="http://www.techinasia.com/wp-content/uploads/2009/07/Stop.png">
            <a:hlinkClick r:id="rId12"/>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246672" y="4844925"/>
            <a:ext cx="663041" cy="701204"/>
          </a:xfrm>
          <a:prstGeom prst="rect">
            <a:avLst/>
          </a:prstGeom>
          <a:noFill/>
          <a:ln>
            <a:noFill/>
          </a:ln>
        </p:spPr>
      </p:pic>
      <p:sp>
        <p:nvSpPr>
          <p:cNvPr id="27" name="TextBox 26"/>
          <p:cNvSpPr txBox="1"/>
          <p:nvPr/>
        </p:nvSpPr>
        <p:spPr>
          <a:xfrm>
            <a:off x="265814" y="4242864"/>
            <a:ext cx="1691192" cy="246221"/>
          </a:xfrm>
          <a:prstGeom prst="rect">
            <a:avLst/>
          </a:prstGeom>
          <a:noFill/>
        </p:spPr>
        <p:txBody>
          <a:bodyPr wrap="square" rtlCol="0">
            <a:spAutoFit/>
          </a:bodyPr>
          <a:lstStyle/>
          <a:p>
            <a:pPr algn="ctr"/>
            <a:r>
              <a:rPr lang="de-DE" sz="1000" dirty="0" smtClean="0"/>
              <a:t>3. Übernahmeangebot</a:t>
            </a:r>
            <a:endParaRPr lang="en-US" sz="1000" dirty="0"/>
          </a:p>
        </p:txBody>
      </p:sp>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12343" y="4437183"/>
            <a:ext cx="1213091" cy="350784"/>
          </a:xfrm>
          <a:prstGeom prst="rect">
            <a:avLst/>
          </a:prstGeom>
        </p:spPr>
      </p:pic>
      <p:pic>
        <p:nvPicPr>
          <p:cNvPr id="29" name="Picture 28"/>
          <p:cNvPicPr>
            <a:picLocks noChangeAspect="1"/>
          </p:cNvPicPr>
          <p:nvPr/>
        </p:nvPicPr>
        <p:blipFill rotWithShape="1">
          <a:blip r:embed="rId10" cstate="print">
            <a:extLst>
              <a:ext uri="{28A0092B-C50C-407E-A947-70E740481C1C}">
                <a14:useLocalDpi xmlns:a14="http://schemas.microsoft.com/office/drawing/2010/main" val="0"/>
              </a:ext>
            </a:extLst>
          </a:blip>
          <a:srcRect t="13776" b="2993"/>
          <a:stretch/>
        </p:blipFill>
        <p:spPr>
          <a:xfrm>
            <a:off x="1914005" y="4060341"/>
            <a:ext cx="1211429" cy="376842"/>
          </a:xfrm>
          <a:prstGeom prst="rect">
            <a:avLst/>
          </a:prstGeom>
        </p:spPr>
      </p:pic>
      <p:cxnSp>
        <p:nvCxnSpPr>
          <p:cNvPr id="30" name="Straight Arrow Connector 29"/>
          <p:cNvCxnSpPr/>
          <p:nvPr/>
        </p:nvCxnSpPr>
        <p:spPr>
          <a:xfrm>
            <a:off x="2498459" y="3687346"/>
            <a:ext cx="0" cy="3651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643589" y="3719328"/>
            <a:ext cx="0" cy="11577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pgshape"/>
          <p:cNvSpPr txBox="1"/>
          <p:nvPr>
            <p:custDataLst>
              <p:tags r:id="rId1"/>
            </p:custDataLst>
          </p:nvPr>
        </p:nvSpPr>
        <p:spPr>
          <a:xfrm>
            <a:off x="6349935" y="3189761"/>
            <a:ext cx="768945" cy="508000"/>
          </a:xfrm>
          <a:prstGeom prst="rect">
            <a:avLst/>
          </a:prstGeom>
          <a:noFill/>
        </p:spPr>
        <p:txBody>
          <a:bodyPr vert="horz" wrap="square" rtlCol="0" anchor="ctr" anchorCtr="1">
            <a:noAutofit/>
          </a:bodyPr>
          <a:lstStyle/>
          <a:p>
            <a:r>
              <a:rPr lang="en-GB" sz="1400" dirty="0" smtClean="0">
                <a:solidFill>
                  <a:srgbClr val="000000"/>
                </a:solidFill>
                <a:latin typeface="Times New Roman" panose="02020603050405020304" pitchFamily="18" charset="0"/>
                <a:cs typeface="Times New Roman" panose="02020603050405020304" pitchFamily="18" charset="0"/>
              </a:rPr>
              <a:t>May 2013</a:t>
            </a:r>
            <a:endParaRPr lang="en-GB" sz="1400" dirty="0">
              <a:solidFill>
                <a:srgbClr val="000000"/>
              </a:solidFill>
              <a:latin typeface="Times New Roman" panose="02020603050405020304" pitchFamily="18" charset="0"/>
              <a:cs typeface="Times New Roman" panose="02020603050405020304" pitchFamily="18" charset="0"/>
            </a:endParaRPr>
          </a:p>
        </p:txBody>
      </p:sp>
      <p:cxnSp>
        <p:nvCxnSpPr>
          <p:cNvPr id="33" name="Straight Arrow Connector 32"/>
          <p:cNvCxnSpPr/>
          <p:nvPr/>
        </p:nvCxnSpPr>
        <p:spPr>
          <a:xfrm flipH="1">
            <a:off x="6741417" y="3729821"/>
            <a:ext cx="17423" cy="1114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606898" y="4898760"/>
            <a:ext cx="148318" cy="22954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248429" y="5214891"/>
            <a:ext cx="101554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36" name="Picture 2" descr="http://www.blogcdn.com/travel.aol.co.uk/media/2012/11/michael-oleary-ryanair.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800200" y="3746642"/>
            <a:ext cx="1661894" cy="1106992"/>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3870149" y="4804375"/>
            <a:ext cx="1529678" cy="430887"/>
          </a:xfrm>
          <a:prstGeom prst="rect">
            <a:avLst/>
          </a:prstGeom>
          <a:noFill/>
        </p:spPr>
        <p:txBody>
          <a:bodyPr wrap="square" rtlCol="0">
            <a:spAutoFit/>
          </a:bodyPr>
          <a:lstStyle/>
          <a:p>
            <a:r>
              <a:rPr lang="en-GB" sz="1100" dirty="0" smtClean="0">
                <a:latin typeface="Times New Roman" panose="02020603050405020304" pitchFamily="18" charset="0"/>
                <a:cs typeface="Times New Roman" panose="02020603050405020304" pitchFamily="18" charset="0"/>
              </a:rPr>
              <a:t>Michael O’Leary</a:t>
            </a:r>
          </a:p>
          <a:p>
            <a:r>
              <a:rPr lang="en-GB" sz="1100" dirty="0" smtClean="0">
                <a:latin typeface="Times New Roman" panose="02020603050405020304" pitchFamily="18" charset="0"/>
                <a:cs typeface="Times New Roman" panose="02020603050405020304" pitchFamily="18" charset="0"/>
              </a:rPr>
              <a:t>(Ryanair CEO)</a:t>
            </a:r>
            <a:endParaRPr lang="en-GB" sz="1100" dirty="0">
              <a:latin typeface="Times New Roman" panose="02020603050405020304" pitchFamily="18" charset="0"/>
              <a:cs typeface="Times New Roman" panose="02020603050405020304" pitchFamily="18" charset="0"/>
            </a:endParaRPr>
          </a:p>
        </p:txBody>
      </p:sp>
      <p:sp>
        <p:nvSpPr>
          <p:cNvPr id="2" name="Fußzeilenplatzhalter 1"/>
          <p:cNvSpPr>
            <a:spLocks noGrp="1"/>
          </p:cNvSpPr>
          <p:nvPr>
            <p:ph type="ftr" sz="quarter" idx="10"/>
          </p:nvPr>
        </p:nvSpPr>
        <p:spPr/>
        <p:txBody>
          <a:bodyPr/>
          <a:lstStyle/>
          <a:p>
            <a:r>
              <a:rPr lang="en-US" dirty="0" smtClean="0"/>
              <a:t>Dr. Romina Polley</a:t>
            </a:r>
            <a:endParaRPr lang="en-US" dirty="0"/>
          </a:p>
        </p:txBody>
      </p:sp>
      <p:sp>
        <p:nvSpPr>
          <p:cNvPr id="5" name="Textfeld 4"/>
          <p:cNvSpPr txBox="1"/>
          <p:nvPr/>
        </p:nvSpPr>
        <p:spPr>
          <a:xfrm>
            <a:off x="535918" y="1530366"/>
            <a:ext cx="7821273" cy="1815882"/>
          </a:xfrm>
          <a:prstGeom prst="rect">
            <a:avLst/>
          </a:prstGeom>
          <a:noFill/>
        </p:spPr>
        <p:txBody>
          <a:bodyPr wrap="square" rtlCol="0">
            <a:spAutoFit/>
          </a:bodyPr>
          <a:lstStyle/>
          <a:p>
            <a:pPr marL="285750" indent="-285750">
              <a:buClr>
                <a:srgbClr val="000000"/>
              </a:buClr>
              <a:buFont typeface="Wingdings" panose="05000000000000000000" pitchFamily="2" charset="2"/>
              <a:buChar char="§"/>
            </a:pPr>
            <a:r>
              <a:rPr lang="de-DE" dirty="0" err="1">
                <a:latin typeface="Times New Roman" panose="02020603050405020304" pitchFamily="18" charset="0"/>
                <a:cs typeface="Times New Roman" panose="02020603050405020304" pitchFamily="18" charset="0"/>
              </a:rPr>
              <a:t>Aer</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Lingus</a:t>
            </a:r>
            <a:r>
              <a:rPr lang="de-DE" dirty="0">
                <a:latin typeface="Times New Roman" panose="02020603050405020304" pitchFamily="18" charset="0"/>
                <a:cs typeface="Times New Roman" panose="02020603050405020304" pitchFamily="18" charset="0"/>
              </a:rPr>
              <a:t> ersuchte die Kommission, </a:t>
            </a:r>
            <a:r>
              <a:rPr lang="de-DE" dirty="0" err="1">
                <a:latin typeface="Times New Roman" panose="02020603050405020304" pitchFamily="18" charset="0"/>
                <a:cs typeface="Times New Roman" panose="02020603050405020304" pitchFamily="18" charset="0"/>
              </a:rPr>
              <a:t>Ryanair</a:t>
            </a:r>
            <a:r>
              <a:rPr lang="de-DE" dirty="0">
                <a:latin typeface="Times New Roman" panose="02020603050405020304" pitchFamily="18" charset="0"/>
                <a:cs typeface="Times New Roman" panose="02020603050405020304" pitchFamily="18" charset="0"/>
              </a:rPr>
              <a:t> aufzugeben, alle Anteile an </a:t>
            </a:r>
            <a:r>
              <a:rPr lang="de-DE" dirty="0" err="1">
                <a:latin typeface="Times New Roman" panose="02020603050405020304" pitchFamily="18" charset="0"/>
                <a:cs typeface="Times New Roman" panose="02020603050405020304" pitchFamily="18" charset="0"/>
              </a:rPr>
              <a:t>Aer</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Lingus</a:t>
            </a:r>
            <a:r>
              <a:rPr lang="de-DE" dirty="0">
                <a:latin typeface="Times New Roman" panose="02020603050405020304" pitchFamily="18" charset="0"/>
                <a:cs typeface="Times New Roman" panose="02020603050405020304" pitchFamily="18" charset="0"/>
              </a:rPr>
              <a:t> abzugeben.</a:t>
            </a:r>
          </a:p>
          <a:p>
            <a:pPr marL="285750" indent="-285750">
              <a:buClr>
                <a:srgbClr val="000000"/>
              </a:buClr>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Kommission lehnte dies mangels Zuständigkeit ab, </a:t>
            </a:r>
          </a:p>
          <a:p>
            <a:pPr marL="741363" lvl="2" indent="-285750">
              <a:buClr>
                <a:srgbClr val="000000"/>
              </a:buClr>
              <a:buFont typeface="Wingdings" panose="05000000000000000000" pitchFamily="2" charset="2"/>
              <a:buChar char="§"/>
            </a:pPr>
            <a:r>
              <a:rPr lang="de-DE" dirty="0">
                <a:latin typeface="Times New Roman" panose="02020603050405020304" pitchFamily="18" charset="0"/>
                <a:cs typeface="Times New Roman" panose="02020603050405020304" pitchFamily="18" charset="0"/>
              </a:rPr>
              <a:t>da die Minderheitsbeteiligung keine Kontrollmöglichkeit (weder de jure noch de  facto) für </a:t>
            </a:r>
            <a:r>
              <a:rPr lang="de-DE" dirty="0" err="1">
                <a:latin typeface="Times New Roman" panose="02020603050405020304" pitchFamily="18" charset="0"/>
                <a:cs typeface="Times New Roman" panose="02020603050405020304" pitchFamily="18" charset="0"/>
              </a:rPr>
              <a:t>Ryanair</a:t>
            </a:r>
            <a:r>
              <a:rPr lang="de-DE" dirty="0">
                <a:latin typeface="Times New Roman" panose="02020603050405020304" pitchFamily="18" charset="0"/>
                <a:cs typeface="Times New Roman" panose="02020603050405020304" pitchFamily="18" charset="0"/>
              </a:rPr>
              <a:t> beinhalte und damit keinen Zusammenschluss im Sinne der EU-FKVO darstellte</a:t>
            </a:r>
            <a:r>
              <a:rPr lang="de-DE" dirty="0" smtClean="0">
                <a:latin typeface="Times New Roman" panose="02020603050405020304" pitchFamily="18" charset="0"/>
                <a:cs typeface="Times New Roman" panose="02020603050405020304" pitchFamily="18" charset="0"/>
              </a:rPr>
              <a:t>.</a:t>
            </a:r>
          </a:p>
          <a:p>
            <a:pPr marL="741363" lvl="2" indent="-285750">
              <a:buClr>
                <a:srgbClr val="000000"/>
              </a:buClr>
              <a:buFont typeface="Wingdings" panose="05000000000000000000" pitchFamily="2" charset="2"/>
              <a:buChar char="§"/>
            </a:pPr>
            <a:endParaRPr lang="de-DE" dirty="0">
              <a:latin typeface="Times New Roman" panose="02020603050405020304" pitchFamily="18" charset="0"/>
              <a:cs typeface="Times New Roman" panose="02020603050405020304" pitchFamily="18" charset="0"/>
            </a:endParaRPr>
          </a:p>
          <a:p>
            <a:pPr marL="285750" indent="-285750">
              <a:buClr>
                <a:srgbClr val="000000"/>
              </a:buClr>
              <a:buFont typeface="Wingdings" panose="05000000000000000000" pitchFamily="2" charset="2"/>
              <a:buChar char="§"/>
            </a:pPr>
            <a:r>
              <a:rPr lang="de-DE" dirty="0" err="1">
                <a:latin typeface="Times New Roman" panose="02020603050405020304" pitchFamily="18" charset="0"/>
                <a:cs typeface="Times New Roman" panose="02020603050405020304" pitchFamily="18" charset="0"/>
              </a:rPr>
              <a:t>Aer</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Lingus</a:t>
            </a:r>
            <a:r>
              <a:rPr lang="de-DE" dirty="0">
                <a:latin typeface="Times New Roman" panose="02020603050405020304" pitchFamily="18" charset="0"/>
                <a:cs typeface="Times New Roman" panose="02020603050405020304" pitchFamily="18" charset="0"/>
              </a:rPr>
              <a:t> erhob gegen diese Entscheidung ebenfalls Klage beim </a:t>
            </a:r>
            <a:r>
              <a:rPr lang="de-DE" dirty="0" err="1">
                <a:latin typeface="Times New Roman" panose="02020603050405020304" pitchFamily="18" charset="0"/>
                <a:cs typeface="Times New Roman" panose="02020603050405020304" pitchFamily="18" charset="0"/>
              </a:rPr>
              <a:t>EuG</a:t>
            </a:r>
            <a:endParaRPr lang="de-DE" dirty="0">
              <a:latin typeface="Times New Roman" panose="02020603050405020304" pitchFamily="18" charset="0"/>
              <a:cs typeface="Times New Roman" panose="02020603050405020304" pitchFamily="18" charset="0"/>
            </a:endParaRPr>
          </a:p>
          <a:p>
            <a:pPr marL="285750" indent="-285750">
              <a:buClr>
                <a:srgbClr val="000000"/>
              </a:buClr>
              <a:buFont typeface="Wingdings" panose="05000000000000000000" pitchFamily="2" charset="2"/>
              <a:buChar char="§"/>
            </a:pPr>
            <a:r>
              <a:rPr lang="de-DE" dirty="0" err="1">
                <a:latin typeface="Times New Roman" panose="02020603050405020304" pitchFamily="18" charset="0"/>
                <a:cs typeface="Times New Roman" panose="02020603050405020304" pitchFamily="18" charset="0"/>
              </a:rPr>
              <a:t>EuG</a:t>
            </a:r>
            <a:r>
              <a:rPr lang="de-DE" dirty="0">
                <a:latin typeface="Times New Roman" panose="02020603050405020304" pitchFamily="18" charset="0"/>
                <a:cs typeface="Times New Roman" panose="02020603050405020304" pitchFamily="18" charset="0"/>
              </a:rPr>
              <a:t> bestätigte beide Kommissionsentscheidungen </a:t>
            </a:r>
          </a:p>
          <a:p>
            <a:endParaRPr lang="de-DE" dirty="0"/>
          </a:p>
        </p:txBody>
      </p:sp>
    </p:spTree>
    <p:extLst>
      <p:ext uri="{BB962C8B-B14F-4D97-AF65-F5344CB8AC3E}">
        <p14:creationId xmlns:p14="http://schemas.microsoft.com/office/powerpoint/2010/main" val="12738582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52893"/>
            <a:ext cx="8685213" cy="969518"/>
          </a:xfrm>
        </p:spPr>
        <p:txBody>
          <a:bodyPr/>
          <a:lstStyle/>
          <a:p>
            <a:pPr algn="ctr"/>
            <a:r>
              <a:rPr lang="de-DE" sz="2000" b="1" u="sng" dirty="0" smtClean="0">
                <a:solidFill>
                  <a:schemeClr val="tx1"/>
                </a:solidFill>
                <a:latin typeface="Times New Roman" panose="02020603050405020304" pitchFamily="18" charset="0"/>
                <a:cs typeface="Times New Roman" panose="02020603050405020304" pitchFamily="18" charset="0"/>
              </a:rPr>
              <a:t>3.1 </a:t>
            </a:r>
            <a:r>
              <a:rPr lang="de-DE" sz="2000" b="1" u="sng" dirty="0">
                <a:solidFill>
                  <a:schemeClr val="tx1"/>
                </a:solidFill>
                <a:latin typeface="Times New Roman" panose="02020603050405020304" pitchFamily="18" charset="0"/>
                <a:cs typeface="Times New Roman" panose="02020603050405020304" pitchFamily="18" charset="0"/>
              </a:rPr>
              <a:t>Behandlung Minderheitsbeteiligungen unterhalb der Kontrollschwelle nach der FKVO (de lege </a:t>
            </a:r>
            <a:r>
              <a:rPr lang="de-DE" sz="2000" b="1" u="sng" dirty="0" err="1">
                <a:solidFill>
                  <a:schemeClr val="tx1"/>
                </a:solidFill>
                <a:latin typeface="Times New Roman" panose="02020603050405020304" pitchFamily="18" charset="0"/>
                <a:cs typeface="Times New Roman" panose="02020603050405020304" pitchFamily="18" charset="0"/>
              </a:rPr>
              <a:t>lata</a:t>
            </a:r>
            <a:r>
              <a:rPr lang="de-DE" sz="2000" b="1" u="sng" dirty="0">
                <a:solidFill>
                  <a:schemeClr val="tx1"/>
                </a:solidFill>
                <a:latin typeface="Times New Roman" panose="02020603050405020304" pitchFamily="18" charset="0"/>
                <a:cs typeface="Times New Roman" panose="02020603050405020304" pitchFamily="18" charset="0"/>
              </a:rPr>
              <a:t>) – </a:t>
            </a:r>
            <a:br>
              <a:rPr lang="de-DE" sz="2000" b="1" u="sng" dirty="0">
                <a:solidFill>
                  <a:schemeClr val="tx1"/>
                </a:solidFill>
                <a:latin typeface="Times New Roman" panose="02020603050405020304" pitchFamily="18" charset="0"/>
                <a:cs typeface="Times New Roman" panose="02020603050405020304" pitchFamily="18" charset="0"/>
              </a:rPr>
            </a:br>
            <a:r>
              <a:rPr lang="de-DE" sz="2000" b="1" u="sng" dirty="0">
                <a:solidFill>
                  <a:schemeClr val="tx1"/>
                </a:solidFill>
                <a:latin typeface="Times New Roman" panose="02020603050405020304" pitchFamily="18" charset="0"/>
                <a:cs typeface="Times New Roman" panose="02020603050405020304" pitchFamily="18" charset="0"/>
              </a:rPr>
              <a:t>Entscheidungsbesprechung Air </a:t>
            </a:r>
            <a:r>
              <a:rPr lang="de-DE" sz="2000" b="1" u="sng" dirty="0" err="1">
                <a:solidFill>
                  <a:schemeClr val="tx1"/>
                </a:solidFill>
                <a:latin typeface="Times New Roman" panose="02020603050405020304" pitchFamily="18" charset="0"/>
                <a:cs typeface="Times New Roman" panose="02020603050405020304" pitchFamily="18" charset="0"/>
              </a:rPr>
              <a:t>Lingus</a:t>
            </a:r>
            <a:r>
              <a:rPr lang="de-DE" sz="2000" b="1" u="sng"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3" name="Textplatzhalter 12"/>
          <p:cNvSpPr>
            <a:spLocks noGrp="1"/>
          </p:cNvSpPr>
          <p:nvPr>
            <p:ph type="body" idx="1"/>
          </p:nvPr>
        </p:nvSpPr>
        <p:spPr>
          <a:xfrm>
            <a:off x="228598" y="1626780"/>
            <a:ext cx="8686800" cy="4454069"/>
          </a:xfrm>
        </p:spPr>
        <p:txBody>
          <a:bodyPr/>
          <a:lstStyle/>
          <a:p>
            <a:pPr marL="285750" indent="-285750">
              <a:buFont typeface="Arial" charset="0"/>
              <a:buChar char="•"/>
            </a:pPr>
            <a:r>
              <a:rPr lang="de-DE" sz="1600" dirty="0" err="1">
                <a:latin typeface="Times New Roman" panose="02020603050405020304" pitchFamily="18" charset="0"/>
                <a:cs typeface="Times New Roman" panose="02020603050405020304" pitchFamily="18" charset="0"/>
              </a:rPr>
              <a:t>Aer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Lingus</a:t>
            </a:r>
            <a:r>
              <a:rPr lang="de-DE" sz="1600" dirty="0">
                <a:latin typeface="Times New Roman" panose="02020603050405020304" pitchFamily="18" charset="0"/>
                <a:cs typeface="Times New Roman" panose="02020603050405020304" pitchFamily="18" charset="0"/>
              </a:rPr>
              <a:t> ersuchte die Kommission, </a:t>
            </a:r>
            <a:r>
              <a:rPr lang="de-DE" sz="1600" dirty="0" err="1">
                <a:latin typeface="Times New Roman" panose="02020603050405020304" pitchFamily="18" charset="0"/>
                <a:cs typeface="Times New Roman" panose="02020603050405020304" pitchFamily="18" charset="0"/>
              </a:rPr>
              <a:t>Ryanair</a:t>
            </a:r>
            <a:r>
              <a:rPr lang="de-DE" sz="1600" dirty="0">
                <a:latin typeface="Times New Roman" panose="02020603050405020304" pitchFamily="18" charset="0"/>
                <a:cs typeface="Times New Roman" panose="02020603050405020304" pitchFamily="18" charset="0"/>
              </a:rPr>
              <a:t> aufzugeben, alle Anteile an </a:t>
            </a:r>
            <a:r>
              <a:rPr lang="de-DE" sz="1600" dirty="0" err="1">
                <a:latin typeface="Times New Roman" panose="02020603050405020304" pitchFamily="18" charset="0"/>
                <a:cs typeface="Times New Roman" panose="02020603050405020304" pitchFamily="18" charset="0"/>
              </a:rPr>
              <a:t>Aer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Lingus</a:t>
            </a:r>
            <a:r>
              <a:rPr lang="de-DE" sz="1600" dirty="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abzugeben.</a:t>
            </a:r>
          </a:p>
          <a:p>
            <a:pPr marL="285750" indent="-285750">
              <a:buFont typeface="Arial" charset="0"/>
              <a:buChar char="•"/>
            </a:pPr>
            <a:r>
              <a:rPr lang="de-DE" sz="1600" dirty="0" smtClean="0">
                <a:latin typeface="Times New Roman" panose="02020603050405020304" pitchFamily="18" charset="0"/>
                <a:cs typeface="Times New Roman" panose="02020603050405020304" pitchFamily="18" charset="0"/>
              </a:rPr>
              <a:t>Kommission </a:t>
            </a:r>
            <a:r>
              <a:rPr lang="de-DE" sz="1600" dirty="0">
                <a:latin typeface="Times New Roman" panose="02020603050405020304" pitchFamily="18" charset="0"/>
                <a:cs typeface="Times New Roman" panose="02020603050405020304" pitchFamily="18" charset="0"/>
              </a:rPr>
              <a:t>lehnte dies mangels Zuständigkeit ab, </a:t>
            </a:r>
            <a:endParaRPr lang="de-DE" sz="1600" dirty="0" smtClean="0">
              <a:latin typeface="Times New Roman" panose="02020603050405020304" pitchFamily="18" charset="0"/>
              <a:cs typeface="Times New Roman" panose="02020603050405020304" pitchFamily="18" charset="0"/>
            </a:endParaRPr>
          </a:p>
          <a:p>
            <a:pPr marL="741363" lvl="2" indent="-285750">
              <a:buFont typeface="Wingdings" charset="2"/>
              <a:buChar char="§"/>
            </a:pPr>
            <a:r>
              <a:rPr lang="de-DE" dirty="0" smtClean="0">
                <a:latin typeface="Times New Roman" panose="02020603050405020304" pitchFamily="18" charset="0"/>
                <a:cs typeface="Times New Roman" panose="02020603050405020304" pitchFamily="18" charset="0"/>
              </a:rPr>
              <a:t>da </a:t>
            </a:r>
            <a:r>
              <a:rPr lang="de-DE" dirty="0">
                <a:latin typeface="Times New Roman" panose="02020603050405020304" pitchFamily="18" charset="0"/>
                <a:cs typeface="Times New Roman" panose="02020603050405020304" pitchFamily="18" charset="0"/>
              </a:rPr>
              <a:t>die Minderheitsbeteiligung keine Kontrollmöglichkeit (weder </a:t>
            </a:r>
            <a:r>
              <a:rPr lang="de-DE" i="1" dirty="0">
                <a:latin typeface="Times New Roman" panose="02020603050405020304" pitchFamily="18" charset="0"/>
                <a:cs typeface="Times New Roman" panose="02020603050405020304" pitchFamily="18" charset="0"/>
              </a:rPr>
              <a:t>de jure </a:t>
            </a:r>
            <a:r>
              <a:rPr lang="de-DE" dirty="0">
                <a:latin typeface="Times New Roman" panose="02020603050405020304" pitchFamily="18" charset="0"/>
                <a:cs typeface="Times New Roman" panose="02020603050405020304" pitchFamily="18" charset="0"/>
              </a:rPr>
              <a:t>noch </a:t>
            </a:r>
            <a:r>
              <a:rPr lang="de-DE" i="1" dirty="0">
                <a:latin typeface="Times New Roman" panose="02020603050405020304" pitchFamily="18" charset="0"/>
                <a:cs typeface="Times New Roman" panose="02020603050405020304" pitchFamily="18" charset="0"/>
              </a:rPr>
              <a:t>de  facto</a:t>
            </a:r>
            <a:r>
              <a:rPr lang="de-DE" dirty="0">
                <a:latin typeface="Times New Roman" panose="02020603050405020304" pitchFamily="18" charset="0"/>
                <a:cs typeface="Times New Roman" panose="02020603050405020304" pitchFamily="18" charset="0"/>
              </a:rPr>
              <a:t>) für </a:t>
            </a:r>
            <a:r>
              <a:rPr lang="de-DE" dirty="0" err="1">
                <a:latin typeface="Times New Roman" panose="02020603050405020304" pitchFamily="18" charset="0"/>
                <a:cs typeface="Times New Roman" panose="02020603050405020304" pitchFamily="18" charset="0"/>
              </a:rPr>
              <a:t>Ryanair</a:t>
            </a:r>
            <a:r>
              <a:rPr lang="de-DE" dirty="0">
                <a:latin typeface="Times New Roman" panose="02020603050405020304" pitchFamily="18" charset="0"/>
                <a:cs typeface="Times New Roman" panose="02020603050405020304" pitchFamily="18" charset="0"/>
              </a:rPr>
              <a:t> beinhalte und damit keinen Zusammenschluss im Sinne der EU-FKVO darstellte</a:t>
            </a:r>
            <a:r>
              <a:rPr lang="de-DE" dirty="0" smtClean="0">
                <a:latin typeface="Times New Roman" panose="02020603050405020304" pitchFamily="18" charset="0"/>
                <a:cs typeface="Times New Roman" panose="02020603050405020304" pitchFamily="18" charset="0"/>
              </a:rPr>
              <a:t>.</a:t>
            </a:r>
            <a:endParaRPr lang="de-DE" sz="1600" dirty="0">
              <a:latin typeface="Times New Roman" panose="02020603050405020304" pitchFamily="18" charset="0"/>
              <a:cs typeface="Times New Roman" panose="02020603050405020304" pitchFamily="18" charset="0"/>
            </a:endParaRPr>
          </a:p>
          <a:p>
            <a:pPr marL="285750" indent="-285750">
              <a:buFont typeface="Arial" charset="0"/>
              <a:buChar char="•"/>
            </a:pPr>
            <a:r>
              <a:rPr lang="de-DE" sz="1600" dirty="0" err="1">
                <a:latin typeface="Times New Roman" panose="02020603050405020304" pitchFamily="18" charset="0"/>
                <a:cs typeface="Times New Roman" panose="02020603050405020304" pitchFamily="18" charset="0"/>
              </a:rPr>
              <a:t>Aer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Lingus</a:t>
            </a:r>
            <a:r>
              <a:rPr lang="de-DE" sz="1600" dirty="0">
                <a:latin typeface="Times New Roman" panose="02020603050405020304" pitchFamily="18" charset="0"/>
                <a:cs typeface="Times New Roman" panose="02020603050405020304" pitchFamily="18" charset="0"/>
              </a:rPr>
              <a:t> erhob gegen diese </a:t>
            </a:r>
            <a:r>
              <a:rPr lang="de-DE" sz="1600" dirty="0" smtClean="0">
                <a:latin typeface="Times New Roman" panose="02020603050405020304" pitchFamily="18" charset="0"/>
                <a:cs typeface="Times New Roman" panose="02020603050405020304" pitchFamily="18" charset="0"/>
              </a:rPr>
              <a:t>Entscheidung </a:t>
            </a:r>
            <a:r>
              <a:rPr lang="de-DE" sz="1600" dirty="0">
                <a:latin typeface="Times New Roman" panose="02020603050405020304" pitchFamily="18" charset="0"/>
                <a:cs typeface="Times New Roman" panose="02020603050405020304" pitchFamily="18" charset="0"/>
              </a:rPr>
              <a:t>ebenfalls Klage beim </a:t>
            </a:r>
            <a:r>
              <a:rPr lang="de-DE" sz="1600" dirty="0" err="1" smtClean="0">
                <a:latin typeface="Times New Roman" panose="02020603050405020304" pitchFamily="18" charset="0"/>
                <a:cs typeface="Times New Roman" panose="02020603050405020304" pitchFamily="18" charset="0"/>
              </a:rPr>
              <a:t>EuG</a:t>
            </a:r>
            <a:r>
              <a:rPr lang="de-DE" sz="1600" dirty="0" smtClean="0">
                <a:latin typeface="Times New Roman" panose="02020603050405020304" pitchFamily="18" charset="0"/>
                <a:cs typeface="Times New Roman" panose="02020603050405020304" pitchFamily="18" charset="0"/>
              </a:rPr>
              <a:t> (ebenfalls am Rechtsstreit über die Untersagung der Kommission als Streithelfer der Kommission beteiligt)</a:t>
            </a:r>
            <a:endParaRPr lang="de-DE" sz="1600" dirty="0">
              <a:latin typeface="Times New Roman" panose="02020603050405020304" pitchFamily="18" charset="0"/>
              <a:cs typeface="Times New Roman" panose="02020603050405020304" pitchFamily="18" charset="0"/>
            </a:endParaRPr>
          </a:p>
          <a:p>
            <a:pPr marL="285750" indent="-285750">
              <a:buFont typeface="Arial" charset="0"/>
              <a:buChar char="•"/>
            </a:pPr>
            <a:r>
              <a:rPr lang="de-DE" sz="1600" b="1" u="sng" dirty="0" err="1">
                <a:latin typeface="Times New Roman" panose="02020603050405020304" pitchFamily="18" charset="0"/>
                <a:cs typeface="Times New Roman" panose="02020603050405020304" pitchFamily="18" charset="0"/>
              </a:rPr>
              <a:t>EuG</a:t>
            </a:r>
            <a:r>
              <a:rPr lang="de-DE" sz="1600" b="1" u="sng" dirty="0">
                <a:latin typeface="Times New Roman" panose="02020603050405020304" pitchFamily="18" charset="0"/>
                <a:cs typeface="Times New Roman" panose="02020603050405020304" pitchFamily="18" charset="0"/>
              </a:rPr>
              <a:t> bestätigte beide Kommissionsentscheidungen </a:t>
            </a:r>
          </a:p>
          <a:p>
            <a:pPr marL="741363" lvl="2" indent="-285750">
              <a:buFont typeface="Wingdings" charset="2"/>
              <a:buChar char="§"/>
            </a:pPr>
            <a:r>
              <a:rPr lang="de-DE" dirty="0" smtClean="0">
                <a:latin typeface="Times New Roman" panose="02020603050405020304" pitchFamily="18" charset="0"/>
                <a:cs typeface="Times New Roman" panose="02020603050405020304" pitchFamily="18" charset="0"/>
              </a:rPr>
              <a:t>Kommission nach </a:t>
            </a:r>
            <a:r>
              <a:rPr lang="de-DE" dirty="0">
                <a:latin typeface="Times New Roman" panose="02020603050405020304" pitchFamily="18" charset="0"/>
                <a:cs typeface="Times New Roman" panose="02020603050405020304" pitchFamily="18" charset="0"/>
              </a:rPr>
              <a:t>Art. </a:t>
            </a:r>
            <a:r>
              <a:rPr lang="de-DE" dirty="0" smtClean="0">
                <a:latin typeface="Times New Roman" panose="02020603050405020304" pitchFamily="18" charset="0"/>
                <a:cs typeface="Times New Roman" panose="02020603050405020304" pitchFamily="18" charset="0"/>
              </a:rPr>
              <a:t>8 Abs. 4 </a:t>
            </a:r>
            <a:r>
              <a:rPr lang="de-DE" dirty="0" err="1">
                <a:latin typeface="Times New Roman" panose="02020603050405020304" pitchFamily="18" charset="0"/>
                <a:cs typeface="Times New Roman" panose="02020603050405020304" pitchFamily="18" charset="0"/>
              </a:rPr>
              <a:t>lit</a:t>
            </a:r>
            <a:r>
              <a:rPr lang="de-DE" dirty="0">
                <a:latin typeface="Times New Roman" panose="02020603050405020304" pitchFamily="18" charset="0"/>
                <a:cs typeface="Times New Roman" panose="02020603050405020304" pitchFamily="18" charset="0"/>
              </a:rPr>
              <a:t>. a </a:t>
            </a:r>
            <a:r>
              <a:rPr lang="de-DE" dirty="0" smtClean="0">
                <a:latin typeface="Times New Roman" panose="02020603050405020304" pitchFamily="18" charset="0"/>
                <a:cs typeface="Times New Roman" panose="02020603050405020304" pitchFamily="18" charset="0"/>
              </a:rPr>
              <a:t>FKVO nur </a:t>
            </a:r>
            <a:r>
              <a:rPr lang="de-DE" dirty="0">
                <a:latin typeface="Times New Roman" panose="02020603050405020304" pitchFamily="18" charset="0"/>
                <a:cs typeface="Times New Roman" panose="02020603050405020304" pitchFamily="18" charset="0"/>
              </a:rPr>
              <a:t>ermächtigt, die Rückgängigmachung eines Zusammenschlusses </a:t>
            </a:r>
            <a:r>
              <a:rPr lang="de-DE" dirty="0" err="1">
                <a:latin typeface="Times New Roman" panose="02020603050405020304" pitchFamily="18" charset="0"/>
                <a:cs typeface="Times New Roman" panose="02020603050405020304" pitchFamily="18" charset="0"/>
              </a:rPr>
              <a:t>i.S.d</a:t>
            </a:r>
            <a:r>
              <a:rPr lang="de-DE" dirty="0">
                <a:latin typeface="Times New Roman" panose="02020603050405020304" pitchFamily="18" charset="0"/>
                <a:cs typeface="Times New Roman" panose="02020603050405020304" pitchFamily="18" charset="0"/>
              </a:rPr>
              <a:t>. FKVO </a:t>
            </a:r>
            <a:r>
              <a:rPr lang="de-DE" dirty="0" smtClean="0">
                <a:latin typeface="Times New Roman" panose="02020603050405020304" pitchFamily="18" charset="0"/>
                <a:cs typeface="Times New Roman" panose="02020603050405020304" pitchFamily="18" charset="0"/>
              </a:rPr>
              <a:t>anzuordnen</a:t>
            </a:r>
            <a:endParaRPr lang="de-DE" dirty="0">
              <a:latin typeface="Times New Roman" panose="02020603050405020304" pitchFamily="18" charset="0"/>
              <a:cs typeface="Times New Roman" panose="02020603050405020304" pitchFamily="18" charset="0"/>
            </a:endParaRPr>
          </a:p>
          <a:p>
            <a:pPr marL="741363" lvl="2" indent="-285750">
              <a:buFont typeface="Wingdings" charset="2"/>
              <a:buChar char="§"/>
            </a:pPr>
            <a:r>
              <a:rPr lang="de-DE" dirty="0" err="1">
                <a:latin typeface="Times New Roman" panose="02020603050405020304" pitchFamily="18" charset="0"/>
                <a:cs typeface="Times New Roman" panose="02020603050405020304" pitchFamily="18" charset="0"/>
              </a:rPr>
              <a:t>Ryanair</a:t>
            </a:r>
            <a:r>
              <a:rPr lang="de-DE" dirty="0">
                <a:latin typeface="Times New Roman" panose="02020603050405020304" pitchFamily="18" charset="0"/>
                <a:cs typeface="Times New Roman" panose="02020603050405020304" pitchFamily="18" charset="0"/>
              </a:rPr>
              <a:t> könne durch die Minderheitsbeteiligung keinen bestimmenden Einfluss über </a:t>
            </a:r>
            <a:r>
              <a:rPr lang="de-DE" dirty="0" err="1">
                <a:latin typeface="Times New Roman" panose="02020603050405020304" pitchFamily="18" charset="0"/>
                <a:cs typeface="Times New Roman" panose="02020603050405020304" pitchFamily="18" charset="0"/>
              </a:rPr>
              <a:t>Aer</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Lingus</a:t>
            </a:r>
            <a:r>
              <a:rPr lang="de-DE" dirty="0">
                <a:latin typeface="Times New Roman" panose="02020603050405020304" pitchFamily="18" charset="0"/>
                <a:cs typeface="Times New Roman" panose="02020603050405020304" pitchFamily="18" charset="0"/>
              </a:rPr>
              <a:t> ausüben</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sym typeface="Wingdings" panose="05000000000000000000" pitchFamily="2" charset="2"/>
              </a:rPr>
              <a:t> Minderheitsbeteiligung unterhalb der Kontrollschwelle  kein Zusammenschluss </a:t>
            </a:r>
            <a:r>
              <a:rPr lang="de-DE" dirty="0" err="1">
                <a:latin typeface="Times New Roman" panose="02020603050405020304" pitchFamily="18" charset="0"/>
                <a:cs typeface="Times New Roman" panose="02020603050405020304" pitchFamily="18" charset="0"/>
                <a:sym typeface="Wingdings" panose="05000000000000000000" pitchFamily="2" charset="2"/>
              </a:rPr>
              <a:t>iSd</a:t>
            </a:r>
            <a:r>
              <a:rPr lang="de-DE" dirty="0">
                <a:latin typeface="Times New Roman" panose="02020603050405020304" pitchFamily="18" charset="0"/>
                <a:cs typeface="Times New Roman" panose="02020603050405020304" pitchFamily="18" charset="0"/>
                <a:sym typeface="Wingdings" panose="05000000000000000000" pitchFamily="2" charset="2"/>
              </a:rPr>
              <a:t> Art. </a:t>
            </a:r>
            <a:r>
              <a:rPr lang="de-DE" dirty="0" smtClean="0">
                <a:latin typeface="Times New Roman" panose="02020603050405020304" pitchFamily="18" charset="0"/>
                <a:cs typeface="Times New Roman" panose="02020603050405020304" pitchFamily="18" charset="0"/>
                <a:sym typeface="Wingdings" panose="05000000000000000000" pitchFamily="2" charset="2"/>
              </a:rPr>
              <a:t>3 FKVO</a:t>
            </a:r>
            <a:endParaRPr lang="de-DE" dirty="0" smtClean="0">
              <a:latin typeface="Times New Roman" panose="02020603050405020304" pitchFamily="18" charset="0"/>
              <a:cs typeface="Times New Roman" panose="02020603050405020304" pitchFamily="18" charset="0"/>
            </a:endParaRPr>
          </a:p>
          <a:p>
            <a:pPr marL="741363" lvl="2" indent="-285750">
              <a:buFont typeface="Wingdings" charset="2"/>
              <a:buChar char="§"/>
            </a:pPr>
            <a:r>
              <a:rPr lang="de-DE" sz="1400" dirty="0" smtClean="0">
                <a:latin typeface="Times New Roman" panose="02020603050405020304" pitchFamily="18" charset="0"/>
                <a:cs typeface="Times New Roman" panose="02020603050405020304" pitchFamily="18" charset="0"/>
              </a:rPr>
              <a:t>unterscheidet </a:t>
            </a:r>
            <a:r>
              <a:rPr lang="de-DE" sz="1400" dirty="0">
                <a:latin typeface="Times New Roman" panose="02020603050405020304" pitchFamily="18" charset="0"/>
                <a:cs typeface="Times New Roman" panose="02020603050405020304" pitchFamily="18" charset="0"/>
              </a:rPr>
              <a:t>sich insoweit vom Kontrollregime einiger Mitgliedstaaten, wonach ein Anteilserwerb unterhalb eines Kontrollerwerbs ein anmeldepflichtiger Zusammenschluss sein </a:t>
            </a:r>
            <a:r>
              <a:rPr lang="de-DE" sz="1400" dirty="0" smtClean="0">
                <a:latin typeface="Times New Roman" panose="02020603050405020304" pitchFamily="18" charset="0"/>
                <a:cs typeface="Times New Roman" panose="02020603050405020304" pitchFamily="18" charset="0"/>
              </a:rPr>
              <a:t>kann.</a:t>
            </a:r>
          </a:p>
          <a:p>
            <a:pPr marL="741363" lvl="2" indent="-285750">
              <a:buFont typeface="Wingdings" charset="2"/>
              <a:buChar char="§"/>
            </a:pPr>
            <a:r>
              <a:rPr lang="de-DE" sz="1400" dirty="0" smtClean="0">
                <a:latin typeface="Times New Roman" panose="02020603050405020304" pitchFamily="18" charset="0"/>
                <a:cs typeface="Times New Roman" panose="02020603050405020304" pitchFamily="18" charset="0"/>
              </a:rPr>
              <a:t>Unabhängig </a:t>
            </a:r>
            <a:r>
              <a:rPr lang="de-DE" sz="1400" dirty="0">
                <a:latin typeface="Times New Roman" panose="02020603050405020304" pitchFamily="18" charset="0"/>
                <a:cs typeface="Times New Roman" panose="02020603050405020304" pitchFamily="18" charset="0"/>
              </a:rPr>
              <a:t>von der Jurisdiktion der Europäischen Kommission, sah das Gericht zudem keine negativen Effekte für den Wettbewerb durch </a:t>
            </a:r>
            <a:r>
              <a:rPr lang="de-DE" sz="1400" dirty="0" smtClean="0">
                <a:latin typeface="Times New Roman" panose="02020603050405020304" pitchFamily="18" charset="0"/>
                <a:cs typeface="Times New Roman" panose="02020603050405020304" pitchFamily="18" charset="0"/>
              </a:rPr>
              <a:t>die Beteiligung </a:t>
            </a:r>
            <a:r>
              <a:rPr lang="de-DE" sz="1400" dirty="0">
                <a:latin typeface="Times New Roman" panose="02020603050405020304" pitchFamily="18" charset="0"/>
                <a:cs typeface="Times New Roman" panose="02020603050405020304" pitchFamily="18" charset="0"/>
              </a:rPr>
              <a:t>als gegeben </a:t>
            </a:r>
            <a:r>
              <a:rPr lang="de-DE" sz="1400" dirty="0" smtClean="0">
                <a:latin typeface="Times New Roman" panose="02020603050405020304" pitchFamily="18" charset="0"/>
                <a:cs typeface="Times New Roman" panose="02020603050405020304" pitchFamily="18" charset="0"/>
              </a:rPr>
              <a:t>an</a:t>
            </a:r>
            <a:endParaRPr lang="de-DE" sz="1400" dirty="0">
              <a:latin typeface="Times New Roman" panose="02020603050405020304" pitchFamily="18" charset="0"/>
              <a:cs typeface="Times New Roman" panose="02020603050405020304" pitchFamily="18" charset="0"/>
            </a:endParaRPr>
          </a:p>
        </p:txBody>
      </p:sp>
      <p:sp>
        <p:nvSpPr>
          <p:cNvPr id="2" name="Fußzeilenplatzhalter 1"/>
          <p:cNvSpPr>
            <a:spLocks noGrp="1"/>
          </p:cNvSpPr>
          <p:nvPr>
            <p:ph type="ftr" idx="11"/>
          </p:nvPr>
        </p:nvSpPr>
        <p:spPr/>
        <p:txBody>
          <a:bodyPr/>
          <a:lstStyle/>
          <a:p>
            <a:r>
              <a:rPr lang="en-US" smtClean="0"/>
              <a:t>Dr. Romina Polley</a:t>
            </a:r>
            <a:endParaRPr lang="en-US"/>
          </a:p>
        </p:txBody>
      </p:sp>
    </p:spTree>
    <p:extLst>
      <p:ext uri="{BB962C8B-B14F-4D97-AF65-F5344CB8AC3E}">
        <p14:creationId xmlns:p14="http://schemas.microsoft.com/office/powerpoint/2010/main" val="9335337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lgn="ctr">
              <a:buSzPct val="25000"/>
            </a:pPr>
            <a:r>
              <a:rPr lang="de-DE" sz="2000" b="1" u="sng" dirty="0" smtClean="0">
                <a:solidFill>
                  <a:srgbClr val="000000"/>
                </a:solidFill>
                <a:latin typeface="Times New Roman" panose="02020603050405020304" pitchFamily="18" charset="0"/>
                <a:cs typeface="Times New Roman" panose="02020603050405020304" pitchFamily="18" charset="0"/>
                <a:sym typeface="Times New Roman"/>
              </a:rPr>
              <a:t>3. 1Minderheitsbeteiligungen </a:t>
            </a:r>
            <a:r>
              <a:rPr lang="de-DE" sz="2000" b="1" u="sng" dirty="0">
                <a:solidFill>
                  <a:srgbClr val="000000"/>
                </a:solidFill>
                <a:latin typeface="Times New Roman" panose="02020603050405020304" pitchFamily="18" charset="0"/>
                <a:cs typeface="Times New Roman" panose="02020603050405020304" pitchFamily="18" charset="0"/>
                <a:sym typeface="Times New Roman"/>
              </a:rPr>
              <a:t>unterhalb </a:t>
            </a:r>
            <a:r>
              <a:rPr lang="de-DE" sz="2000" b="1" u="sng" dirty="0" smtClean="0">
                <a:solidFill>
                  <a:srgbClr val="000000"/>
                </a:solidFill>
                <a:latin typeface="Times New Roman" panose="02020603050405020304" pitchFamily="18" charset="0"/>
                <a:cs typeface="Times New Roman" panose="02020603050405020304" pitchFamily="18" charset="0"/>
                <a:sym typeface="Times New Roman"/>
              </a:rPr>
              <a:t>der</a:t>
            </a:r>
            <a:r>
              <a:rPr lang="de-DE" sz="2000" b="1" u="sng" dirty="0">
                <a:solidFill>
                  <a:srgbClr val="000000"/>
                </a:solidFill>
                <a:latin typeface="Times New Roman" panose="02020603050405020304" pitchFamily="18" charset="0"/>
                <a:cs typeface="Times New Roman" panose="02020603050405020304" pitchFamily="18" charset="0"/>
                <a:sym typeface="Times New Roman"/>
              </a:rPr>
              <a:t> </a:t>
            </a:r>
            <a:r>
              <a:rPr lang="de-DE" sz="2000" b="1" u="sng" dirty="0" smtClean="0">
                <a:solidFill>
                  <a:srgbClr val="000000"/>
                </a:solidFill>
                <a:latin typeface="Times New Roman" panose="02020603050405020304" pitchFamily="18" charset="0"/>
                <a:cs typeface="Times New Roman" panose="02020603050405020304" pitchFamily="18" charset="0"/>
                <a:sym typeface="Times New Roman"/>
              </a:rPr>
              <a:t>Kontrollschwelle </a:t>
            </a:r>
            <a:r>
              <a:rPr lang="de-DE" sz="2000" b="1" dirty="0" smtClean="0">
                <a:solidFill>
                  <a:srgbClr val="000000"/>
                </a:solidFill>
                <a:latin typeface="Times New Roman" panose="02020603050405020304" pitchFamily="18" charset="0"/>
                <a:cs typeface="Times New Roman" panose="02020603050405020304" pitchFamily="18" charset="0"/>
                <a:sym typeface="Times New Roman"/>
              </a:rPr>
              <a:t/>
            </a:r>
            <a:br>
              <a:rPr lang="de-DE" sz="2000" b="1" dirty="0" smtClean="0">
                <a:solidFill>
                  <a:srgbClr val="000000"/>
                </a:solidFill>
                <a:latin typeface="Times New Roman" panose="02020603050405020304" pitchFamily="18" charset="0"/>
                <a:cs typeface="Times New Roman" panose="02020603050405020304" pitchFamily="18" charset="0"/>
                <a:sym typeface="Times New Roman"/>
              </a:rPr>
            </a:br>
            <a:r>
              <a:rPr lang="de-DE" sz="1800" b="1" u="sng" dirty="0" smtClean="0">
                <a:solidFill>
                  <a:srgbClr val="000000"/>
                </a:solidFill>
                <a:latin typeface="Times New Roman" panose="02020603050405020304" pitchFamily="18" charset="0"/>
                <a:cs typeface="Times New Roman" panose="02020603050405020304" pitchFamily="18" charset="0"/>
                <a:sym typeface="Times New Roman"/>
              </a:rPr>
              <a:t>Behandlung nach europäischem Kartellrecht (de lege </a:t>
            </a:r>
            <a:r>
              <a:rPr lang="de-DE" sz="1800" b="1" u="sng" dirty="0" err="1" smtClean="0">
                <a:solidFill>
                  <a:srgbClr val="000000"/>
                </a:solidFill>
                <a:latin typeface="Times New Roman" panose="02020603050405020304" pitchFamily="18" charset="0"/>
                <a:cs typeface="Times New Roman" panose="02020603050405020304" pitchFamily="18" charset="0"/>
                <a:sym typeface="Times New Roman"/>
              </a:rPr>
              <a:t>lata</a:t>
            </a:r>
            <a:r>
              <a:rPr lang="de-DE" sz="1800" b="1" u="sng" dirty="0" smtClean="0">
                <a:solidFill>
                  <a:srgbClr val="000000"/>
                </a:solidFill>
                <a:latin typeface="Times New Roman" panose="02020603050405020304" pitchFamily="18" charset="0"/>
                <a:cs typeface="Times New Roman" panose="02020603050405020304" pitchFamily="18" charset="0"/>
                <a:sym typeface="Times New Roman"/>
              </a:rPr>
              <a:t>)</a:t>
            </a:r>
            <a:endParaRPr lang="de-DE" sz="1800" b="1" u="sng" dirty="0">
              <a:solidFill>
                <a:srgbClr val="000000"/>
              </a:solidFill>
              <a:latin typeface="Times New Roman" panose="02020603050405020304" pitchFamily="18" charset="0"/>
              <a:cs typeface="Times New Roman" panose="02020603050405020304" pitchFamily="18" charset="0"/>
              <a:sym typeface="Times New Roman"/>
            </a:endParaRPr>
          </a:p>
        </p:txBody>
      </p:sp>
      <p:sp>
        <p:nvSpPr>
          <p:cNvPr id="2" name="Text Placeholder 1"/>
          <p:cNvSpPr>
            <a:spLocks noGrp="1"/>
          </p:cNvSpPr>
          <p:nvPr>
            <p:ph type="body" idx="1"/>
          </p:nvPr>
        </p:nvSpPr>
        <p:spPr>
          <a:xfrm>
            <a:off x="228600" y="1619250"/>
            <a:ext cx="8777177" cy="4553712"/>
          </a:xfrm>
        </p:spPr>
        <p:txBody>
          <a:bodyPr/>
          <a:lstStyle/>
          <a:p>
            <a:pPr lvl="0" algn="ctr"/>
            <a:r>
              <a:rPr lang="de-DE" sz="1800" b="1" u="sng" dirty="0" smtClean="0">
                <a:solidFill>
                  <a:srgbClr val="000000"/>
                </a:solidFill>
                <a:latin typeface="Times New Roman" panose="02020603050405020304" pitchFamily="18" charset="0"/>
                <a:cs typeface="Times New Roman" panose="02020603050405020304" pitchFamily="18" charset="0"/>
              </a:rPr>
              <a:t>Behandlung nach der FKVO</a:t>
            </a:r>
            <a:endParaRPr lang="de-DE" sz="1800" b="1" u="sng" dirty="0">
              <a:solidFill>
                <a:srgbClr val="000000"/>
              </a:solidFill>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Kein Zusammenschluss </a:t>
            </a:r>
            <a:r>
              <a:rPr lang="de-DE" dirty="0" err="1" smtClean="0">
                <a:latin typeface="Times New Roman" panose="02020603050405020304" pitchFamily="18" charset="0"/>
                <a:cs typeface="Times New Roman" panose="02020603050405020304" pitchFamily="18" charset="0"/>
              </a:rPr>
              <a:t>iSd</a:t>
            </a:r>
            <a:r>
              <a:rPr lang="de-DE" dirty="0" smtClean="0">
                <a:latin typeface="Times New Roman" panose="02020603050405020304" pitchFamily="18" charset="0"/>
                <a:cs typeface="Times New Roman" panose="02020603050405020304" pitchFamily="18" charset="0"/>
              </a:rPr>
              <a:t> FKVO</a:t>
            </a:r>
          </a:p>
          <a:p>
            <a:endParaRPr lang="de-DE" dirty="0" smtClean="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                                                  Fehlende Zuständigkeit der Kommission</a:t>
            </a:r>
            <a:endParaRPr lang="de-DE" dirty="0">
              <a:latin typeface="Times New Roman" panose="02020603050405020304" pitchFamily="18" charset="0"/>
              <a:cs typeface="Times New Roman" panose="02020603050405020304" pitchFamily="18" charset="0"/>
            </a:endParaRPr>
          </a:p>
          <a:p>
            <a:pPr lvl="0" algn="ctr">
              <a:buClr>
                <a:srgbClr val="000000"/>
              </a:buClr>
            </a:pPr>
            <a:r>
              <a:rPr lang="de-DE" sz="1800" b="1" u="sng" dirty="0">
                <a:solidFill>
                  <a:srgbClr val="000000"/>
                </a:solidFill>
                <a:latin typeface="Times New Roman" panose="02020603050405020304" pitchFamily="18" charset="0"/>
                <a:cs typeface="Times New Roman" panose="02020603050405020304" pitchFamily="18" charset="0"/>
              </a:rPr>
              <a:t>Behandlung nach </a:t>
            </a:r>
            <a:r>
              <a:rPr lang="de-DE" sz="1800" b="1" u="sng" dirty="0" smtClean="0">
                <a:solidFill>
                  <a:srgbClr val="000000"/>
                </a:solidFill>
                <a:latin typeface="Times New Roman" panose="02020603050405020304" pitchFamily="18" charset="0"/>
                <a:cs typeface="Times New Roman" panose="02020603050405020304" pitchFamily="18" charset="0"/>
              </a:rPr>
              <a:t>Art. 101 und 102 AEUV</a:t>
            </a:r>
          </a:p>
          <a:p>
            <a:pPr lvl="0">
              <a:buClr>
                <a:srgbClr val="000000"/>
              </a:buClr>
            </a:pPr>
            <a:r>
              <a:rPr lang="de-DE" i="1" dirty="0" smtClean="0">
                <a:solidFill>
                  <a:srgbClr val="000000"/>
                </a:solidFill>
                <a:latin typeface="Times New Roman" panose="02020603050405020304" pitchFamily="18" charset="0"/>
                <a:cs typeface="Times New Roman" panose="02020603050405020304" pitchFamily="18" charset="0"/>
              </a:rPr>
              <a:t>Allenfalls in selten Ausnahmefällen auf den Erwerb von Minderheitsbeteiligungen anwendbar</a:t>
            </a:r>
          </a:p>
          <a:p>
            <a:pPr marL="741363" lvl="2" indent="-285750">
              <a:buClr>
                <a:srgbClr val="000000"/>
              </a:buClr>
              <a:buFont typeface="Arial" panose="020B0604020202020204" pitchFamily="34" charset="0"/>
              <a:buChar char="•"/>
            </a:pPr>
            <a:r>
              <a:rPr lang="de-DE" dirty="0" smtClean="0">
                <a:solidFill>
                  <a:srgbClr val="000000"/>
                </a:solidFill>
                <a:latin typeface="Times New Roman" panose="02020603050405020304" pitchFamily="18" charset="0"/>
                <a:cs typeface="Times New Roman" panose="02020603050405020304" pitchFamily="18" charset="0"/>
              </a:rPr>
              <a:t> Absprache </a:t>
            </a:r>
            <a:r>
              <a:rPr lang="de-DE" dirty="0" err="1" smtClean="0">
                <a:solidFill>
                  <a:srgbClr val="000000"/>
                </a:solidFill>
                <a:latin typeface="Times New Roman" panose="02020603050405020304" pitchFamily="18" charset="0"/>
                <a:cs typeface="Times New Roman" panose="02020603050405020304" pitchFamily="18" charset="0"/>
              </a:rPr>
              <a:t>iSd</a:t>
            </a:r>
            <a:r>
              <a:rPr lang="de-DE" dirty="0" smtClean="0">
                <a:solidFill>
                  <a:srgbClr val="000000"/>
                </a:solidFill>
                <a:latin typeface="Times New Roman" panose="02020603050405020304" pitchFamily="18" charset="0"/>
                <a:cs typeface="Times New Roman" panose="02020603050405020304" pitchFamily="18" charset="0"/>
              </a:rPr>
              <a:t> Art. 101 AEUV?</a:t>
            </a:r>
          </a:p>
          <a:p>
            <a:pPr marL="1087438" lvl="4" indent="-285750">
              <a:buClr>
                <a:srgbClr val="000000"/>
              </a:buClr>
              <a:buFont typeface="Arial" panose="020B0604020202020204" pitchFamily="34" charset="0"/>
              <a:buChar char="•"/>
            </a:pPr>
            <a:r>
              <a:rPr lang="de-DE" sz="1400" dirty="0">
                <a:solidFill>
                  <a:srgbClr val="000000"/>
                </a:solidFill>
                <a:latin typeface="Times New Roman" panose="02020603050405020304" pitchFamily="18" charset="0"/>
                <a:cs typeface="Times New Roman" panose="02020603050405020304" pitchFamily="18" charset="0"/>
              </a:rPr>
              <a:t>Minderheitsgesellschafter und </a:t>
            </a:r>
            <a:r>
              <a:rPr lang="de-DE" sz="1400" dirty="0" smtClean="0">
                <a:solidFill>
                  <a:srgbClr val="000000"/>
                </a:solidFill>
                <a:latin typeface="Times New Roman" panose="02020603050405020304" pitchFamily="18" charset="0"/>
                <a:cs typeface="Times New Roman" panose="02020603050405020304" pitchFamily="18" charset="0"/>
              </a:rPr>
              <a:t>Unternehmen an </a:t>
            </a:r>
            <a:r>
              <a:rPr lang="de-DE" sz="1400" dirty="0">
                <a:solidFill>
                  <a:srgbClr val="000000"/>
                </a:solidFill>
                <a:latin typeface="Times New Roman" panose="02020603050405020304" pitchFamily="18" charset="0"/>
                <a:cs typeface="Times New Roman" panose="02020603050405020304" pitchFamily="18" charset="0"/>
              </a:rPr>
              <a:t>dem die Beteiligung besteht, sind selbstständige </a:t>
            </a:r>
            <a:r>
              <a:rPr lang="de-DE" sz="1400" dirty="0" smtClean="0">
                <a:solidFill>
                  <a:srgbClr val="000000"/>
                </a:solidFill>
                <a:latin typeface="Times New Roman" panose="02020603050405020304" pitchFamily="18" charset="0"/>
                <a:cs typeface="Times New Roman" panose="02020603050405020304" pitchFamily="18" charset="0"/>
              </a:rPr>
              <a:t>Unternehmen</a:t>
            </a:r>
          </a:p>
          <a:p>
            <a:pPr marL="1087438" lvl="4" indent="-285750">
              <a:buClr>
                <a:srgbClr val="000000"/>
              </a:buClr>
              <a:buFont typeface="Arial" panose="020B0604020202020204" pitchFamily="34" charset="0"/>
              <a:buChar char="•"/>
            </a:pPr>
            <a:r>
              <a:rPr lang="de-DE" sz="1400" dirty="0" smtClean="0">
                <a:solidFill>
                  <a:srgbClr val="000000"/>
                </a:solidFill>
                <a:latin typeface="Times New Roman" panose="02020603050405020304" pitchFamily="18" charset="0"/>
                <a:cs typeface="Times New Roman" panose="02020603050405020304" pitchFamily="18" charset="0"/>
              </a:rPr>
              <a:t>Erwerb von Aktien an der Börse aber keine Absprache</a:t>
            </a:r>
            <a:endParaRPr lang="de-DE" sz="1400" dirty="0">
              <a:solidFill>
                <a:srgbClr val="000000"/>
              </a:solidFill>
              <a:latin typeface="Times New Roman" panose="02020603050405020304" pitchFamily="18" charset="0"/>
              <a:cs typeface="Times New Roman" panose="02020603050405020304" pitchFamily="18" charset="0"/>
            </a:endParaRPr>
          </a:p>
          <a:p>
            <a:pPr marL="741363" lvl="2" indent="-285750">
              <a:buClr>
                <a:srgbClr val="000000"/>
              </a:buClr>
              <a:buFont typeface="Arial" panose="020B0604020202020204" pitchFamily="34" charset="0"/>
              <a:buChar char="•"/>
            </a:pPr>
            <a:r>
              <a:rPr lang="de-DE" dirty="0" smtClean="0">
                <a:solidFill>
                  <a:srgbClr val="000000"/>
                </a:solidFill>
                <a:latin typeface="Times New Roman" panose="02020603050405020304" pitchFamily="18" charset="0"/>
                <a:cs typeface="Times New Roman" panose="02020603050405020304" pitchFamily="18" charset="0"/>
              </a:rPr>
              <a:t>Art. 102  AEUV erfordert beherrschende Stellung des Erwerbers + Missbrauch</a:t>
            </a:r>
            <a:endParaRPr lang="de-DE" dirty="0">
              <a:solidFill>
                <a:srgbClr val="000000"/>
              </a:solidFill>
              <a:latin typeface="Times New Roman" panose="02020603050405020304" pitchFamily="18" charset="0"/>
              <a:cs typeface="Times New Roman" panose="02020603050405020304" pitchFamily="18" charset="0"/>
            </a:endParaRPr>
          </a:p>
          <a:p>
            <a:pPr lvl="0">
              <a:buClr>
                <a:srgbClr val="000000"/>
              </a:buClr>
            </a:pPr>
            <a:r>
              <a:rPr lang="de-DE" i="1" dirty="0" smtClean="0">
                <a:solidFill>
                  <a:srgbClr val="000000"/>
                </a:solidFill>
                <a:latin typeface="Times New Roman" panose="02020603050405020304" pitchFamily="18" charset="0"/>
                <a:cs typeface="Times New Roman" panose="02020603050405020304" pitchFamily="18" charset="0"/>
              </a:rPr>
              <a:t>Ex </a:t>
            </a:r>
            <a:r>
              <a:rPr lang="de-DE" i="1" dirty="0" err="1" smtClean="0">
                <a:solidFill>
                  <a:srgbClr val="000000"/>
                </a:solidFill>
                <a:latin typeface="Times New Roman" panose="02020603050405020304" pitchFamily="18" charset="0"/>
                <a:cs typeface="Times New Roman" panose="02020603050405020304" pitchFamily="18" charset="0"/>
              </a:rPr>
              <a:t>post</a:t>
            </a:r>
            <a:r>
              <a:rPr lang="de-DE" i="1" dirty="0" smtClean="0">
                <a:solidFill>
                  <a:srgbClr val="000000"/>
                </a:solidFill>
                <a:latin typeface="Times New Roman" panose="02020603050405020304" pitchFamily="18" charset="0"/>
                <a:cs typeface="Times New Roman" panose="02020603050405020304" pitchFamily="18" charset="0"/>
              </a:rPr>
              <a:t> Kontrolle nach den Art. 101 und 102 EUV nicht hinreichend flexibel</a:t>
            </a:r>
            <a:endParaRPr lang="de-DE" i="1" dirty="0">
              <a:solidFill>
                <a:srgbClr val="000000"/>
              </a:solidFill>
              <a:latin typeface="Times New Roman" panose="02020603050405020304" pitchFamily="18" charset="0"/>
              <a:cs typeface="Times New Roman" panose="02020603050405020304" pitchFamily="18" charset="0"/>
            </a:endParaRPr>
          </a:p>
          <a:p>
            <a:pPr marL="914400" lvl="3" indent="-285750">
              <a:buClr>
                <a:srgbClr val="000000"/>
              </a:buClr>
              <a:buFont typeface="Arial" panose="020B0604020202020204" pitchFamily="34" charset="0"/>
              <a:buChar char="•"/>
            </a:pPr>
            <a:r>
              <a:rPr lang="de-DE" sz="1400" dirty="0" smtClean="0">
                <a:solidFill>
                  <a:srgbClr val="000000"/>
                </a:solidFill>
                <a:latin typeface="Times New Roman" panose="02020603050405020304" pitchFamily="18" charset="0"/>
                <a:cs typeface="Times New Roman" panose="02020603050405020304" pitchFamily="18" charset="0"/>
              </a:rPr>
              <a:t>Allein rückwirkende Nichtigkeit als Rechtsfolge + keine Anmeldemöglichkeit</a:t>
            </a:r>
          </a:p>
          <a:p>
            <a:pPr marL="914400" lvl="3" indent="-285750">
              <a:buClr>
                <a:srgbClr val="000000"/>
              </a:buClr>
              <a:buFont typeface="Arial" panose="020B0604020202020204" pitchFamily="34" charset="0"/>
              <a:buChar char="•"/>
            </a:pPr>
            <a:r>
              <a:rPr lang="de-DE" sz="1400" dirty="0" smtClean="0">
                <a:solidFill>
                  <a:srgbClr val="000000"/>
                </a:solidFill>
                <a:latin typeface="Times New Roman" panose="02020603050405020304" pitchFamily="18" charset="0"/>
                <a:cs typeface="Times New Roman" panose="02020603050405020304" pitchFamily="18" charset="0"/>
              </a:rPr>
              <a:t>Prinzip der Selbsteinschätzung führt zu Rechtsunsicherheit</a:t>
            </a:r>
          </a:p>
          <a:p>
            <a:pPr marL="914400" lvl="3" indent="-285750">
              <a:buClr>
                <a:srgbClr val="000000"/>
              </a:buClr>
              <a:buFont typeface="Arial" panose="020B0604020202020204" pitchFamily="34" charset="0"/>
              <a:buChar char="•"/>
            </a:pPr>
            <a:r>
              <a:rPr lang="de-DE" sz="1400" dirty="0" smtClean="0">
                <a:solidFill>
                  <a:srgbClr val="000000"/>
                </a:solidFill>
                <a:latin typeface="Times New Roman" panose="02020603050405020304" pitchFamily="18" charset="0"/>
                <a:cs typeface="Times New Roman" panose="02020603050405020304" pitchFamily="18" charset="0"/>
              </a:rPr>
              <a:t>Geringe praktische Bedeutung (rechtstatsächliches Argument)</a:t>
            </a:r>
            <a:endParaRPr lang="de-DE" sz="1400" dirty="0">
              <a:solidFill>
                <a:srgbClr val="000000"/>
              </a:solidFill>
              <a:latin typeface="Times New Roman" panose="02020603050405020304" pitchFamily="18" charset="0"/>
              <a:cs typeface="Times New Roman" panose="02020603050405020304" pitchFamily="18" charset="0"/>
            </a:endParaRPr>
          </a:p>
          <a:p>
            <a:endParaRPr lang="de-DE" dirty="0"/>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cxnSp>
        <p:nvCxnSpPr>
          <p:cNvPr id="6" name="Elbow Connector 5"/>
          <p:cNvCxnSpPr/>
          <p:nvPr/>
        </p:nvCxnSpPr>
        <p:spPr>
          <a:xfrm>
            <a:off x="1443708" y="2311030"/>
            <a:ext cx="906912" cy="457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455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60"/>
        <p:cNvGrpSpPr/>
        <p:nvPr/>
      </p:nvGrpSpPr>
      <p:grpSpPr>
        <a:xfrm>
          <a:off x="0" y="0"/>
          <a:ext cx="0" cy="0"/>
          <a:chOff x="0" y="0"/>
          <a:chExt cx="0" cy="0"/>
        </a:xfrm>
      </p:grpSpPr>
      <p:sp>
        <p:nvSpPr>
          <p:cNvPr id="1261" name="Shape 1261"/>
          <p:cNvSpPr txBox="1">
            <a:spLocks noGrp="1"/>
          </p:cNvSpPr>
          <p:nvPr>
            <p:ph type="title"/>
          </p:nvPr>
        </p:nvSpPr>
        <p:spPr>
          <a:prstGeom prst="rect">
            <a:avLst/>
          </a:prstGeom>
          <a:noFill/>
          <a:ln>
            <a:noFill/>
          </a:ln>
        </p:spPr>
        <p:txBody>
          <a:bodyPr lIns="0" tIns="0" rIns="0" bIns="0" anchor="t" anchorCtr="0">
            <a:noAutofit/>
          </a:bodyPr>
          <a:lstStyle/>
          <a:p>
            <a:pPr algn="ctr">
              <a:buSzPct val="25000"/>
            </a:pPr>
            <a:r>
              <a:rPr lang="de-DE" sz="2000" b="1" u="sng" dirty="0" smtClean="0">
                <a:solidFill>
                  <a:srgbClr val="000000"/>
                </a:solidFill>
                <a:latin typeface="Times New Roman" panose="02020603050405020304" pitchFamily="18" charset="0"/>
                <a:cs typeface="Times New Roman" panose="02020603050405020304" pitchFamily="18" charset="0"/>
                <a:sym typeface="Times New Roman"/>
              </a:rPr>
              <a:t>3.2 Minderheitsbeteiligungen </a:t>
            </a:r>
            <a:r>
              <a:rPr lang="de-DE" sz="2000" b="1" u="sng" dirty="0">
                <a:solidFill>
                  <a:srgbClr val="000000"/>
                </a:solidFill>
                <a:latin typeface="Times New Roman" panose="02020603050405020304" pitchFamily="18" charset="0"/>
                <a:cs typeface="Times New Roman" panose="02020603050405020304" pitchFamily="18" charset="0"/>
                <a:sym typeface="Times New Roman"/>
              </a:rPr>
              <a:t>unterhalb </a:t>
            </a:r>
            <a:r>
              <a:rPr lang="de-DE" sz="2000" b="1" u="sng" dirty="0" smtClean="0">
                <a:solidFill>
                  <a:srgbClr val="000000"/>
                </a:solidFill>
                <a:latin typeface="Times New Roman" panose="02020603050405020304" pitchFamily="18" charset="0"/>
                <a:cs typeface="Times New Roman" panose="02020603050405020304" pitchFamily="18" charset="0"/>
                <a:sym typeface="Times New Roman"/>
              </a:rPr>
              <a:t>der</a:t>
            </a:r>
            <a:r>
              <a:rPr lang="de-DE" sz="2000" b="1" u="sng" dirty="0">
                <a:solidFill>
                  <a:srgbClr val="000000"/>
                </a:solidFill>
                <a:latin typeface="Times New Roman" panose="02020603050405020304" pitchFamily="18" charset="0"/>
                <a:cs typeface="Times New Roman" panose="02020603050405020304" pitchFamily="18" charset="0"/>
                <a:sym typeface="Times New Roman"/>
              </a:rPr>
              <a:t> </a:t>
            </a:r>
            <a:r>
              <a:rPr lang="de-DE" sz="2000" b="1" u="sng" dirty="0" smtClean="0">
                <a:solidFill>
                  <a:srgbClr val="000000"/>
                </a:solidFill>
                <a:latin typeface="Times New Roman" panose="02020603050405020304" pitchFamily="18" charset="0"/>
                <a:cs typeface="Times New Roman" panose="02020603050405020304" pitchFamily="18" charset="0"/>
                <a:sym typeface="Times New Roman"/>
              </a:rPr>
              <a:t>Kontrollschwelle </a:t>
            </a:r>
            <a:r>
              <a:rPr lang="de-DE" sz="2000" b="1" dirty="0" smtClean="0">
                <a:solidFill>
                  <a:srgbClr val="000000"/>
                </a:solidFill>
                <a:latin typeface="Times New Roman" panose="02020603050405020304" pitchFamily="18" charset="0"/>
                <a:cs typeface="Times New Roman" panose="02020603050405020304" pitchFamily="18" charset="0"/>
                <a:sym typeface="Times New Roman"/>
              </a:rPr>
              <a:t/>
            </a:r>
            <a:br>
              <a:rPr lang="de-DE" sz="2000" b="1" dirty="0" smtClean="0">
                <a:solidFill>
                  <a:srgbClr val="000000"/>
                </a:solidFill>
                <a:latin typeface="Times New Roman" panose="02020603050405020304" pitchFamily="18" charset="0"/>
                <a:cs typeface="Times New Roman" panose="02020603050405020304" pitchFamily="18" charset="0"/>
                <a:sym typeface="Times New Roman"/>
              </a:rPr>
            </a:br>
            <a:r>
              <a:rPr lang="de-DE" sz="1800" b="1" u="sng" dirty="0" smtClean="0">
                <a:solidFill>
                  <a:srgbClr val="000000"/>
                </a:solidFill>
                <a:latin typeface="Times New Roman" panose="02020603050405020304" pitchFamily="18" charset="0"/>
                <a:cs typeface="Times New Roman" panose="02020603050405020304" pitchFamily="18" charset="0"/>
                <a:sym typeface="Times New Roman"/>
              </a:rPr>
              <a:t>Bedürfnis nach einer Einbeziehung in die FKVO (de lege </a:t>
            </a:r>
            <a:r>
              <a:rPr lang="de-DE" sz="1800" b="1" u="sng" dirty="0" smtClean="0">
                <a:solidFill>
                  <a:srgbClr val="000000"/>
                </a:solidFill>
                <a:latin typeface="Times New Roman" panose="02020603050405020304" pitchFamily="18" charset="0"/>
                <a:cs typeface="Times New Roman" panose="02020603050405020304" pitchFamily="18" charset="0"/>
              </a:rPr>
              <a:t>ferenda</a:t>
            </a:r>
            <a:r>
              <a:rPr lang="de-DE" sz="1800" b="1" u="sng" dirty="0" smtClean="0">
                <a:solidFill>
                  <a:srgbClr val="000000"/>
                </a:solidFill>
                <a:latin typeface="Times New Roman" panose="02020603050405020304" pitchFamily="18" charset="0"/>
                <a:cs typeface="Times New Roman" panose="02020603050405020304" pitchFamily="18" charset="0"/>
                <a:sym typeface="Times New Roman"/>
              </a:rPr>
              <a:t>)</a:t>
            </a:r>
            <a:endParaRPr lang="de-DE" sz="1800" b="1" u="sng" dirty="0">
              <a:solidFill>
                <a:srgbClr val="000000"/>
              </a:solidFill>
              <a:latin typeface="Times New Roman" panose="02020603050405020304" pitchFamily="18" charset="0"/>
              <a:cs typeface="Times New Roman" panose="02020603050405020304" pitchFamily="18" charset="0"/>
              <a:sym typeface="Times New Roman"/>
            </a:endParaRPr>
          </a:p>
        </p:txBody>
      </p:sp>
      <p:sp>
        <p:nvSpPr>
          <p:cNvPr id="2" name="Text Placeholder 1"/>
          <p:cNvSpPr>
            <a:spLocks noGrp="1"/>
          </p:cNvSpPr>
          <p:nvPr>
            <p:ph type="body" idx="1"/>
          </p:nvPr>
        </p:nvSpPr>
        <p:spPr>
          <a:xfrm>
            <a:off x="228600" y="1619250"/>
            <a:ext cx="8685213" cy="4553712"/>
          </a:xfrm>
        </p:spPr>
        <p:txBody>
          <a:bodyPr/>
          <a:lstStyle/>
          <a:p>
            <a:pPr lvl="0" algn="ctr"/>
            <a:r>
              <a:rPr lang="de-DE" sz="1800" b="1" u="sng" dirty="0" smtClean="0">
                <a:solidFill>
                  <a:srgbClr val="000000"/>
                </a:solidFill>
                <a:latin typeface="Times New Roman" panose="02020603050405020304" pitchFamily="18" charset="0"/>
                <a:cs typeface="Times New Roman" panose="02020603050405020304" pitchFamily="18" charset="0"/>
              </a:rPr>
              <a:t>Hintergrund: Reformbestrebungen von Seiten der Kommission</a:t>
            </a:r>
            <a:endParaRPr lang="de-DE" sz="1800" b="1" u="sng" dirty="0">
              <a:solidFill>
                <a:srgbClr val="000000"/>
              </a:solidFill>
              <a:latin typeface="Times New Roman" panose="02020603050405020304" pitchFamily="18" charset="0"/>
              <a:cs typeface="Times New Roman" panose="02020603050405020304" pitchFamily="18" charset="0"/>
            </a:endParaRPr>
          </a:p>
          <a:p>
            <a:pPr lvl="0">
              <a:buClr>
                <a:srgbClr val="000000"/>
              </a:buClr>
            </a:pPr>
            <a:r>
              <a:rPr lang="de-DE" sz="1600" b="1" dirty="0">
                <a:latin typeface="Times New Roman" panose="02020603050405020304" pitchFamily="18" charset="0"/>
                <a:cs typeface="Times New Roman" panose="02020603050405020304" pitchFamily="18" charset="0"/>
              </a:rPr>
              <a:t>Weißbuch „Eine wirksamere EU-Fusionskontrolle</a:t>
            </a:r>
            <a:r>
              <a:rPr lang="de-DE" sz="1600" b="1" dirty="0" smtClean="0">
                <a:latin typeface="Times New Roman" panose="02020603050405020304" pitchFamily="18" charset="0"/>
                <a:cs typeface="Times New Roman" panose="02020603050405020304" pitchFamily="18" charset="0"/>
              </a:rPr>
              <a:t>“</a:t>
            </a:r>
          </a:p>
          <a:p>
            <a:pPr marL="1087438" lvl="4" indent="-285750">
              <a:buClr>
                <a:srgbClr val="000000"/>
              </a:buClr>
              <a:buFont typeface="Arial" panose="020B0604020202020204" pitchFamily="34" charset="0"/>
              <a:buChar char="•"/>
            </a:pPr>
            <a:r>
              <a:rPr lang="de-DE" sz="1600" dirty="0" smtClean="0">
                <a:solidFill>
                  <a:srgbClr val="000000"/>
                </a:solidFill>
                <a:latin typeface="Times New Roman" panose="02020603050405020304" pitchFamily="18" charset="0"/>
                <a:cs typeface="Times New Roman" panose="02020603050405020304" pitchFamily="18" charset="0"/>
              </a:rPr>
              <a:t>2014 von der Kommission veröffentlicht</a:t>
            </a:r>
          </a:p>
          <a:p>
            <a:pPr marL="1087438" lvl="4" indent="-285750">
              <a:buClr>
                <a:srgbClr val="000000"/>
              </a:buClr>
              <a:buFont typeface="Arial" panose="020B0604020202020204" pitchFamily="34" charset="0"/>
              <a:buChar char="•"/>
            </a:pPr>
            <a:r>
              <a:rPr lang="de-DE" sz="1600" dirty="0">
                <a:solidFill>
                  <a:srgbClr val="000000"/>
                </a:solidFill>
                <a:latin typeface="Times New Roman" panose="02020603050405020304" pitchFamily="18" charset="0"/>
                <a:cs typeface="Times New Roman" panose="02020603050405020304" pitchFamily="18" charset="0"/>
              </a:rPr>
              <a:t>Dem Weißbuch war </a:t>
            </a:r>
            <a:r>
              <a:rPr lang="de-DE" sz="1600" dirty="0" smtClean="0">
                <a:solidFill>
                  <a:srgbClr val="000000"/>
                </a:solidFill>
                <a:latin typeface="Times New Roman" panose="02020603050405020304" pitchFamily="18" charset="0"/>
                <a:cs typeface="Times New Roman" panose="02020603050405020304" pitchFamily="18" charset="0"/>
              </a:rPr>
              <a:t>eine </a:t>
            </a:r>
            <a:r>
              <a:rPr lang="de-DE" sz="1600" dirty="0">
                <a:solidFill>
                  <a:srgbClr val="000000"/>
                </a:solidFill>
                <a:latin typeface="Times New Roman" panose="02020603050405020304" pitchFamily="18" charset="0"/>
                <a:cs typeface="Times New Roman" panose="02020603050405020304" pitchFamily="18" charset="0"/>
              </a:rPr>
              <a:t>einjährige Konsultation der Mitgliedstaaten und der interessierten Kreise </a:t>
            </a:r>
            <a:r>
              <a:rPr lang="de-DE" sz="1600" dirty="0" smtClean="0">
                <a:solidFill>
                  <a:srgbClr val="000000"/>
                </a:solidFill>
                <a:latin typeface="Times New Roman" panose="02020603050405020304" pitchFamily="18" charset="0"/>
                <a:cs typeface="Times New Roman" panose="02020603050405020304" pitchFamily="18" charset="0"/>
              </a:rPr>
              <a:t>vorangegangen</a:t>
            </a:r>
          </a:p>
          <a:p>
            <a:pPr marL="1087438" lvl="4" indent="-285750">
              <a:buClr>
                <a:srgbClr val="000000"/>
              </a:buClr>
              <a:buFont typeface="Arial" panose="020B0604020202020204" pitchFamily="34" charset="0"/>
              <a:buChar char="•"/>
            </a:pPr>
            <a:endParaRPr lang="de-DE" sz="1600" dirty="0" smtClean="0">
              <a:solidFill>
                <a:srgbClr val="000000"/>
              </a:solidFill>
              <a:latin typeface="Times New Roman" panose="02020603050405020304" pitchFamily="18" charset="0"/>
              <a:cs typeface="Times New Roman" panose="02020603050405020304" pitchFamily="18" charset="0"/>
            </a:endParaRPr>
          </a:p>
          <a:p>
            <a:pPr marL="285750" lvl="0" indent="-285750">
              <a:buClr>
                <a:srgbClr val="000000"/>
              </a:buClr>
              <a:buFont typeface="Wingdings" charset="2"/>
              <a:buChar char="v"/>
            </a:pPr>
            <a:r>
              <a:rPr lang="de-DE" sz="1600" i="1" dirty="0" smtClean="0">
                <a:solidFill>
                  <a:srgbClr val="000000"/>
                </a:solidFill>
                <a:latin typeface="Times New Roman" panose="02020603050405020304" pitchFamily="18" charset="0"/>
                <a:cs typeface="Times New Roman" panose="02020603050405020304" pitchFamily="18" charset="0"/>
              </a:rPr>
              <a:t>Kommission  hatte </a:t>
            </a:r>
            <a:r>
              <a:rPr lang="de-DE" sz="1600" i="1" dirty="0">
                <a:solidFill>
                  <a:srgbClr val="000000"/>
                </a:solidFill>
                <a:latin typeface="Times New Roman" panose="02020603050405020304" pitchFamily="18" charset="0"/>
                <a:cs typeface="Times New Roman" panose="02020603050405020304" pitchFamily="18" charset="0"/>
              </a:rPr>
              <a:t>u.a. Einbeziehung von Minderheitsbeteiligungen in den Anwendungsbereich der FKVO </a:t>
            </a:r>
            <a:r>
              <a:rPr lang="de-DE" sz="1600" i="1" dirty="0" smtClean="0">
                <a:solidFill>
                  <a:srgbClr val="000000"/>
                </a:solidFill>
                <a:latin typeface="Times New Roman" panose="02020603050405020304" pitchFamily="18" charset="0"/>
                <a:cs typeface="Times New Roman" panose="02020603050405020304" pitchFamily="18" charset="0"/>
              </a:rPr>
              <a:t> vorgeschlagen</a:t>
            </a:r>
          </a:p>
          <a:p>
            <a:pPr marL="285750" lvl="0" indent="-285750">
              <a:buClr>
                <a:srgbClr val="000000"/>
              </a:buClr>
              <a:buFont typeface="Wingdings" charset="2"/>
              <a:buChar char="v"/>
            </a:pPr>
            <a:r>
              <a:rPr lang="de-DE" sz="1600" i="1" dirty="0" smtClean="0">
                <a:solidFill>
                  <a:srgbClr val="000000"/>
                </a:solidFill>
                <a:latin typeface="Times New Roman" panose="02020603050405020304" pitchFamily="18" charset="0"/>
                <a:cs typeface="Times New Roman" panose="02020603050405020304" pitchFamily="18" charset="0"/>
              </a:rPr>
              <a:t>Wettbewerbskommissarin </a:t>
            </a:r>
            <a:r>
              <a:rPr lang="de-DE" sz="1600" i="1" dirty="0">
                <a:solidFill>
                  <a:srgbClr val="000000"/>
                </a:solidFill>
                <a:latin typeface="Times New Roman" panose="02020603050405020304" pitchFamily="18" charset="0"/>
                <a:cs typeface="Times New Roman" panose="02020603050405020304" pitchFamily="18" charset="0"/>
              </a:rPr>
              <a:t>Margrethe </a:t>
            </a:r>
            <a:r>
              <a:rPr lang="de-DE" sz="1600" i="1" dirty="0" err="1">
                <a:solidFill>
                  <a:srgbClr val="000000"/>
                </a:solidFill>
                <a:latin typeface="Times New Roman" panose="02020603050405020304" pitchFamily="18" charset="0"/>
                <a:cs typeface="Times New Roman" panose="02020603050405020304" pitchFamily="18" charset="0"/>
              </a:rPr>
              <a:t>Vestager</a:t>
            </a:r>
            <a:r>
              <a:rPr lang="de-DE" sz="1600" i="1" dirty="0">
                <a:solidFill>
                  <a:srgbClr val="000000"/>
                </a:solidFill>
                <a:latin typeface="Times New Roman" panose="02020603050405020304" pitchFamily="18" charset="0"/>
                <a:cs typeface="Times New Roman" panose="02020603050405020304" pitchFamily="18" charset="0"/>
              </a:rPr>
              <a:t> </a:t>
            </a:r>
            <a:r>
              <a:rPr lang="de-DE" sz="1600" i="1" dirty="0" smtClean="0">
                <a:solidFill>
                  <a:srgbClr val="000000"/>
                </a:solidFill>
                <a:latin typeface="Times New Roman" panose="02020603050405020304" pitchFamily="18" charset="0"/>
                <a:cs typeface="Times New Roman" panose="02020603050405020304" pitchFamily="18" charset="0"/>
              </a:rPr>
              <a:t>reagiert auf die nicht unerheblichen Bedenken: Kommission hat nunmehr Abstand von Vorhaben genommen; in neuem Konsultationsprozess vom 7. Oktober 2016 taucht das Thema Minderheitsbeteiligung nicht mehr auf</a:t>
            </a:r>
            <a:endParaRPr lang="de-DE" sz="1600" dirty="0">
              <a:latin typeface="+mn-lt"/>
            </a:endParaRPr>
          </a:p>
        </p:txBody>
      </p:sp>
      <p:sp>
        <p:nvSpPr>
          <p:cNvPr id="1264" name="Shape 1264"/>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dirty="0">
                <a:solidFill>
                  <a:srgbClr val="000000"/>
                </a:solidFill>
                <a:latin typeface="Times New Roman"/>
                <a:ea typeface="Times New Roman"/>
                <a:cs typeface="Times New Roman"/>
                <a:sym typeface="Times New Roman"/>
              </a:rPr>
              <a:t>Dr. Romina Polley</a:t>
            </a:r>
          </a:p>
        </p:txBody>
      </p:sp>
    </p:spTree>
    <p:extLst>
      <p:ext uri="{BB962C8B-B14F-4D97-AF65-F5344CB8AC3E}">
        <p14:creationId xmlns:p14="http://schemas.microsoft.com/office/powerpoint/2010/main" val="659966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5"/>
        <p:cNvGrpSpPr/>
        <p:nvPr/>
      </p:nvGrpSpPr>
      <p:grpSpPr>
        <a:xfrm>
          <a:off x="0" y="0"/>
          <a:ext cx="0" cy="0"/>
          <a:chOff x="0" y="0"/>
          <a:chExt cx="0" cy="0"/>
        </a:xfrm>
      </p:grpSpPr>
      <p:sp>
        <p:nvSpPr>
          <p:cNvPr id="1186" name="Shape 1186"/>
          <p:cNvSpPr txBox="1">
            <a:spLocks noGrp="1"/>
          </p:cNvSpPr>
          <p:nvPr>
            <p:ph type="title"/>
          </p:nvPr>
        </p:nvSpPr>
        <p:spPr>
          <a:xfrm>
            <a:off x="228600" y="612647"/>
            <a:ext cx="8685213" cy="909764"/>
          </a:xfrm>
          <a:prstGeom prst="rect">
            <a:avLst/>
          </a:prstGeom>
          <a:noFill/>
          <a:ln>
            <a:noFill/>
          </a:ln>
        </p:spPr>
        <p:txBody>
          <a:bodyPr lIns="0" tIns="0" rIns="0" bIns="0" anchor="t" anchorCtr="0">
            <a:noAutofit/>
          </a:bodyPr>
          <a:lstStyle/>
          <a:p>
            <a:pPr marL="0" marR="0" lvl="0" indent="0" algn="ctr" rtl="0">
              <a:spcBef>
                <a:spcPts val="0"/>
              </a:spcBef>
              <a:buClr>
                <a:schemeClr val="dk1"/>
              </a:buClr>
              <a:buSzPct val="25000"/>
              <a:buFont typeface="Nunito"/>
              <a:buNone/>
            </a:pPr>
            <a:r>
              <a:rPr lang="de-DE" sz="2800" b="1" i="0" u="none"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u="sng" dirty="0" smtClean="0">
                <a:latin typeface="Times New Roman" panose="02020603050405020304" pitchFamily="18" charset="0"/>
                <a:cs typeface="Times New Roman" panose="02020603050405020304" pitchFamily="18" charset="0"/>
              </a:rPr>
              <a:t>I. </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Anwendbarkeit der FKVO</a:t>
            </a:r>
            <a:r>
              <a:rPr lang="de-DE" sz="2800" b="1" i="0" u="none" strike="noStrike" cap="none" dirty="0" smtClean="0">
                <a:solidFill>
                  <a:schemeClr val="dk1"/>
                </a:solidFill>
                <a:latin typeface="Times New Roman" panose="02020603050405020304" pitchFamily="18" charset="0"/>
                <a:cs typeface="Times New Roman" panose="02020603050405020304" pitchFamily="18" charset="0"/>
                <a:sym typeface="Nunito"/>
              </a:rPr>
              <a:t/>
            </a:r>
            <a:br>
              <a:rPr lang="de-DE" sz="2800" b="1" i="0" u="none" strike="noStrike" cap="none" dirty="0" smtClean="0">
                <a:solidFill>
                  <a:schemeClr val="dk1"/>
                </a:solidFill>
                <a:latin typeface="Times New Roman" panose="02020603050405020304" pitchFamily="18" charset="0"/>
                <a:cs typeface="Times New Roman" panose="02020603050405020304" pitchFamily="18" charset="0"/>
                <a:sym typeface="Nunito"/>
              </a:rPr>
            </a:br>
            <a:r>
              <a:rPr lang="de-DE" sz="1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1.1       Im Verhältnis zu den nationalen Fusionskontrollregimen</a:t>
            </a:r>
            <a:endParaRPr lang="de-DE" sz="18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187" name="Shape 1187"/>
          <p:cNvSpPr txBox="1">
            <a:spLocks noGrp="1"/>
          </p:cNvSpPr>
          <p:nvPr>
            <p:ph type="body" idx="1"/>
          </p:nvPr>
        </p:nvSpPr>
        <p:spPr>
          <a:xfrm>
            <a:off x="228599" y="1619250"/>
            <a:ext cx="8686797" cy="4664592"/>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de-DE" sz="1800" b="1" i="0"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 </a:t>
            </a: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Grundsatz: </a:t>
            </a:r>
            <a:r>
              <a:rPr lang="de-DE" sz="1800" b="1" i="0" u="sng" strike="noStrike" cap="none" dirty="0" err="1" smtClean="0">
                <a:solidFill>
                  <a:schemeClr val="dk1"/>
                </a:solidFill>
                <a:latin typeface="Times New Roman" panose="02020603050405020304" pitchFamily="18" charset="0"/>
                <a:ea typeface="Arial"/>
                <a:cs typeface="Times New Roman" panose="02020603050405020304" pitchFamily="18" charset="0"/>
                <a:sym typeface="Arial"/>
              </a:rPr>
              <a:t>One</a:t>
            </a: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a:t>
            </a:r>
            <a:r>
              <a:rPr lang="de-DE" sz="1800" b="1" i="0" u="sng" strike="noStrike" cap="none" dirty="0" err="1" smtClean="0">
                <a:solidFill>
                  <a:schemeClr val="dk1"/>
                </a:solidFill>
                <a:latin typeface="Times New Roman" panose="02020603050405020304" pitchFamily="18" charset="0"/>
                <a:ea typeface="Arial"/>
                <a:cs typeface="Times New Roman" panose="02020603050405020304" pitchFamily="18" charset="0"/>
                <a:sym typeface="Arial"/>
              </a:rPr>
              <a:t>Stop</a:t>
            </a: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-Shop-Prinzip“ (Art. 21 Abs. 2 und 3 FKVO,  § 35 Abs. 3 GWB)</a:t>
            </a:r>
          </a:p>
          <a:p>
            <a:pPr marL="574675" marR="0" lvl="1" indent="-295275" algn="l" rtl="0">
              <a:lnSpc>
                <a:spcPct val="100000"/>
              </a:lnSpc>
              <a:spcBef>
                <a:spcPts val="600"/>
              </a:spcBef>
              <a:spcAft>
                <a:spcPts val="0"/>
              </a:spcAft>
              <a:buClr>
                <a:schemeClr val="dk1"/>
              </a:buClr>
              <a:buSzPct val="100000"/>
              <a:buFont typeface="Arial"/>
              <a:buChar char="•"/>
            </a:pP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Anwendungsvorrang der EU-Fusionskontrolle</a:t>
            </a:r>
          </a:p>
          <a:p>
            <a:pPr marL="574675" marR="0" lvl="1" indent="-295275" algn="l" rtl="0">
              <a:lnSpc>
                <a:spcPct val="100000"/>
              </a:lnSpc>
              <a:spcBef>
                <a:spcPts val="600"/>
              </a:spcBef>
              <a:spcAft>
                <a:spcPts val="0"/>
              </a:spcAft>
              <a:buClr>
                <a:schemeClr val="dk1"/>
              </a:buClr>
              <a:buSzPct val="100000"/>
              <a:buFont typeface="Arial"/>
              <a:buChar char="•"/>
            </a:pP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„Einer </a:t>
            </a:r>
            <a:r>
              <a:rPr lang="de-DE" sz="1800" b="0" i="0" u="none" strike="noStrike" cap="none" dirty="0" err="1" smtClean="0">
                <a:solidFill>
                  <a:schemeClr val="dk1"/>
                </a:solidFill>
                <a:latin typeface="Times New Roman" panose="02020603050405020304" pitchFamily="18" charset="0"/>
                <a:cs typeface="Times New Roman" panose="02020603050405020304" pitchFamily="18" charset="0"/>
                <a:sym typeface="Arial Narrow"/>
              </a:rPr>
              <a:t>für</a:t>
            </a: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 alle“: Ausschließliche Zuständigkeit der EU- Kommission für alle Mitgliedstaaten bei Erreichen der Schwellenwerte nach der FKVO</a:t>
            </a:r>
          </a:p>
          <a:p>
            <a:pPr marL="574675" marR="0" lvl="1" indent="-295275" algn="l" rtl="0">
              <a:lnSpc>
                <a:spcPct val="100000"/>
              </a:lnSpc>
              <a:spcBef>
                <a:spcPts val="600"/>
              </a:spcBef>
              <a:spcAft>
                <a:spcPts val="0"/>
              </a:spcAft>
              <a:buClr>
                <a:schemeClr val="dk1"/>
              </a:buClr>
              <a:buSzPct val="100000"/>
              <a:buFont typeface="Arial"/>
              <a:buChar char="•"/>
            </a:pP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Bei Nichterreichen der Schwellenwerte: Prüfung der Anmeldepflicht in den einzelnen Mitgliedstaaten (ggf. parallele Zuständigkeit mehrerer Kartellbehörden)</a:t>
            </a:r>
          </a:p>
          <a:p>
            <a:pPr marL="565150" marR="0" lvl="1" indent="-285750" algn="l" rtl="0">
              <a:lnSpc>
                <a:spcPct val="100000"/>
              </a:lnSpc>
              <a:spcBef>
                <a:spcPts val="600"/>
              </a:spcBef>
              <a:spcAft>
                <a:spcPts val="0"/>
              </a:spcAft>
              <a:buClr>
                <a:schemeClr val="dk1"/>
              </a:buClr>
              <a:buSzPct val="100000"/>
              <a:buFont typeface="Arial" panose="020B0604020202020204" pitchFamily="34" charset="0"/>
              <a:buChar char="•"/>
            </a:pPr>
            <a:r>
              <a:rPr lang="de-DE" sz="1800" dirty="0" smtClean="0">
                <a:latin typeface="Times New Roman" panose="02020603050405020304" pitchFamily="18" charset="0"/>
                <a:cs typeface="Times New Roman" panose="02020603050405020304" pitchFamily="18" charset="0"/>
              </a:rPr>
              <a:t>Zusätzlich Anmeldpflicht in Drittstaaten prüfen</a:t>
            </a:r>
          </a:p>
          <a:p>
            <a:pPr marL="565150" marR="0" lvl="1" indent="-285750" algn="l" rtl="0">
              <a:lnSpc>
                <a:spcPct val="100000"/>
              </a:lnSpc>
              <a:spcBef>
                <a:spcPts val="600"/>
              </a:spcBef>
              <a:spcAft>
                <a:spcPts val="0"/>
              </a:spcAft>
              <a:buClr>
                <a:schemeClr val="dk1"/>
              </a:buClr>
              <a:buSzPct val="100000"/>
              <a:buFont typeface="Arial" panose="020B0604020202020204" pitchFamily="34" charset="0"/>
              <a:buChar char="•"/>
            </a:pPr>
            <a:endPar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endParaRPr>
          </a:p>
          <a:p>
            <a:pPr marL="0" marR="0" lvl="0" indent="0" algn="ctr" rtl="0">
              <a:lnSpc>
                <a:spcPct val="100000"/>
              </a:lnSpc>
              <a:spcBef>
                <a:spcPts val="600"/>
              </a:spcBef>
              <a:spcAft>
                <a:spcPts val="0"/>
              </a:spcAft>
              <a:buClr>
                <a:schemeClr val="dk1"/>
              </a:buClr>
              <a:buSzPct val="25000"/>
              <a:buFont typeface="Arial"/>
              <a:buNone/>
            </a:pP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Abweichungen vom </a:t>
            </a:r>
            <a:r>
              <a:rPr lang="de-DE" sz="1800" b="1" i="0" u="sng" strike="noStrike" cap="none" dirty="0" err="1" smtClean="0">
                <a:solidFill>
                  <a:schemeClr val="dk1"/>
                </a:solidFill>
                <a:latin typeface="Times New Roman" panose="02020603050405020304" pitchFamily="18" charset="0"/>
                <a:ea typeface="Arial"/>
                <a:cs typeface="Times New Roman" panose="02020603050405020304" pitchFamily="18" charset="0"/>
                <a:sym typeface="Arial"/>
              </a:rPr>
              <a:t>One</a:t>
            </a: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a:t>
            </a:r>
            <a:r>
              <a:rPr lang="de-DE" sz="1800" b="1" i="0" u="sng" strike="noStrike" cap="none" dirty="0" err="1" smtClean="0">
                <a:solidFill>
                  <a:schemeClr val="dk1"/>
                </a:solidFill>
                <a:latin typeface="Times New Roman" panose="02020603050405020304" pitchFamily="18" charset="0"/>
                <a:ea typeface="Arial"/>
                <a:cs typeface="Times New Roman" panose="02020603050405020304" pitchFamily="18" charset="0"/>
                <a:sym typeface="Arial"/>
              </a:rPr>
              <a:t>Stop</a:t>
            </a: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-Shop-Prinzip zum Schutz außerwettbewerblicher </a:t>
            </a:r>
          </a:p>
          <a:p>
            <a:pPr marL="0" marR="0" lvl="0" indent="0" algn="ctr" rtl="0">
              <a:lnSpc>
                <a:spcPct val="100000"/>
              </a:lnSpc>
              <a:spcBef>
                <a:spcPts val="600"/>
              </a:spcBef>
              <a:spcAft>
                <a:spcPts val="0"/>
              </a:spcAft>
              <a:buClr>
                <a:schemeClr val="dk1"/>
              </a:buClr>
              <a:buSzPct val="25000"/>
              <a:buFont typeface="Arial"/>
              <a:buNone/>
            </a:pPr>
            <a:r>
              <a:rPr lang="de-DE"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Interessen der Mitgliedstaaten</a:t>
            </a:r>
          </a:p>
          <a:p>
            <a:pPr marL="574675" marR="0" lvl="1" indent="-295275" algn="l" rtl="0">
              <a:lnSpc>
                <a:spcPct val="100000"/>
              </a:lnSpc>
              <a:spcBef>
                <a:spcPts val="600"/>
              </a:spcBef>
              <a:spcAft>
                <a:spcPts val="0"/>
              </a:spcAft>
              <a:buClr>
                <a:schemeClr val="dk1"/>
              </a:buClr>
              <a:buSzPct val="100000"/>
              <a:buFont typeface="Arial"/>
              <a:buChar char="•"/>
            </a:pP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Schutz ("anderer") berechtigter Interessen nach Art. 21 Abs. 4 FKVO</a:t>
            </a:r>
          </a:p>
          <a:p>
            <a:pPr marL="574675" marR="0" lvl="1" indent="-295275" algn="l" rtl="0">
              <a:lnSpc>
                <a:spcPct val="100000"/>
              </a:lnSpc>
              <a:spcBef>
                <a:spcPts val="600"/>
              </a:spcBef>
              <a:spcAft>
                <a:spcPts val="0"/>
              </a:spcAft>
              <a:buClr>
                <a:schemeClr val="dk1"/>
              </a:buClr>
              <a:buSzPct val="100000"/>
              <a:buFont typeface="Arial"/>
              <a:buChar char="•"/>
            </a:pP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Art. 346 I </a:t>
            </a:r>
            <a:r>
              <a:rPr lang="de-DE" sz="1800" b="0" i="0" u="none" strike="noStrike" cap="none" dirty="0" err="1" smtClean="0">
                <a:solidFill>
                  <a:schemeClr val="dk1"/>
                </a:solidFill>
                <a:latin typeface="Times New Roman" panose="02020603050405020304" pitchFamily="18" charset="0"/>
                <a:cs typeface="Times New Roman" panose="02020603050405020304" pitchFamily="18" charset="0"/>
                <a:sym typeface="Arial Narrow"/>
              </a:rPr>
              <a:t>lit</a:t>
            </a: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 b  AEUV (Schutz nationaler Sicherheitsinteressen) </a:t>
            </a:r>
          </a:p>
          <a:p>
            <a:pPr marL="574675" marR="0" lvl="1" indent="-295275" algn="l" rtl="0">
              <a:lnSpc>
                <a:spcPct val="100000"/>
              </a:lnSpc>
              <a:spcBef>
                <a:spcPts val="600"/>
              </a:spcBef>
              <a:spcAft>
                <a:spcPts val="0"/>
              </a:spcAft>
              <a:buClr>
                <a:schemeClr val="dk1"/>
              </a:buClr>
              <a:buSzPct val="100000"/>
              <a:buFont typeface="Arial"/>
              <a:buChar char="•"/>
            </a:pPr>
            <a:r>
              <a:rPr lang="de-DE" sz="1800" b="0" i="0" u="none" strike="noStrike" cap="none" noProof="1" smtClean="0">
                <a:solidFill>
                  <a:schemeClr val="dk1"/>
                </a:solidFill>
                <a:latin typeface="Times New Roman" panose="02020603050405020304" pitchFamily="18" charset="0"/>
                <a:cs typeface="Times New Roman" panose="02020603050405020304" pitchFamily="18" charset="0"/>
                <a:sym typeface="Arial Narrow"/>
              </a:rPr>
              <a:t>Bereichsausnahme</a:t>
            </a:r>
            <a:r>
              <a:rPr lang="de-DE" sz="1800" b="0" i="0" u="none" strike="noStrike" cap="none" dirty="0" smtClean="0">
                <a:solidFill>
                  <a:schemeClr val="dk1"/>
                </a:solidFill>
                <a:latin typeface="Times New Roman" panose="02020603050405020304" pitchFamily="18" charset="0"/>
                <a:cs typeface="Times New Roman" panose="02020603050405020304" pitchFamily="18" charset="0"/>
                <a:sym typeface="Arial Narrow"/>
              </a:rPr>
              <a:t> des Art. 106 II AEUV</a:t>
            </a:r>
            <a:endParaRPr lang="de-DE" sz="1800" b="0" i="0" u="none" strike="noStrike" cap="none" dirty="0">
              <a:solidFill>
                <a:schemeClr val="dk1"/>
              </a:solidFill>
              <a:latin typeface="Times New Roman" panose="02020603050405020304" pitchFamily="18" charset="0"/>
              <a:cs typeface="Times New Roman" panose="02020603050405020304" pitchFamily="18" charset="0"/>
              <a:sym typeface="Arial Narrow"/>
            </a:endParaRPr>
          </a:p>
        </p:txBody>
      </p:sp>
      <p:sp>
        <p:nvSpPr>
          <p:cNvPr id="1188" name="Shape 1188"/>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3"/>
        <p:cNvGrpSpPr/>
        <p:nvPr/>
      </p:nvGrpSpPr>
      <p:grpSpPr>
        <a:xfrm>
          <a:off x="0" y="0"/>
          <a:ext cx="0" cy="0"/>
          <a:chOff x="0" y="0"/>
          <a:chExt cx="0" cy="0"/>
        </a:xfrm>
      </p:grpSpPr>
      <p:sp>
        <p:nvSpPr>
          <p:cNvPr id="1194" name="Shape 1194"/>
          <p:cNvSpPr txBox="1">
            <a:spLocks noGrp="1"/>
          </p:cNvSpPr>
          <p:nvPr>
            <p:ph type="title"/>
          </p:nvPr>
        </p:nvSpPr>
        <p:spPr>
          <a:xfrm>
            <a:off x="228600" y="612647"/>
            <a:ext cx="8685213" cy="909764"/>
          </a:xfrm>
          <a:prstGeom prst="rect">
            <a:avLst/>
          </a:prstGeom>
          <a:noFill/>
          <a:ln>
            <a:noFill/>
          </a:ln>
        </p:spPr>
        <p:txBody>
          <a:bodyPr lIns="0" tIns="0" rIns="0" bIns="0" anchor="t" anchorCtr="0">
            <a:noAutofit/>
          </a:bodyPr>
          <a:lstStyle/>
          <a:p>
            <a:pPr marL="0" marR="0" lvl="0" indent="0" algn="ctr" rtl="0">
              <a:spcBef>
                <a:spcPts val="0"/>
              </a:spcBef>
              <a:buClr>
                <a:schemeClr val="dk1"/>
              </a:buClr>
              <a:buSzPct val="25000"/>
              <a:buFont typeface="Nunito"/>
              <a:buNone/>
            </a:pPr>
            <a:r>
              <a:rPr lang="de-DE" sz="2800" b="1" i="0" u="none"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1. Anwendbarkeit der FKVO</a:t>
            </a:r>
            <a:b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br>
            <a:r>
              <a:rPr lang="de-DE" sz="18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1.1 Im Verhältnis zu den nationalen Fusionskontrollregimen</a:t>
            </a:r>
            <a:endParaRPr lang="de-DE" sz="18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195" name="Shape 1195"/>
          <p:cNvSpPr txBox="1">
            <a:spLocks noGrp="1"/>
          </p:cNvSpPr>
          <p:nvPr>
            <p:ph type="body" idx="1"/>
          </p:nvPr>
        </p:nvSpPr>
        <p:spPr>
          <a:xfrm>
            <a:off x="179511" y="1619250"/>
            <a:ext cx="8735886" cy="765505"/>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1" i="0" u="sng" strike="noStrike" cap="none" dirty="0" err="1">
                <a:solidFill>
                  <a:schemeClr val="dk1"/>
                </a:solidFill>
                <a:latin typeface="Times New Roman" panose="02020603050405020304" pitchFamily="18" charset="0"/>
                <a:ea typeface="Arial"/>
                <a:cs typeface="Times New Roman" panose="02020603050405020304" pitchFamily="18" charset="0"/>
                <a:sym typeface="Arial"/>
              </a:rPr>
              <a:t>Besonderheit</a:t>
            </a:r>
            <a:r>
              <a:rPr lang="en-US" sz="1800" b="1" i="0" u="sng" strike="noStrike" cap="none"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1" i="0" u="sng" strike="noStrike" cap="none" dirty="0" err="1" smtClean="0">
                <a:solidFill>
                  <a:schemeClr val="dk1"/>
                </a:solidFill>
                <a:latin typeface="Times New Roman" panose="02020603050405020304" pitchFamily="18" charset="0"/>
                <a:ea typeface="Arial"/>
                <a:cs typeface="Times New Roman" panose="02020603050405020304" pitchFamily="18" charset="0"/>
                <a:sym typeface="Arial"/>
              </a:rPr>
              <a:t>Verweisungsmöglichkeiten</a:t>
            </a:r>
            <a:endParaRPr lang="en-US" sz="1800" dirty="0">
              <a:latin typeface="Times New Roman" panose="02020603050405020304" pitchFamily="18" charset="0"/>
              <a:cs typeface="Times New Roman" panose="02020603050405020304" pitchFamily="18" charset="0"/>
            </a:endParaRPr>
          </a:p>
          <a:p>
            <a:pPr marL="574675" lvl="1" indent="-295275">
              <a:spcBef>
                <a:spcPts val="600"/>
              </a:spcBef>
              <a:spcAft>
                <a:spcPts val="0"/>
              </a:spcAft>
              <a:buFont typeface="Arial"/>
              <a:buChar char="•"/>
            </a:pPr>
            <a:endParaRPr lang="en-US" sz="1600" b="0" i="0" u="none" strike="noStrike" cap="none" dirty="0">
              <a:solidFill>
                <a:schemeClr val="dk1"/>
              </a:solidFill>
              <a:latin typeface="Arial Narrow"/>
              <a:ea typeface="Arial Narrow"/>
              <a:cs typeface="Arial Narrow"/>
              <a:sym typeface="Arial Narrow"/>
            </a:endParaRPr>
          </a:p>
        </p:txBody>
      </p:sp>
      <p:sp>
        <p:nvSpPr>
          <p:cNvPr id="1196" name="Shape 1196"/>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
        <p:nvSpPr>
          <p:cNvPr id="3" name="TextBox 2"/>
          <p:cNvSpPr txBox="1"/>
          <p:nvPr/>
        </p:nvSpPr>
        <p:spPr>
          <a:xfrm>
            <a:off x="228600" y="2384756"/>
            <a:ext cx="4094683" cy="178510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79400">
              <a:spcBef>
                <a:spcPts val="600"/>
              </a:spcBef>
            </a:pPr>
            <a:r>
              <a:rPr lang="de-DE" sz="1600" b="1" dirty="0" smtClean="0">
                <a:latin typeface="Times New Roman" panose="02020603050405020304" pitchFamily="18" charset="0"/>
                <a:cs typeface="Times New Roman" panose="02020603050405020304" pitchFamily="18" charset="0"/>
              </a:rPr>
              <a:t>Vor der Anmeldung </a:t>
            </a:r>
            <a:r>
              <a:rPr lang="de-DE" sz="1600" dirty="0" smtClean="0">
                <a:latin typeface="Times New Roman" panose="02020603050405020304" pitchFamily="18" charset="0"/>
                <a:cs typeface="Times New Roman" panose="02020603050405020304" pitchFamily="18" charset="0"/>
              </a:rPr>
              <a:t>auf Antrag der anmeldenden Unternehmen</a:t>
            </a:r>
          </a:p>
          <a:p>
            <a:pPr marL="741363" lvl="2" indent="-295275">
              <a:buFont typeface="Arial" panose="020B0604020202020204" pitchFamily="34" charset="0"/>
              <a:buChar char="•"/>
            </a:pPr>
            <a:r>
              <a:rPr lang="de-DE" sz="1600" dirty="0" smtClean="0">
                <a:latin typeface="Times New Roman" panose="02020603050405020304" pitchFamily="18" charset="0"/>
                <a:cs typeface="Times New Roman" panose="02020603050405020304" pitchFamily="18" charset="0"/>
              </a:rPr>
              <a:t>Art. 4 Abs. 4 FKVO: von Kommission an MS</a:t>
            </a:r>
          </a:p>
          <a:p>
            <a:pPr marL="741363" lvl="2" indent="-295275">
              <a:buFont typeface="Arial" panose="020B0604020202020204" pitchFamily="34" charset="0"/>
              <a:buChar char="•"/>
            </a:pPr>
            <a:r>
              <a:rPr lang="de-DE" sz="1600" dirty="0" smtClean="0">
                <a:latin typeface="Times New Roman" panose="02020603050405020304" pitchFamily="18" charset="0"/>
                <a:cs typeface="Times New Roman" panose="02020603050405020304" pitchFamily="18" charset="0"/>
              </a:rPr>
              <a:t>Art. 4 Abs. 5 FKVO: von MS an Kommission</a:t>
            </a:r>
          </a:p>
          <a:p>
            <a:endParaRPr lang="de-DE" dirty="0"/>
          </a:p>
        </p:txBody>
      </p:sp>
      <p:sp>
        <p:nvSpPr>
          <p:cNvPr id="4" name="TextBox 3"/>
          <p:cNvSpPr txBox="1"/>
          <p:nvPr/>
        </p:nvSpPr>
        <p:spPr>
          <a:xfrm>
            <a:off x="4763384" y="4169860"/>
            <a:ext cx="3934047" cy="172354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79400" lvl="1">
              <a:spcBef>
                <a:spcPts val="600"/>
              </a:spcBef>
            </a:pPr>
            <a:r>
              <a:rPr lang="de-DE" sz="1600" b="1" dirty="0" smtClean="0">
                <a:latin typeface="Times New Roman" panose="02020603050405020304" pitchFamily="18" charset="0"/>
                <a:cs typeface="Times New Roman" panose="02020603050405020304" pitchFamily="18" charset="0"/>
              </a:rPr>
              <a:t>Nach</a:t>
            </a:r>
            <a:r>
              <a:rPr lang="de-DE" sz="1600" dirty="0" smtClean="0">
                <a:latin typeface="Times New Roman" panose="02020603050405020304" pitchFamily="18" charset="0"/>
                <a:cs typeface="Times New Roman" panose="02020603050405020304" pitchFamily="18" charset="0"/>
              </a:rPr>
              <a:t> der Anmeldung</a:t>
            </a:r>
          </a:p>
          <a:p>
            <a:pPr marL="741363" lvl="2" indent="-295275">
              <a:spcBef>
                <a:spcPts val="600"/>
              </a:spcBef>
              <a:buFont typeface="Arial" panose="020B0604020202020204" pitchFamily="34" charset="0"/>
              <a:buChar char="•"/>
            </a:pPr>
            <a:r>
              <a:rPr lang="de-DE" sz="1600" dirty="0" smtClean="0">
                <a:latin typeface="Times New Roman" panose="02020603050405020304" pitchFamily="18" charset="0"/>
                <a:cs typeface="Times New Roman" panose="02020603050405020304" pitchFamily="18" charset="0"/>
              </a:rPr>
              <a:t>Art. 9 FKVO: von Kommission an MS </a:t>
            </a:r>
          </a:p>
          <a:p>
            <a:pPr marL="741363" lvl="2" indent="-295275">
              <a:spcBef>
                <a:spcPts val="600"/>
              </a:spcBef>
              <a:buFont typeface="Arial" panose="020B0604020202020204" pitchFamily="34" charset="0"/>
              <a:buChar char="•"/>
            </a:pPr>
            <a:r>
              <a:rPr lang="de-DE" sz="1600" dirty="0" smtClean="0">
                <a:latin typeface="Times New Roman" panose="02020603050405020304" pitchFamily="18" charset="0"/>
                <a:cs typeface="Times New Roman" panose="02020603050405020304" pitchFamily="18" charset="0"/>
              </a:rPr>
              <a:t>Art. 22 FKVO: von MS an Kommission</a:t>
            </a:r>
          </a:p>
          <a:p>
            <a:endParaRPr lang="de-DE"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3"/>
        <p:cNvGrpSpPr/>
        <p:nvPr/>
      </p:nvGrpSpPr>
      <p:grpSpPr>
        <a:xfrm>
          <a:off x="0" y="0"/>
          <a:ext cx="0" cy="0"/>
          <a:chOff x="0" y="0"/>
          <a:chExt cx="0" cy="0"/>
        </a:xfrm>
      </p:grpSpPr>
      <p:sp>
        <p:nvSpPr>
          <p:cNvPr id="1194" name="Shape 1194"/>
          <p:cNvSpPr txBox="1">
            <a:spLocks noGrp="1"/>
          </p:cNvSpPr>
          <p:nvPr>
            <p:ph type="title"/>
          </p:nvPr>
        </p:nvSpPr>
        <p:spPr>
          <a:xfrm>
            <a:off x="228600" y="533215"/>
            <a:ext cx="8685213" cy="912813"/>
          </a:xfrm>
          <a:prstGeom prst="rect">
            <a:avLst/>
          </a:prstGeom>
          <a:noFill/>
          <a:ln>
            <a:noFill/>
          </a:ln>
        </p:spPr>
        <p:txBody>
          <a:bodyPr lIns="0" tIns="0" rIns="0" bIns="0" anchor="t" anchorCtr="0">
            <a:noAutofit/>
          </a:bodyPr>
          <a:lstStyle/>
          <a:p>
            <a:pPr lvl="0">
              <a:buSzPct val="25000"/>
            </a:pPr>
            <a:r>
              <a:rPr lang="de-DE" sz="1600" b="1" i="0" u="none"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i="0" u="sng" strike="noStrike" cap="none" dirty="0" smtClean="0">
                <a:solidFill>
                  <a:schemeClr val="dk1"/>
                </a:solidFill>
                <a:latin typeface="Times New Roman" panose="02020603050405020304" pitchFamily="18" charset="0"/>
                <a:cs typeface="Times New Roman" panose="02020603050405020304" pitchFamily="18" charset="0"/>
                <a:sym typeface="Nunito"/>
              </a:rPr>
              <a:t>1.1  Anwendbarkeit der FKVO</a:t>
            </a:r>
            <a:r>
              <a:rPr lang="de-DE" sz="2000" u="sng" dirty="0" smtClean="0">
                <a:latin typeface="Times New Roman" panose="02020603050405020304" pitchFamily="18" charset="0"/>
                <a:cs typeface="Times New Roman" panose="02020603050405020304" pitchFamily="18" charset="0"/>
              </a:rPr>
              <a:t> i</a:t>
            </a:r>
            <a:r>
              <a:rPr lang="de-DE" sz="2000" i="0" u="sng" strike="noStrike" cap="none" dirty="0" smtClean="0">
                <a:solidFill>
                  <a:schemeClr val="dk1"/>
                </a:solidFill>
                <a:latin typeface="Times New Roman" panose="02020603050405020304" pitchFamily="18" charset="0"/>
                <a:cs typeface="Times New Roman" panose="02020603050405020304" pitchFamily="18" charset="0"/>
                <a:sym typeface="Nunito"/>
              </a:rPr>
              <a:t>m Verhältnis zu den nationalen</a:t>
            </a:r>
            <a:r>
              <a:rPr lang="de-DE" sz="2000" u="sng" dirty="0" smtClean="0">
                <a:latin typeface="Times New Roman" panose="02020603050405020304" pitchFamily="18" charset="0"/>
                <a:cs typeface="Times New Roman" panose="02020603050405020304" pitchFamily="18" charset="0"/>
              </a:rPr>
              <a:t> </a:t>
            </a:r>
            <a:r>
              <a:rPr lang="de-DE" sz="2000" i="0" u="sng" strike="noStrike" cap="none" dirty="0" smtClean="0">
                <a:solidFill>
                  <a:schemeClr val="dk1"/>
                </a:solidFill>
                <a:latin typeface="Times New Roman" panose="02020603050405020304" pitchFamily="18" charset="0"/>
                <a:cs typeface="Times New Roman" panose="02020603050405020304" pitchFamily="18" charset="0"/>
                <a:sym typeface="Nunito"/>
              </a:rPr>
              <a:t>Fusionskontrollregimen</a:t>
            </a:r>
            <a:r>
              <a:rPr lang="de-DE" sz="2000" u="sng" dirty="0" smtClean="0">
                <a:latin typeface="Times New Roman" panose="02020603050405020304" pitchFamily="18" charset="0"/>
                <a:cs typeface="Times New Roman" panose="02020603050405020304" pitchFamily="18" charset="0"/>
              </a:rPr>
              <a:t> - Verweisungsmöglichkeiten auf Antrag der Unternehmen</a:t>
            </a:r>
            <a:r>
              <a:rPr lang="de-DE" sz="1600" u="sng" dirty="0" smtClean="0">
                <a:latin typeface="+mj-lt"/>
              </a:rPr>
              <a:t/>
            </a:r>
            <a:br>
              <a:rPr lang="de-DE" sz="1600" u="sng" dirty="0" smtClean="0">
                <a:latin typeface="+mj-lt"/>
              </a:rPr>
            </a:br>
            <a:endParaRPr lang="de-DE" sz="1600" b="1" i="0" u="sng" strike="noStrike" cap="none" dirty="0">
              <a:solidFill>
                <a:schemeClr val="dk1"/>
              </a:solidFill>
              <a:latin typeface="+mj-lt"/>
              <a:sym typeface="Nunito"/>
            </a:endParaRPr>
          </a:p>
        </p:txBody>
      </p:sp>
      <p:sp>
        <p:nvSpPr>
          <p:cNvPr id="1195" name="Shape 1195"/>
          <p:cNvSpPr txBox="1">
            <a:spLocks noGrp="1"/>
          </p:cNvSpPr>
          <p:nvPr>
            <p:ph type="body" idx="1"/>
          </p:nvPr>
        </p:nvSpPr>
        <p:spPr>
          <a:xfrm>
            <a:off x="228600" y="1637422"/>
            <a:ext cx="4254499" cy="4726172"/>
          </a:xfrm>
          <a:prstGeom prst="rect">
            <a:avLst/>
          </a:prstGeom>
          <a:noFill/>
          <a:ln>
            <a:noFill/>
          </a:ln>
        </p:spPr>
        <p:txBody>
          <a:bodyPr lIns="0" tIns="0" rIns="0" bIns="0" anchor="t" anchorCtr="0">
            <a:noAutofit/>
          </a:bodyPr>
          <a:lstStyle/>
          <a:p>
            <a:pPr marL="279400" lvl="1" indent="0" algn="ctr">
              <a:spcBef>
                <a:spcPts val="600"/>
              </a:spcBef>
              <a:spcAft>
                <a:spcPts val="0"/>
              </a:spcAft>
              <a:buNone/>
            </a:pPr>
            <a:r>
              <a:rPr lang="de-DE" altLang="de-DE" sz="1800" b="1" dirty="0">
                <a:latin typeface="Times New Roman" panose="02020603050405020304" pitchFamily="18" charset="0"/>
                <a:cs typeface="Times New Roman" panose="02020603050405020304" pitchFamily="18" charset="0"/>
              </a:rPr>
              <a:t>Tatbestandsvoraussetzungen </a:t>
            </a:r>
            <a:r>
              <a:rPr lang="de-DE" altLang="de-DE" sz="1800" b="1" dirty="0" smtClean="0">
                <a:latin typeface="Times New Roman" panose="02020603050405020304" pitchFamily="18" charset="0"/>
                <a:cs typeface="Times New Roman" panose="02020603050405020304" pitchFamily="18" charset="0"/>
              </a:rPr>
              <a:t/>
            </a:r>
            <a:br>
              <a:rPr lang="de-DE" altLang="de-DE" sz="1800" b="1" dirty="0" smtClean="0">
                <a:latin typeface="Times New Roman" panose="02020603050405020304" pitchFamily="18" charset="0"/>
                <a:cs typeface="Times New Roman" panose="02020603050405020304" pitchFamily="18" charset="0"/>
              </a:rPr>
            </a:br>
            <a:r>
              <a:rPr lang="de-DE" altLang="de-DE" sz="1800" b="1" dirty="0" smtClean="0">
                <a:latin typeface="Times New Roman" panose="02020603050405020304" pitchFamily="18" charset="0"/>
                <a:cs typeface="Times New Roman" panose="02020603050405020304" pitchFamily="18" charset="0"/>
              </a:rPr>
              <a:t>Art</a:t>
            </a:r>
            <a:r>
              <a:rPr lang="de-DE" altLang="de-DE" sz="1800" b="1" dirty="0">
                <a:latin typeface="Times New Roman" panose="02020603050405020304" pitchFamily="18" charset="0"/>
                <a:cs typeface="Times New Roman" panose="02020603050405020304" pitchFamily="18" charset="0"/>
              </a:rPr>
              <a:t>. 4 Abs. 4 </a:t>
            </a:r>
            <a:r>
              <a:rPr lang="de-DE" altLang="de-DE" sz="1800" b="1" dirty="0" smtClean="0">
                <a:latin typeface="Times New Roman" panose="02020603050405020304" pitchFamily="18" charset="0"/>
                <a:cs typeface="Times New Roman" panose="02020603050405020304" pitchFamily="18" charset="0"/>
              </a:rPr>
              <a:t>FKVO</a:t>
            </a:r>
          </a:p>
          <a:p>
            <a:pPr marL="565150" lvl="1" indent="-285750">
              <a:spcBef>
                <a:spcPts val="600"/>
              </a:spcBef>
              <a:spcAft>
                <a:spcPts val="0"/>
              </a:spcAft>
              <a:buFont typeface="Wingdings" panose="05000000000000000000" pitchFamily="2" charset="2"/>
              <a:buChar char="v"/>
            </a:pPr>
            <a:r>
              <a:rPr lang="de-DE" sz="1600" dirty="0">
                <a:latin typeface="Times New Roman" panose="02020603050405020304" pitchFamily="18" charset="0"/>
                <a:ea typeface="Arial Narrow"/>
                <a:cs typeface="Times New Roman" panose="02020603050405020304" pitchFamily="18" charset="0"/>
                <a:sym typeface="Arial Narrow"/>
              </a:rPr>
              <a:t>Zusammenschluss (Art. 3 FKVO) mit gemeinschaftsweiter Bedeutung (Art. 1 FKVO</a:t>
            </a:r>
            <a:r>
              <a:rPr lang="de-DE" sz="1600" dirty="0" smtClean="0">
                <a:latin typeface="Times New Roman" panose="02020603050405020304" pitchFamily="18" charset="0"/>
                <a:ea typeface="Arial Narrow"/>
                <a:cs typeface="Times New Roman" panose="02020603050405020304" pitchFamily="18" charset="0"/>
                <a:sym typeface="Arial Narrow"/>
              </a:rPr>
              <a:t>)</a:t>
            </a:r>
          </a:p>
          <a:p>
            <a:pPr marL="565150" lvl="1" indent="-285750">
              <a:spcBef>
                <a:spcPts val="600"/>
              </a:spcBef>
              <a:spcAft>
                <a:spcPts val="0"/>
              </a:spcAft>
              <a:buFont typeface="Wingdings" panose="05000000000000000000" pitchFamily="2" charset="2"/>
              <a:buChar char="v"/>
            </a:pPr>
            <a:r>
              <a:rPr lang="de-DE" sz="1600" dirty="0" smtClean="0">
                <a:latin typeface="Times New Roman" panose="02020603050405020304" pitchFamily="18" charset="0"/>
                <a:ea typeface="Arial Narrow"/>
                <a:cs typeface="Times New Roman" panose="02020603050405020304" pitchFamily="18" charset="0"/>
                <a:sym typeface="Arial Narrow"/>
              </a:rPr>
              <a:t>Gesonderter </a:t>
            </a:r>
            <a:r>
              <a:rPr lang="de-DE" sz="1600" dirty="0">
                <a:latin typeface="Times New Roman" panose="02020603050405020304" pitchFamily="18" charset="0"/>
                <a:ea typeface="Arial Narrow"/>
                <a:cs typeface="Times New Roman" panose="02020603050405020304" pitchFamily="18" charset="0"/>
                <a:sym typeface="Arial Narrow"/>
              </a:rPr>
              <a:t>Markt innerhalb eines MS, vgl. Art. 9 Abs. 7 FKVO (Art. 4 Abs. 4 </a:t>
            </a:r>
            <a:r>
              <a:rPr lang="de-DE" sz="1600" dirty="0" err="1">
                <a:latin typeface="Times New Roman" panose="02020603050405020304" pitchFamily="18" charset="0"/>
                <a:ea typeface="Arial Narrow"/>
                <a:cs typeface="Times New Roman" panose="02020603050405020304" pitchFamily="18" charset="0"/>
                <a:sym typeface="Arial Narrow"/>
              </a:rPr>
              <a:t>Uabs</a:t>
            </a:r>
            <a:r>
              <a:rPr lang="de-DE" sz="1600" dirty="0">
                <a:latin typeface="Times New Roman" panose="02020603050405020304" pitchFamily="18" charset="0"/>
                <a:ea typeface="Arial Narrow"/>
                <a:cs typeface="Times New Roman" panose="02020603050405020304" pitchFamily="18" charset="0"/>
                <a:sym typeface="Arial Narrow"/>
              </a:rPr>
              <a:t>. 5 S. 2 FKVO); räumlicher Referenzbereich darf nicht größer als Gebiet des betroffenen MS </a:t>
            </a:r>
            <a:r>
              <a:rPr lang="de-DE" sz="1600" dirty="0" smtClean="0">
                <a:latin typeface="Times New Roman" panose="02020603050405020304" pitchFamily="18" charset="0"/>
                <a:ea typeface="Arial Narrow"/>
                <a:cs typeface="Times New Roman" panose="02020603050405020304" pitchFamily="18" charset="0"/>
                <a:sym typeface="Arial Narrow"/>
              </a:rPr>
              <a:t>sein</a:t>
            </a:r>
          </a:p>
          <a:p>
            <a:pPr marL="565150" lvl="1" indent="-285750">
              <a:spcBef>
                <a:spcPts val="600"/>
              </a:spcBef>
              <a:spcAft>
                <a:spcPts val="0"/>
              </a:spcAft>
              <a:buFont typeface="Wingdings" panose="05000000000000000000" pitchFamily="2" charset="2"/>
              <a:buChar char="v"/>
            </a:pPr>
            <a:r>
              <a:rPr lang="de-DE" sz="1600" dirty="0" smtClean="0">
                <a:latin typeface="Times New Roman" panose="02020603050405020304" pitchFamily="18" charset="0"/>
                <a:ea typeface="Arial Narrow"/>
                <a:cs typeface="Times New Roman" panose="02020603050405020304" pitchFamily="18" charset="0"/>
                <a:sym typeface="Arial Narrow"/>
              </a:rPr>
              <a:t>Erhebliche </a:t>
            </a:r>
            <a:r>
              <a:rPr lang="de-DE" sz="1600" dirty="0">
                <a:latin typeface="Times New Roman" panose="02020603050405020304" pitchFamily="18" charset="0"/>
                <a:ea typeface="Arial Narrow"/>
                <a:cs typeface="Times New Roman" panose="02020603050405020304" pitchFamily="18" charset="0"/>
                <a:sym typeface="Arial Narrow"/>
              </a:rPr>
              <a:t>Beeinträchtigung des Wettbewerbs </a:t>
            </a:r>
            <a:br>
              <a:rPr lang="de-DE" sz="1600" dirty="0">
                <a:latin typeface="Times New Roman" panose="02020603050405020304" pitchFamily="18" charset="0"/>
                <a:ea typeface="Arial Narrow"/>
                <a:cs typeface="Times New Roman" panose="02020603050405020304" pitchFamily="18" charset="0"/>
                <a:sym typeface="Arial Narrow"/>
              </a:rPr>
            </a:br>
            <a:r>
              <a:rPr lang="de-DE" sz="1600" dirty="0">
                <a:latin typeface="Times New Roman" panose="02020603050405020304" pitchFamily="18" charset="0"/>
                <a:ea typeface="Arial Narrow"/>
                <a:cs typeface="Times New Roman" panose="02020603050405020304" pitchFamily="18" charset="0"/>
                <a:sym typeface="Arial Narrow"/>
              </a:rPr>
              <a:t>Was ist der Maßstab ? </a:t>
            </a:r>
            <a:endParaRPr lang="de-DE" sz="1600" dirty="0" smtClean="0">
              <a:latin typeface="Times New Roman" panose="02020603050405020304" pitchFamily="18" charset="0"/>
              <a:ea typeface="Arial Narrow"/>
              <a:cs typeface="Times New Roman" panose="02020603050405020304" pitchFamily="18" charset="0"/>
              <a:sym typeface="Arial Narrow"/>
            </a:endParaRPr>
          </a:p>
          <a:p>
            <a:pPr marL="565150" lvl="1" indent="-285750">
              <a:spcBef>
                <a:spcPts val="600"/>
              </a:spcBef>
              <a:spcAft>
                <a:spcPts val="0"/>
              </a:spcAft>
              <a:buFont typeface="Wingdings" panose="05000000000000000000" pitchFamily="2" charset="2"/>
              <a:buChar char="v"/>
            </a:pPr>
            <a:r>
              <a:rPr lang="de-DE" sz="1600" dirty="0" smtClean="0">
                <a:latin typeface="Times New Roman" panose="02020603050405020304" pitchFamily="18" charset="0"/>
                <a:ea typeface="Arial Narrow"/>
                <a:cs typeface="Times New Roman" panose="02020603050405020304" pitchFamily="18" charset="0"/>
                <a:sym typeface="Arial Narrow"/>
              </a:rPr>
              <a:t>Ermessensentscheidung</a:t>
            </a:r>
            <a:r>
              <a:rPr lang="de-DE" sz="1600" dirty="0">
                <a:latin typeface="Times New Roman" panose="02020603050405020304" pitchFamily="18" charset="0"/>
                <a:ea typeface="Arial Narrow"/>
                <a:cs typeface="Times New Roman" panose="02020603050405020304" pitchFamily="18" charset="0"/>
                <a:sym typeface="Arial Narrow"/>
              </a:rPr>
              <a:t> </a:t>
            </a:r>
            <a:r>
              <a:rPr lang="de-DE" sz="1600" dirty="0" smtClean="0">
                <a:latin typeface="Times New Roman" panose="02020603050405020304" pitchFamily="18" charset="0"/>
                <a:ea typeface="Arial Narrow"/>
                <a:cs typeface="Times New Roman" panose="02020603050405020304" pitchFamily="18" charset="0"/>
                <a:sym typeface="Arial Narrow"/>
              </a:rPr>
              <a:t>der Kommission</a:t>
            </a:r>
            <a:endParaRPr lang="de-DE" sz="1600" dirty="0">
              <a:latin typeface="Times New Roman" panose="02020603050405020304" pitchFamily="18" charset="0"/>
              <a:ea typeface="Arial Narrow"/>
              <a:cs typeface="Times New Roman" panose="02020603050405020304" pitchFamily="18" charset="0"/>
              <a:sym typeface="Arial Narrow"/>
            </a:endParaRPr>
          </a:p>
          <a:p>
            <a:pPr marL="565150" lvl="1" indent="-285750">
              <a:spcBef>
                <a:spcPts val="600"/>
              </a:spcBef>
              <a:spcAft>
                <a:spcPts val="0"/>
              </a:spcAft>
              <a:buFont typeface="Wingdings" panose="05000000000000000000" pitchFamily="2" charset="2"/>
              <a:buChar char="v"/>
            </a:pPr>
            <a:endParaRPr lang="en-US" dirty="0">
              <a:latin typeface="Arial Narrow"/>
              <a:ea typeface="Arial Narrow"/>
              <a:cs typeface="Arial Narrow"/>
              <a:sym typeface="Arial Narrow"/>
            </a:endParaRPr>
          </a:p>
        </p:txBody>
      </p:sp>
      <p:sp>
        <p:nvSpPr>
          <p:cNvPr id="2" name="Text Placeholder 1"/>
          <p:cNvSpPr>
            <a:spLocks noGrp="1"/>
          </p:cNvSpPr>
          <p:nvPr>
            <p:ph type="body" idx="2"/>
          </p:nvPr>
        </p:nvSpPr>
        <p:spPr>
          <a:xfrm>
            <a:off x="4657725" y="1552363"/>
            <a:ext cx="4256088" cy="4853763"/>
          </a:xfrm>
        </p:spPr>
        <p:txBody>
          <a:bodyPr/>
          <a:lstStyle/>
          <a:p>
            <a:pPr marL="0" lvl="1" indent="0" algn="ctr">
              <a:buSzTx/>
              <a:buNone/>
            </a:pPr>
            <a:r>
              <a:rPr lang="de-DE" altLang="de-DE" sz="1800" b="1" dirty="0">
                <a:latin typeface="Times New Roman" panose="02020603050405020304" pitchFamily="18" charset="0"/>
                <a:cs typeface="Times New Roman" panose="02020603050405020304" pitchFamily="18" charset="0"/>
              </a:rPr>
              <a:t>Tatbestandsvoraussetzungen </a:t>
            </a:r>
            <a:br>
              <a:rPr lang="de-DE" altLang="de-DE" sz="1800" b="1" dirty="0">
                <a:latin typeface="Times New Roman" panose="02020603050405020304" pitchFamily="18" charset="0"/>
                <a:cs typeface="Times New Roman" panose="02020603050405020304" pitchFamily="18" charset="0"/>
              </a:rPr>
            </a:br>
            <a:r>
              <a:rPr lang="de-DE" altLang="de-DE" sz="1800" b="1" dirty="0">
                <a:latin typeface="Times New Roman" panose="02020603050405020304" pitchFamily="18" charset="0"/>
                <a:cs typeface="Times New Roman" panose="02020603050405020304" pitchFamily="18" charset="0"/>
              </a:rPr>
              <a:t>Art. 4 Abs. 5 FKVO</a:t>
            </a:r>
            <a:endParaRPr lang="en-US" sz="1800" dirty="0">
              <a:latin typeface="Times New Roman" panose="02020603050405020304" pitchFamily="18" charset="0"/>
              <a:ea typeface="Arial Narrow"/>
              <a:cs typeface="Times New Roman" panose="02020603050405020304" pitchFamily="18" charset="0"/>
              <a:sym typeface="Arial Narrow"/>
            </a:endParaRPr>
          </a:p>
          <a:p>
            <a:pPr marL="565150" lvl="1" indent="-285750">
              <a:spcBef>
                <a:spcPts val="600"/>
              </a:spcBef>
              <a:spcAft>
                <a:spcPts val="0"/>
              </a:spcAft>
              <a:buClr>
                <a:srgbClr val="000000"/>
              </a:buClr>
              <a:buFont typeface="Wingdings" panose="05000000000000000000" pitchFamily="2" charset="2"/>
              <a:buChar char="v"/>
            </a:pPr>
            <a:r>
              <a:rPr lang="de-DE" sz="1600" dirty="0">
                <a:solidFill>
                  <a:srgbClr val="000000"/>
                </a:solidFill>
                <a:latin typeface="Times New Roman" panose="02020603050405020304" pitchFamily="18" charset="0"/>
                <a:ea typeface="Arial Narrow"/>
                <a:cs typeface="Times New Roman" panose="02020603050405020304" pitchFamily="18" charset="0"/>
                <a:sym typeface="Arial Narrow"/>
              </a:rPr>
              <a:t>Zusammenschluss (Art. 3 FKVO) ohne gemeinschaftsweite Bedeutung (Art. 1 FKVO)</a:t>
            </a:r>
          </a:p>
          <a:p>
            <a:pPr marL="565150" lvl="1" indent="-285750">
              <a:spcBef>
                <a:spcPts val="600"/>
              </a:spcBef>
              <a:spcAft>
                <a:spcPts val="0"/>
              </a:spcAft>
              <a:buClr>
                <a:srgbClr val="000000"/>
              </a:buClr>
              <a:buFont typeface="Wingdings" panose="05000000000000000000" pitchFamily="2" charset="2"/>
              <a:buChar char="v"/>
            </a:pPr>
            <a:r>
              <a:rPr lang="de-DE" sz="1600" dirty="0">
                <a:solidFill>
                  <a:srgbClr val="000000"/>
                </a:solidFill>
                <a:latin typeface="Times New Roman" panose="02020603050405020304" pitchFamily="18" charset="0"/>
                <a:ea typeface="Arial Narrow"/>
                <a:cs typeface="Times New Roman" panose="02020603050405020304" pitchFamily="18" charset="0"/>
                <a:sym typeface="Arial Narrow"/>
              </a:rPr>
              <a:t>Anmeldefähig in mindestens 3 Mitgliedstaaten</a:t>
            </a:r>
          </a:p>
          <a:p>
            <a:pPr marL="565150" lvl="1" indent="-285750">
              <a:spcBef>
                <a:spcPts val="600"/>
              </a:spcBef>
              <a:spcAft>
                <a:spcPts val="0"/>
              </a:spcAft>
              <a:buClr>
                <a:srgbClr val="000000"/>
              </a:buClr>
              <a:buFont typeface="Wingdings" panose="05000000000000000000" pitchFamily="2" charset="2"/>
              <a:buChar char="v"/>
            </a:pPr>
            <a:r>
              <a:rPr lang="de-DE" sz="1600" dirty="0" smtClean="0">
                <a:solidFill>
                  <a:srgbClr val="000000"/>
                </a:solidFill>
                <a:latin typeface="Times New Roman" panose="02020603050405020304" pitchFamily="18" charset="0"/>
                <a:ea typeface="Arial Narrow"/>
                <a:cs typeface="Times New Roman" panose="02020603050405020304" pitchFamily="18" charset="0"/>
                <a:sym typeface="Arial Narrow"/>
              </a:rPr>
              <a:t>Ermessensentscheidung: </a:t>
            </a:r>
            <a:r>
              <a:rPr lang="de-DE" sz="1600" dirty="0">
                <a:solidFill>
                  <a:srgbClr val="000000"/>
                </a:solidFill>
                <a:latin typeface="Times New Roman" panose="02020603050405020304" pitchFamily="18" charset="0"/>
                <a:ea typeface="Arial Narrow"/>
                <a:cs typeface="Times New Roman" panose="02020603050405020304" pitchFamily="18" charset="0"/>
                <a:sym typeface="Arial Narrow"/>
              </a:rPr>
              <a:t>Kommission </a:t>
            </a:r>
            <a:r>
              <a:rPr lang="de-DE" sz="1600" dirty="0" smtClean="0">
                <a:solidFill>
                  <a:srgbClr val="000000"/>
                </a:solidFill>
                <a:latin typeface="Times New Roman" panose="02020603050405020304" pitchFamily="18" charset="0"/>
                <a:ea typeface="Arial Narrow"/>
                <a:cs typeface="Times New Roman" panose="02020603050405020304" pitchFamily="18" charset="0"/>
                <a:sym typeface="Arial Narrow"/>
              </a:rPr>
              <a:t>ist </a:t>
            </a:r>
            <a:r>
              <a:rPr lang="de-DE" sz="1600" dirty="0">
                <a:solidFill>
                  <a:srgbClr val="000000"/>
                </a:solidFill>
                <a:latin typeface="Times New Roman" panose="02020603050405020304" pitchFamily="18" charset="0"/>
                <a:ea typeface="Arial Narrow"/>
                <a:cs typeface="Times New Roman" panose="02020603050405020304" pitchFamily="18" charset="0"/>
                <a:sym typeface="Arial Narrow"/>
              </a:rPr>
              <a:t>geeignetere Behörde, </a:t>
            </a:r>
            <a:r>
              <a:rPr lang="de-DE" sz="1600" dirty="0" smtClean="0">
                <a:solidFill>
                  <a:srgbClr val="000000"/>
                </a:solidFill>
                <a:latin typeface="Times New Roman" panose="02020603050405020304" pitchFamily="18" charset="0"/>
                <a:ea typeface="Arial Narrow"/>
                <a:cs typeface="Times New Roman" panose="02020603050405020304" pitchFamily="18" charset="0"/>
                <a:sym typeface="Arial Narrow"/>
              </a:rPr>
              <a:t>weil</a:t>
            </a:r>
          </a:p>
          <a:p>
            <a:pPr marL="904875" lvl="3" indent="-285750">
              <a:spcBef>
                <a:spcPts val="600"/>
              </a:spcBef>
              <a:spcAft>
                <a:spcPts val="0"/>
              </a:spcAft>
              <a:buClr>
                <a:srgbClr val="000000"/>
              </a:buClr>
              <a:buFont typeface="Wingdings" panose="05000000000000000000" pitchFamily="2" charset="2"/>
              <a:buChar char="§"/>
            </a:pPr>
            <a:r>
              <a:rPr lang="de-DE" sz="1300" dirty="0" smtClean="0">
                <a:solidFill>
                  <a:srgbClr val="000000"/>
                </a:solidFill>
                <a:latin typeface="Times New Roman" panose="02020603050405020304" pitchFamily="18" charset="0"/>
                <a:ea typeface="Arial Narrow"/>
                <a:cs typeface="Times New Roman" panose="02020603050405020304" pitchFamily="18" charset="0"/>
                <a:sym typeface="Arial Narrow"/>
              </a:rPr>
              <a:t>Märkte </a:t>
            </a:r>
            <a:r>
              <a:rPr lang="de-DE" sz="1300" dirty="0">
                <a:solidFill>
                  <a:srgbClr val="000000"/>
                </a:solidFill>
                <a:latin typeface="Times New Roman" panose="02020603050405020304" pitchFamily="18" charset="0"/>
                <a:ea typeface="Arial Narrow"/>
                <a:cs typeface="Times New Roman" panose="02020603050405020304" pitchFamily="18" charset="0"/>
                <a:sym typeface="Arial Narrow"/>
              </a:rPr>
              <a:t>größer als </a:t>
            </a:r>
            <a:r>
              <a:rPr lang="de-DE" sz="1300" dirty="0" smtClean="0">
                <a:solidFill>
                  <a:srgbClr val="000000"/>
                </a:solidFill>
                <a:latin typeface="Times New Roman" panose="02020603050405020304" pitchFamily="18" charset="0"/>
                <a:ea typeface="Arial Narrow"/>
                <a:cs typeface="Times New Roman" panose="02020603050405020304" pitchFamily="18" charset="0"/>
                <a:sym typeface="Arial Narrow"/>
              </a:rPr>
              <a:t>national</a:t>
            </a:r>
          </a:p>
          <a:p>
            <a:pPr marL="904875" lvl="3" indent="-285750">
              <a:spcBef>
                <a:spcPts val="600"/>
              </a:spcBef>
              <a:spcAft>
                <a:spcPts val="0"/>
              </a:spcAft>
              <a:buClr>
                <a:srgbClr val="000000"/>
              </a:buClr>
              <a:buFont typeface="Wingdings" panose="05000000000000000000" pitchFamily="2" charset="2"/>
              <a:buChar char="§"/>
            </a:pPr>
            <a:r>
              <a:rPr lang="de-DE" sz="1300" dirty="0" smtClean="0">
                <a:solidFill>
                  <a:srgbClr val="000000"/>
                </a:solidFill>
                <a:latin typeface="Times New Roman" panose="02020603050405020304" pitchFamily="18" charset="0"/>
                <a:ea typeface="Arial Narrow"/>
                <a:cs typeface="Times New Roman" panose="02020603050405020304" pitchFamily="18" charset="0"/>
                <a:sym typeface="Arial Narrow"/>
              </a:rPr>
              <a:t>Vermeidung erheblicher Anzahl </a:t>
            </a:r>
            <a:r>
              <a:rPr lang="de-DE" sz="1300" dirty="0">
                <a:solidFill>
                  <a:srgbClr val="000000"/>
                </a:solidFill>
                <a:latin typeface="Times New Roman" panose="02020603050405020304" pitchFamily="18" charset="0"/>
                <a:ea typeface="Arial Narrow"/>
                <a:cs typeface="Times New Roman" panose="02020603050405020304" pitchFamily="18" charset="0"/>
                <a:sym typeface="Arial Narrow"/>
              </a:rPr>
              <a:t>nationaler </a:t>
            </a:r>
            <a:r>
              <a:rPr lang="de-DE" sz="1300" dirty="0" smtClean="0">
                <a:solidFill>
                  <a:srgbClr val="000000"/>
                </a:solidFill>
                <a:latin typeface="Times New Roman" panose="02020603050405020304" pitchFamily="18" charset="0"/>
                <a:ea typeface="Arial Narrow"/>
                <a:cs typeface="Times New Roman" panose="02020603050405020304" pitchFamily="18" charset="0"/>
                <a:sym typeface="Arial Narrow"/>
              </a:rPr>
              <a:t>Verfahren</a:t>
            </a:r>
          </a:p>
          <a:p>
            <a:pPr marL="904875" lvl="3" indent="-285750">
              <a:spcBef>
                <a:spcPts val="600"/>
              </a:spcBef>
              <a:spcAft>
                <a:spcPts val="0"/>
              </a:spcAft>
              <a:buClr>
                <a:srgbClr val="000000"/>
              </a:buClr>
              <a:buFont typeface="Wingdings" panose="05000000000000000000" pitchFamily="2" charset="2"/>
              <a:buChar char="§"/>
            </a:pPr>
            <a:r>
              <a:rPr lang="de-DE" sz="1300" dirty="0" smtClean="0">
                <a:solidFill>
                  <a:srgbClr val="000000"/>
                </a:solidFill>
                <a:latin typeface="Times New Roman" panose="02020603050405020304" pitchFamily="18" charset="0"/>
                <a:ea typeface="Arial Narrow"/>
                <a:cs typeface="Times New Roman" panose="02020603050405020304" pitchFamily="18" charset="0"/>
                <a:sym typeface="Arial Narrow"/>
              </a:rPr>
              <a:t>Zentrale </a:t>
            </a:r>
            <a:r>
              <a:rPr lang="de-DE" sz="1300" dirty="0">
                <a:solidFill>
                  <a:srgbClr val="000000"/>
                </a:solidFill>
                <a:latin typeface="Times New Roman" panose="02020603050405020304" pitchFamily="18" charset="0"/>
                <a:ea typeface="Arial Narrow"/>
                <a:cs typeface="Times New Roman" panose="02020603050405020304" pitchFamily="18" charset="0"/>
                <a:sym typeface="Arial Narrow"/>
              </a:rPr>
              <a:t>Ermittlungs- und Durchsetzungsbefugnisse</a:t>
            </a:r>
          </a:p>
          <a:p>
            <a:pPr algn="l"/>
            <a:endParaRPr lang="de-DE" dirty="0"/>
          </a:p>
        </p:txBody>
      </p:sp>
      <p:sp>
        <p:nvSpPr>
          <p:cNvPr id="1196" name="Shape 1196"/>
          <p:cNvSpPr txBox="1">
            <a:spLocks noGrp="1"/>
          </p:cNvSpPr>
          <p:nvPr>
            <p:ph type="ftr" idx="11"/>
          </p:nvPr>
        </p:nvSpPr>
        <p:spPr>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Tree>
    <p:extLst>
      <p:ext uri="{BB962C8B-B14F-4D97-AF65-F5344CB8AC3E}">
        <p14:creationId xmlns:p14="http://schemas.microsoft.com/office/powerpoint/2010/main" val="1651179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2" name="Shape 1202"/>
          <p:cNvSpPr txBox="1">
            <a:spLocks noGrp="1"/>
          </p:cNvSpPr>
          <p:nvPr>
            <p:ph type="title"/>
          </p:nvPr>
        </p:nvSpPr>
        <p:spPr>
          <a:xfrm>
            <a:off x="228600" y="612647"/>
            <a:ext cx="8685213" cy="909764"/>
          </a:xfrm>
          <a:prstGeom prst="rect">
            <a:avLst/>
          </a:prstGeom>
          <a:noFill/>
          <a:ln>
            <a:noFill/>
          </a:ln>
        </p:spPr>
        <p:txBody>
          <a:bodyPr lIns="0" tIns="0" rIns="0" bIns="0" anchor="t" anchorCtr="0">
            <a:noAutofit/>
          </a:bodyPr>
          <a:lstStyle/>
          <a:p>
            <a:pPr marL="0" marR="0" lvl="0" indent="0" algn="ctr" rtl="0">
              <a:spcBef>
                <a:spcPts val="0"/>
              </a:spcBef>
              <a:buClr>
                <a:schemeClr val="dk1"/>
              </a:buClr>
              <a:buSzPct val="25000"/>
              <a:buFont typeface="Nunito"/>
              <a:buNone/>
            </a:pPr>
            <a:r>
              <a:rPr lang="de-DE" sz="2800" b="1" i="0" u="none" strike="noStrike" cap="none" dirty="0" smtClean="0">
                <a:solidFill>
                  <a:schemeClr val="dk1"/>
                </a:solidFill>
                <a:sym typeface="Nunito"/>
              </a:rPr>
              <a:t> </a:t>
            </a:r>
            <a:r>
              <a:rPr lang="de-DE" sz="2000" u="sng" dirty="0" smtClean="0">
                <a:latin typeface="Times New Roman" panose="02020603050405020304" pitchFamily="18" charset="0"/>
                <a:cs typeface="Times New Roman" panose="02020603050405020304" pitchFamily="18" charset="0"/>
              </a:rPr>
              <a:t>1.2 Anwendbarkeit der FKVO im Verhältnis zu Drittstaaten (territorialer Anwendungsbereich)</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r>
            <a:b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b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03" name="Shape 1203"/>
          <p:cNvSpPr txBox="1">
            <a:spLocks noGrp="1"/>
          </p:cNvSpPr>
          <p:nvPr>
            <p:ph type="body" idx="1"/>
          </p:nvPr>
        </p:nvSpPr>
        <p:spPr>
          <a:xfrm>
            <a:off x="179511" y="1619251"/>
            <a:ext cx="8735886" cy="2330958"/>
          </a:xfrm>
          <a:prstGeom prst="rect">
            <a:avLst/>
          </a:prstGeom>
          <a:noFill/>
          <a:ln>
            <a:noFill/>
          </a:ln>
        </p:spPr>
        <p:txBody>
          <a:bodyPr lIns="0" tIns="0" rIns="0" bIns="0" anchor="t" anchorCtr="0">
            <a:noAutofit/>
          </a:bodyPr>
          <a:lstStyle/>
          <a:p>
            <a:pPr marL="460375" lvl="1" indent="-180975">
              <a:spcBef>
                <a:spcPts val="600"/>
              </a:spcBef>
              <a:spcAft>
                <a:spcPts val="0"/>
              </a:spcAft>
              <a:buFont typeface="Arial"/>
              <a:buChar char="•"/>
            </a:pPr>
            <a:r>
              <a:rPr lang="de-DE" b="1" u="sng" dirty="0" smtClean="0">
                <a:solidFill>
                  <a:schemeClr val="tx1"/>
                </a:solidFill>
                <a:latin typeface="Times New Roman" panose="02020603050405020304" pitchFamily="18" charset="0"/>
                <a:ea typeface="Arial"/>
                <a:cs typeface="Times New Roman" panose="02020603050405020304" pitchFamily="18" charset="0"/>
                <a:sym typeface="Arial"/>
              </a:rPr>
              <a:t>Grundsatz der extraterritorialen Anwendbarkeit  </a:t>
            </a:r>
          </a:p>
          <a:p>
            <a:pPr marL="962025" lvl="3" indent="-342900">
              <a:spcBef>
                <a:spcPts val="600"/>
              </a:spcBef>
              <a:spcAft>
                <a:spcPts val="0"/>
              </a:spcAft>
              <a:buFont typeface="Wingdings" panose="05000000000000000000" pitchFamily="2" charset="2"/>
              <a:buChar char="§"/>
            </a:pPr>
            <a:r>
              <a:rPr lang="de-DE" sz="1400" dirty="0" smtClean="0">
                <a:latin typeface="Times New Roman" panose="02020603050405020304" pitchFamily="18" charset="0"/>
                <a:ea typeface="Nunito"/>
                <a:cs typeface="Times New Roman" panose="02020603050405020304" pitchFamily="18" charset="0"/>
                <a:sym typeface="Nunito"/>
              </a:rPr>
              <a:t>fehlende ausdrückliche kollisionsrechtliche Regelung in der FKVO</a:t>
            </a:r>
          </a:p>
          <a:p>
            <a:pPr marL="962025" lvl="3" indent="-342900">
              <a:spcBef>
                <a:spcPts val="600"/>
              </a:spcBef>
              <a:spcAft>
                <a:spcPts val="0"/>
              </a:spcAft>
              <a:buFont typeface="Wingdings" panose="05000000000000000000" pitchFamily="2" charset="2"/>
              <a:buChar char="§"/>
            </a:pPr>
            <a:r>
              <a:rPr lang="de-DE" sz="1400"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anders im deutschen Recht: § 185Abs. 2 GWB: GWB </a:t>
            </a:r>
            <a:r>
              <a:rPr lang="de-DE" sz="1400" dirty="0" smtClean="0">
                <a:latin typeface="Times New Roman" panose="02020603050405020304" pitchFamily="18" charset="0"/>
                <a:ea typeface="Nunito"/>
                <a:cs typeface="Times New Roman" panose="02020603050405020304" pitchFamily="18" charset="0"/>
                <a:sym typeface="Nunito"/>
              </a:rPr>
              <a:t>anwendbar auf </a:t>
            </a:r>
            <a:r>
              <a:rPr lang="de-DE" sz="1400"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Wettbewerbsbeschränkungen  mit Auswirkung in Deutschland, auch wenn außerhalb Deutschlands veranlasst</a:t>
            </a:r>
          </a:p>
          <a:p>
            <a:pPr marL="962025" lvl="3" indent="-342900">
              <a:spcBef>
                <a:spcPts val="600"/>
              </a:spcBef>
              <a:spcAft>
                <a:spcPts val="0"/>
              </a:spcAft>
              <a:buFont typeface="Wingdings" panose="05000000000000000000" pitchFamily="2" charset="2"/>
              <a:buChar char="§"/>
            </a:pPr>
            <a:r>
              <a:rPr lang="de-DE" sz="140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Aber Geltung  </a:t>
            </a:r>
            <a:r>
              <a:rPr lang="de-DE" sz="1400" i="0" u="none" strike="noStrike" cap="none" dirty="0" smtClean="0">
                <a:solidFill>
                  <a:schemeClr val="tx1"/>
                </a:solidFill>
                <a:latin typeface="Times New Roman" panose="02020603050405020304" pitchFamily="18" charset="0"/>
                <a:ea typeface="Arial"/>
                <a:cs typeface="Times New Roman" panose="02020603050405020304" pitchFamily="18" charset="0"/>
                <a:sym typeface="Arial"/>
              </a:rPr>
              <a:t>„</a:t>
            </a:r>
            <a:r>
              <a:rPr lang="de-DE" sz="1400" i="1" u="none" strike="noStrike" cap="none" dirty="0" smtClean="0">
                <a:solidFill>
                  <a:schemeClr val="tx1"/>
                </a:solidFill>
                <a:latin typeface="Times New Roman" panose="02020603050405020304" pitchFamily="18" charset="0"/>
                <a:ea typeface="Arial"/>
                <a:cs typeface="Times New Roman" panose="02020603050405020304" pitchFamily="18" charset="0"/>
                <a:sym typeface="Arial"/>
              </a:rPr>
              <a:t>unabhängig davon, ob der Sitz der beteiligten Unternehmen sich in der  Gemeinschaft befindet oder  diese dort  ihr  Hauptgeschäft ausüben</a:t>
            </a:r>
            <a:r>
              <a:rPr lang="de-DE" sz="1400" i="0" u="none" strike="noStrike" cap="none" dirty="0" smtClean="0">
                <a:solidFill>
                  <a:schemeClr val="tx1"/>
                </a:solidFill>
                <a:latin typeface="Times New Roman" panose="02020603050405020304" pitchFamily="18" charset="0"/>
                <a:ea typeface="Arial"/>
                <a:cs typeface="Times New Roman" panose="02020603050405020304" pitchFamily="18" charset="0"/>
                <a:sym typeface="Arial"/>
              </a:rPr>
              <a:t>.“ (</a:t>
            </a:r>
            <a:r>
              <a:rPr lang="de-DE" sz="1400" i="0" u="none" strike="noStrike" cap="none" dirty="0" err="1" smtClean="0">
                <a:solidFill>
                  <a:schemeClr val="tx1"/>
                </a:solidFill>
                <a:latin typeface="Times New Roman" panose="02020603050405020304" pitchFamily="18" charset="0"/>
                <a:ea typeface="Arial"/>
                <a:cs typeface="Times New Roman" panose="02020603050405020304" pitchFamily="18" charset="0"/>
                <a:sym typeface="Arial"/>
              </a:rPr>
              <a:t>ErwG</a:t>
            </a:r>
            <a:r>
              <a:rPr lang="de-DE" sz="1400" i="0" u="none" strike="noStrike" cap="none" dirty="0" smtClean="0">
                <a:solidFill>
                  <a:schemeClr val="tx1"/>
                </a:solidFill>
                <a:latin typeface="Times New Roman" panose="02020603050405020304" pitchFamily="18" charset="0"/>
                <a:ea typeface="Arial"/>
                <a:cs typeface="Times New Roman" panose="02020603050405020304" pitchFamily="18" charset="0"/>
                <a:sym typeface="Arial"/>
              </a:rPr>
              <a:t>. 10 FKVO)</a:t>
            </a:r>
          </a:p>
          <a:p>
            <a:pPr marL="460375" marR="0" lvl="1" indent="-180975" algn="l" rtl="0">
              <a:lnSpc>
                <a:spcPct val="100000"/>
              </a:lnSpc>
              <a:spcBef>
                <a:spcPts val="600"/>
              </a:spcBef>
              <a:spcAft>
                <a:spcPts val="0"/>
              </a:spcAft>
              <a:buClr>
                <a:schemeClr val="dk1"/>
              </a:buClr>
              <a:buSzPct val="100000"/>
              <a:buFont typeface="Arial"/>
              <a:buChar char="•"/>
            </a:pPr>
            <a:r>
              <a:rPr lang="de-DE" b="1" i="0" u="sng"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Völkerrechtliche Rahmenbedingungen</a:t>
            </a:r>
          </a:p>
          <a:p>
            <a:pPr marL="903288" lvl="3" indent="-285750">
              <a:spcBef>
                <a:spcPts val="600"/>
              </a:spcBef>
              <a:spcAft>
                <a:spcPts val="0"/>
              </a:spcAft>
              <a:buFont typeface="Wingdings" panose="05000000000000000000" pitchFamily="2" charset="2"/>
              <a:buChar char="§"/>
            </a:pPr>
            <a:r>
              <a:rPr lang="de-DE" sz="1400" b="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Auswirkungsprinzip</a:t>
            </a:r>
          </a:p>
          <a:p>
            <a:pPr marL="903288" lvl="3" indent="-285750">
              <a:spcBef>
                <a:spcPts val="600"/>
              </a:spcBef>
              <a:spcAft>
                <a:spcPts val="0"/>
              </a:spcAft>
              <a:buFont typeface="Wingdings" panose="05000000000000000000" pitchFamily="2" charset="2"/>
              <a:buChar char="§"/>
            </a:pPr>
            <a:r>
              <a:rPr lang="de-DE" sz="1400" b="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Völkerrechtlicher Grundsatz der </a:t>
            </a:r>
            <a:r>
              <a:rPr lang="de-DE" sz="1400" b="1"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Nichtintervention</a:t>
            </a:r>
            <a:r>
              <a:rPr lang="de-DE" sz="1400" b="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 (Interventionsverbot</a:t>
            </a:r>
            <a:r>
              <a:rPr lang="de-DE" b="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627063" marR="0" lvl="2" indent="-182562" algn="l" rtl="0">
              <a:lnSpc>
                <a:spcPct val="100000"/>
              </a:lnSpc>
              <a:spcBef>
                <a:spcPts val="600"/>
              </a:spcBef>
              <a:spcAft>
                <a:spcPts val="0"/>
              </a:spcAft>
              <a:buClr>
                <a:schemeClr val="dk1"/>
              </a:buClr>
              <a:buSzPct val="100000"/>
              <a:buFont typeface="Arial"/>
              <a:buNone/>
            </a:pPr>
            <a:endParaRPr lang="de-DE" b="0" i="0" u="none" strike="noStrike" cap="none" dirty="0" smtClean="0">
              <a:solidFill>
                <a:schemeClr val="dk1"/>
              </a:solidFill>
              <a:latin typeface="+mn-lt"/>
              <a:ea typeface="Arial"/>
              <a:cs typeface="Arial"/>
              <a:sym typeface="Arial"/>
            </a:endParaRPr>
          </a:p>
          <a:p>
            <a:pPr marL="627063" marR="0" lvl="2" indent="-182562" algn="l" rtl="0">
              <a:lnSpc>
                <a:spcPct val="100000"/>
              </a:lnSpc>
              <a:spcBef>
                <a:spcPts val="600"/>
              </a:spcBef>
              <a:spcAft>
                <a:spcPts val="0"/>
              </a:spcAft>
              <a:buClr>
                <a:schemeClr val="dk1"/>
              </a:buClr>
              <a:buSzPct val="100000"/>
              <a:buFont typeface="Arial"/>
              <a:buNone/>
            </a:pPr>
            <a:endParaRPr lang="de-DE" b="0" i="0" u="none" strike="noStrike" cap="none" dirty="0" smtClean="0">
              <a:solidFill>
                <a:schemeClr val="dk1"/>
              </a:solidFill>
              <a:latin typeface="+mn-lt"/>
              <a:ea typeface="Arial"/>
              <a:cs typeface="Arial"/>
              <a:sym typeface="Arial"/>
            </a:endParaRPr>
          </a:p>
          <a:p>
            <a:pPr marL="627063" marR="0" lvl="2" indent="-182562" algn="l" rtl="0">
              <a:lnSpc>
                <a:spcPct val="100000"/>
              </a:lnSpc>
              <a:spcBef>
                <a:spcPts val="600"/>
              </a:spcBef>
              <a:spcAft>
                <a:spcPts val="0"/>
              </a:spcAft>
              <a:buClr>
                <a:schemeClr val="dk1"/>
              </a:buClr>
              <a:buSzPct val="100000"/>
              <a:buFont typeface="Arial"/>
              <a:buNone/>
            </a:pPr>
            <a:endParaRPr lang="de-DE" b="0" i="0" u="none" strike="noStrike" cap="none" dirty="0" smtClean="0">
              <a:solidFill>
                <a:schemeClr val="dk1"/>
              </a:solidFill>
              <a:latin typeface="+mn-lt"/>
              <a:ea typeface="Arial"/>
              <a:cs typeface="Arial"/>
              <a:sym typeface="Arial"/>
            </a:endParaRPr>
          </a:p>
          <a:p>
            <a:pPr marL="574675" marR="0" lvl="1" indent="-295275" algn="l" rtl="0">
              <a:lnSpc>
                <a:spcPct val="100000"/>
              </a:lnSpc>
              <a:spcBef>
                <a:spcPts val="600"/>
              </a:spcBef>
              <a:spcAft>
                <a:spcPts val="0"/>
              </a:spcAft>
              <a:buClr>
                <a:schemeClr val="dk1"/>
              </a:buClr>
              <a:buSzPct val="100000"/>
              <a:buFont typeface="Arial"/>
              <a:buNone/>
            </a:pPr>
            <a:endParaRPr lang="de-DE" sz="1400" b="0" i="0" u="none" strike="noStrike" cap="none" dirty="0">
              <a:solidFill>
                <a:schemeClr val="dk1"/>
              </a:solidFill>
              <a:latin typeface="+mn-lt"/>
              <a:sym typeface="Arial Narrow"/>
            </a:endParaRPr>
          </a:p>
        </p:txBody>
      </p:sp>
      <p:sp>
        <p:nvSpPr>
          <p:cNvPr id="1204" name="Shape 1204"/>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
        <p:nvSpPr>
          <p:cNvPr id="2" name="Horizontal Scroll 1"/>
          <p:cNvSpPr/>
          <p:nvPr/>
        </p:nvSpPr>
        <p:spPr>
          <a:xfrm>
            <a:off x="424282" y="3825849"/>
            <a:ext cx="8046720" cy="255300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9400" lvl="1" algn="ctr">
              <a:spcBef>
                <a:spcPts val="600"/>
              </a:spcBef>
              <a:buClr>
                <a:schemeClr val="dk1"/>
              </a:buClr>
              <a:buSzPct val="100000"/>
            </a:pPr>
            <a:r>
              <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rPr>
              <a:t>Das Auswirkungsprinzip (sog. </a:t>
            </a:r>
            <a:r>
              <a:rPr lang="de-DE" sz="1600" b="1" u="sng" dirty="0" err="1" smtClean="0">
                <a:solidFill>
                  <a:schemeClr val="dk1"/>
                </a:solidFill>
                <a:latin typeface="Times New Roman" panose="02020603050405020304" pitchFamily="18" charset="0"/>
                <a:ea typeface="Nunito"/>
                <a:cs typeface="Times New Roman" panose="02020603050405020304" pitchFamily="18" charset="0"/>
                <a:sym typeface="Nunito"/>
              </a:rPr>
              <a:t>effects</a:t>
            </a:r>
            <a:r>
              <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rPr>
              <a:t> </a:t>
            </a:r>
            <a:r>
              <a:rPr lang="de-DE" sz="1600" b="1" u="sng" dirty="0" err="1" smtClean="0">
                <a:solidFill>
                  <a:schemeClr val="dk1"/>
                </a:solidFill>
                <a:latin typeface="Times New Roman" panose="02020603050405020304" pitchFamily="18" charset="0"/>
                <a:ea typeface="Nunito"/>
                <a:cs typeface="Times New Roman" panose="02020603050405020304" pitchFamily="18" charset="0"/>
                <a:sym typeface="Nunito"/>
              </a:rPr>
              <a:t>doctrine</a:t>
            </a:r>
            <a:r>
              <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rPr>
              <a:t>)</a:t>
            </a:r>
          </a:p>
          <a:p>
            <a:pPr marL="627063" lvl="2" indent="-182562">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Arial"/>
                <a:cs typeface="Times New Roman" panose="02020603050405020304" pitchFamily="18" charset="0"/>
              </a:rPr>
              <a:t>Anwendung innerstaatlichen Rechts auf ausländischen Sachverhalt setzt Auswirkungen im Inland voraus (sog. </a:t>
            </a:r>
            <a:r>
              <a:rPr lang="de-DE" dirty="0" err="1" smtClean="0">
                <a:solidFill>
                  <a:schemeClr val="dk1"/>
                </a:solidFill>
                <a:latin typeface="Times New Roman" panose="02020603050405020304" pitchFamily="18" charset="0"/>
                <a:ea typeface="Arial"/>
                <a:cs typeface="Times New Roman" panose="02020603050405020304" pitchFamily="18" charset="0"/>
              </a:rPr>
              <a:t>effects</a:t>
            </a:r>
            <a:r>
              <a:rPr lang="de-DE" dirty="0" smtClean="0">
                <a:solidFill>
                  <a:schemeClr val="dk1"/>
                </a:solidFill>
                <a:latin typeface="Times New Roman" panose="02020603050405020304" pitchFamily="18" charset="0"/>
                <a:ea typeface="Arial"/>
                <a:cs typeface="Times New Roman" panose="02020603050405020304" pitchFamily="18" charset="0"/>
              </a:rPr>
              <a:t> </a:t>
            </a:r>
            <a:r>
              <a:rPr lang="de-DE" dirty="0" err="1" smtClean="0">
                <a:solidFill>
                  <a:schemeClr val="dk1"/>
                </a:solidFill>
                <a:latin typeface="Times New Roman" panose="02020603050405020304" pitchFamily="18" charset="0"/>
                <a:ea typeface="Arial"/>
                <a:cs typeface="Times New Roman" panose="02020603050405020304" pitchFamily="18" charset="0"/>
              </a:rPr>
              <a:t>doctrine</a:t>
            </a:r>
            <a:r>
              <a:rPr lang="de-DE" dirty="0" smtClean="0">
                <a:solidFill>
                  <a:schemeClr val="dk1"/>
                </a:solidFill>
                <a:latin typeface="Times New Roman" panose="02020603050405020304" pitchFamily="18" charset="0"/>
                <a:ea typeface="Arial"/>
                <a:cs typeface="Times New Roman" panose="02020603050405020304" pitchFamily="18" charset="0"/>
              </a:rPr>
              <a:t>)</a:t>
            </a:r>
          </a:p>
          <a:p>
            <a:pPr marL="627063" lvl="2" indent="-182562">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Arial"/>
                <a:cs typeface="Times New Roman" panose="02020603050405020304" pitchFamily="18" charset="0"/>
              </a:rPr>
              <a:t>Durch Art. 1 FKVO mit seinen rein formalen Schwellenwerten Gefahr eines kollisionsrechtlich überschießenden  Anwendungsbereichs der FKVO, z.B. Kantine in Mexiko			</a:t>
            </a:r>
            <a:endParaRPr lang="de-DE" dirty="0">
              <a:solidFill>
                <a:schemeClr val="dk1"/>
              </a:solidFill>
              <a:latin typeface="Times New Roman" panose="02020603050405020304" pitchFamily="18" charset="0"/>
              <a:ea typeface="Aria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9"/>
        <p:cNvGrpSpPr/>
        <p:nvPr/>
      </p:nvGrpSpPr>
      <p:grpSpPr>
        <a:xfrm>
          <a:off x="0" y="0"/>
          <a:ext cx="0" cy="0"/>
          <a:chOff x="0" y="0"/>
          <a:chExt cx="0" cy="0"/>
        </a:xfrm>
      </p:grpSpPr>
      <p:sp>
        <p:nvSpPr>
          <p:cNvPr id="1210" name="Shape 1210"/>
          <p:cNvSpPr txBox="1">
            <a:spLocks noGrp="1"/>
          </p:cNvSpPr>
          <p:nvPr>
            <p:ph type="title"/>
          </p:nvPr>
        </p:nvSpPr>
        <p:spPr>
          <a:xfrm>
            <a:off x="228600" y="612647"/>
            <a:ext cx="8685213" cy="909764"/>
          </a:xfrm>
          <a:prstGeom prst="rect">
            <a:avLst/>
          </a:prstGeom>
          <a:noFill/>
          <a:ln>
            <a:noFill/>
          </a:ln>
        </p:spPr>
        <p:txBody>
          <a:bodyPr lIns="0" tIns="0" rIns="0" bIns="0" anchor="t" anchorCtr="0">
            <a:noAutofit/>
          </a:bodyPr>
          <a:lstStyle/>
          <a:p>
            <a:pPr lvl="0">
              <a:buSzPct val="25000"/>
            </a:pPr>
            <a:r>
              <a:rPr lang="de-DE" dirty="0" smtClean="0">
                <a:solidFill>
                  <a:srgbClr val="000000"/>
                </a:solidFill>
                <a:latin typeface="Times New Roman" panose="02020603050405020304" pitchFamily="18" charset="0"/>
                <a:cs typeface="Times New Roman" panose="02020603050405020304" pitchFamily="18" charset="0"/>
              </a:rPr>
              <a:t> </a:t>
            </a:r>
            <a:r>
              <a:rPr lang="de-DE" sz="2000" u="sng" dirty="0" smtClean="0">
                <a:solidFill>
                  <a:srgbClr val="000000"/>
                </a:solidFill>
                <a:latin typeface="Times New Roman" panose="02020603050405020304" pitchFamily="18" charset="0"/>
                <a:cs typeface="Times New Roman" panose="02020603050405020304" pitchFamily="18" charset="0"/>
              </a:rPr>
              <a:t>1.2 Anwendbarkeit der FKVO im Verhältnis zu Drittstaaten (territorialer Anwendungsbereich)</a:t>
            </a:r>
            <a:r>
              <a:rPr lang="de-DE" u="sng" dirty="0" smtClean="0">
                <a:solidFill>
                  <a:srgbClr val="000000"/>
                </a:solidFill>
              </a:rPr>
              <a:t/>
            </a:r>
            <a:br>
              <a:rPr lang="de-DE" u="sng" dirty="0" smtClean="0">
                <a:solidFill>
                  <a:srgbClr val="000000"/>
                </a:solidFill>
              </a:rPr>
            </a:br>
            <a:endParaRPr lang="de-DE" sz="1600" b="1" i="0" u="sng" strike="noStrike" cap="none" dirty="0">
              <a:solidFill>
                <a:schemeClr val="dk1"/>
              </a:solidFill>
              <a:sym typeface="Nunito"/>
            </a:endParaRPr>
          </a:p>
        </p:txBody>
      </p:sp>
      <p:sp>
        <p:nvSpPr>
          <p:cNvPr id="1211" name="Shape 1211"/>
          <p:cNvSpPr txBox="1">
            <a:spLocks noGrp="1"/>
          </p:cNvSpPr>
          <p:nvPr>
            <p:ph type="body" idx="1"/>
          </p:nvPr>
        </p:nvSpPr>
        <p:spPr>
          <a:xfrm>
            <a:off x="179511" y="1502287"/>
            <a:ext cx="8735886" cy="524104"/>
          </a:xfrm>
          <a:prstGeom prst="rect">
            <a:avLst/>
          </a:prstGeom>
          <a:noFill/>
          <a:ln>
            <a:noFill/>
          </a:ln>
        </p:spPr>
        <p:txBody>
          <a:bodyPr lIns="0" tIns="0" rIns="0" bIns="0" anchor="t" anchorCtr="0">
            <a:noAutofit/>
          </a:bodyPr>
          <a:lstStyle/>
          <a:p>
            <a:pPr lvl="0" algn="ctr">
              <a:spcAft>
                <a:spcPts val="0"/>
              </a:spcAft>
              <a:buSzPct val="25000"/>
            </a:pPr>
            <a:r>
              <a:rPr lang="en-US" sz="1800" b="1" i="0" u="sng" strike="noStrike" cap="none" dirty="0">
                <a:solidFill>
                  <a:schemeClr val="dk1"/>
                </a:solidFill>
                <a:latin typeface="Times New Roman" panose="02020603050405020304" pitchFamily="18" charset="0"/>
                <a:ea typeface="Arial"/>
                <a:cs typeface="Times New Roman" panose="02020603050405020304" pitchFamily="18" charset="0"/>
                <a:sym typeface="Arial"/>
              </a:rPr>
              <a:t>Fall </a:t>
            </a:r>
            <a:r>
              <a:rPr lang="en-US" sz="1800" b="1" i="0" u="sng" strike="noStrike" cap="none" dirty="0" err="1" smtClean="0">
                <a:solidFill>
                  <a:schemeClr val="dk1"/>
                </a:solidFill>
                <a:latin typeface="Times New Roman" panose="02020603050405020304" pitchFamily="18" charset="0"/>
                <a:ea typeface="Arial"/>
                <a:cs typeface="Times New Roman" panose="02020603050405020304" pitchFamily="18" charset="0"/>
                <a:sym typeface="Arial"/>
              </a:rPr>
              <a:t>Gencor</a:t>
            </a:r>
            <a:r>
              <a:rPr lang="en-US" sz="1800"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/Lonrho</a:t>
            </a:r>
            <a:r>
              <a:rPr lang="en-US" sz="1800" b="1" u="sng" dirty="0" smtClean="0">
                <a:latin typeface="Times New Roman" panose="02020603050405020304" pitchFamily="18" charset="0"/>
                <a:ea typeface="Arial"/>
                <a:cs typeface="Times New Roman" panose="02020603050405020304" pitchFamily="18" charset="0"/>
                <a:sym typeface="Arial"/>
              </a:rPr>
              <a:t> </a:t>
            </a:r>
            <a:r>
              <a:rPr lang="en-US" sz="1800" b="1" u="sng" dirty="0">
                <a:latin typeface="Times New Roman" panose="02020603050405020304" pitchFamily="18" charset="0"/>
                <a:ea typeface="Arial"/>
                <a:cs typeface="Times New Roman" panose="02020603050405020304" pitchFamily="18" charset="0"/>
                <a:sym typeface="Arial"/>
              </a:rPr>
              <a:t>(COMP/M.619 – </a:t>
            </a:r>
            <a:r>
              <a:rPr lang="en-US" sz="1800" b="1" u="sng" dirty="0" err="1">
                <a:latin typeface="Times New Roman" panose="02020603050405020304" pitchFamily="18" charset="0"/>
                <a:ea typeface="Arial"/>
                <a:cs typeface="Times New Roman" panose="02020603050405020304" pitchFamily="18" charset="0"/>
                <a:sym typeface="Arial"/>
              </a:rPr>
              <a:t>Entscheidung</a:t>
            </a:r>
            <a:r>
              <a:rPr lang="en-US" sz="1800" b="1" u="sng" dirty="0">
                <a:latin typeface="Times New Roman" panose="02020603050405020304" pitchFamily="18" charset="0"/>
                <a:ea typeface="Arial"/>
                <a:cs typeface="Times New Roman" panose="02020603050405020304" pitchFamily="18" charset="0"/>
                <a:sym typeface="Arial"/>
              </a:rPr>
              <a:t> </a:t>
            </a:r>
            <a:r>
              <a:rPr lang="en-US" sz="1800" b="1" u="sng" dirty="0" err="1">
                <a:latin typeface="Times New Roman" panose="02020603050405020304" pitchFamily="18" charset="0"/>
                <a:ea typeface="Arial"/>
                <a:cs typeface="Times New Roman" panose="02020603050405020304" pitchFamily="18" charset="0"/>
                <a:sym typeface="Arial"/>
              </a:rPr>
              <a:t>vom</a:t>
            </a:r>
            <a:r>
              <a:rPr lang="en-US" sz="1800" b="1" u="sng" dirty="0">
                <a:latin typeface="Times New Roman" panose="02020603050405020304" pitchFamily="18" charset="0"/>
                <a:ea typeface="Arial"/>
                <a:cs typeface="Times New Roman" panose="02020603050405020304" pitchFamily="18" charset="0"/>
                <a:sym typeface="Arial"/>
              </a:rPr>
              <a:t> </a:t>
            </a:r>
            <a:r>
              <a:rPr lang="en-US" sz="1800" b="1" u="sng" dirty="0" smtClean="0">
                <a:latin typeface="Times New Roman" panose="02020603050405020304" pitchFamily="18" charset="0"/>
                <a:ea typeface="Arial"/>
                <a:cs typeface="Times New Roman" panose="02020603050405020304" pitchFamily="18" charset="0"/>
                <a:sym typeface="Arial"/>
              </a:rPr>
              <a:t>24.4.1996)</a:t>
            </a:r>
            <a:endParaRPr lang="en-US" sz="1800" b="1" i="0" u="sng" strike="noStrike" cap="none" dirty="0">
              <a:solidFill>
                <a:schemeClr val="dk1"/>
              </a:solidFill>
              <a:latin typeface="Times New Roman" panose="02020603050405020304" pitchFamily="18" charset="0"/>
              <a:ea typeface="Arial"/>
              <a:cs typeface="Times New Roman" panose="02020603050405020304" pitchFamily="18" charset="0"/>
              <a:sym typeface="Arial"/>
            </a:endParaRPr>
          </a:p>
          <a:p>
            <a:pPr marL="279400" marR="0" lvl="1" indent="0" algn="l" rtl="0">
              <a:lnSpc>
                <a:spcPct val="100000"/>
              </a:lnSpc>
              <a:spcBef>
                <a:spcPts val="600"/>
              </a:spcBef>
              <a:spcAft>
                <a:spcPts val="0"/>
              </a:spcAft>
              <a:buClr>
                <a:schemeClr val="dk1"/>
              </a:buClr>
              <a:buSzPct val="100000"/>
              <a:buNone/>
            </a:pPr>
            <a:endParaRPr lang="en-US" sz="1300" b="1" dirty="0">
              <a:latin typeface="Nunito"/>
              <a:ea typeface="Nunito"/>
              <a:cs typeface="Nunito"/>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sz="1300" b="1" i="0" u="none" strike="noStrike" cap="none" dirty="0" smtClean="0">
              <a:solidFill>
                <a:schemeClr val="dk1"/>
              </a:solidFill>
              <a:latin typeface="Nunito"/>
              <a:ea typeface="Nunito"/>
              <a:cs typeface="Nunito"/>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dirty="0">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dirty="0">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dirty="0">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sz="1300" b="1" i="0" u="none" strike="noStrike" cap="none" dirty="0" smtClean="0">
              <a:solidFill>
                <a:schemeClr val="dk1"/>
              </a:solidFill>
              <a:latin typeface="Nunito"/>
              <a:ea typeface="Nunito"/>
              <a:cs typeface="Nunito"/>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sz="1300" b="1" dirty="0">
              <a:latin typeface="Nunito"/>
              <a:ea typeface="Nunito"/>
              <a:cs typeface="Nunito"/>
              <a:sym typeface="Nunito"/>
            </a:endParaRPr>
          </a:p>
          <a:p>
            <a:pPr marL="460375" marR="0" lvl="1" indent="-180975" algn="l" rtl="0">
              <a:lnSpc>
                <a:spcPct val="100000"/>
              </a:lnSpc>
              <a:spcBef>
                <a:spcPts val="600"/>
              </a:spcBef>
              <a:spcAft>
                <a:spcPts val="0"/>
              </a:spcAft>
              <a:buClr>
                <a:schemeClr val="dk1"/>
              </a:buClr>
              <a:buSzPct val="100000"/>
              <a:buFont typeface="Arial"/>
              <a:buChar char="•"/>
            </a:pPr>
            <a:endParaRPr lang="en-US" sz="1300" b="1" i="0" u="none" strike="noStrike" cap="none" dirty="0" smtClean="0">
              <a:solidFill>
                <a:schemeClr val="dk1"/>
              </a:solidFill>
              <a:latin typeface="Nunito"/>
              <a:ea typeface="Nunito"/>
              <a:cs typeface="Nunito"/>
              <a:sym typeface="Nunito"/>
            </a:endParaRPr>
          </a:p>
          <a:p>
            <a:pPr marL="460375" marR="0" lvl="1" indent="-180975" algn="l" rtl="0">
              <a:lnSpc>
                <a:spcPct val="100000"/>
              </a:lnSpc>
              <a:spcBef>
                <a:spcPts val="600"/>
              </a:spcBef>
              <a:spcAft>
                <a:spcPts val="0"/>
              </a:spcAft>
              <a:buClr>
                <a:schemeClr val="dk1"/>
              </a:buClr>
              <a:buSzPct val="100000"/>
              <a:buFont typeface="Arial"/>
              <a:buNone/>
            </a:pPr>
            <a:endParaRPr sz="1300" b="0" i="0" u="none" strike="noStrike" cap="none" dirty="0">
              <a:solidFill>
                <a:schemeClr val="dk1"/>
              </a:solidFill>
              <a:latin typeface="Arial"/>
              <a:ea typeface="Arial"/>
              <a:cs typeface="Arial"/>
              <a:sym typeface="Arial"/>
            </a:endParaRPr>
          </a:p>
          <a:p>
            <a:pPr marL="741363" marR="0" lvl="2" indent="-296863" algn="l" rtl="0">
              <a:lnSpc>
                <a:spcPct val="100000"/>
              </a:lnSpc>
              <a:spcBef>
                <a:spcPts val="600"/>
              </a:spcBef>
              <a:spcAft>
                <a:spcPts val="0"/>
              </a:spcAft>
              <a:buClr>
                <a:schemeClr val="dk1"/>
              </a:buClr>
              <a:buSzPct val="100000"/>
              <a:buFont typeface="Arial"/>
              <a:buNone/>
            </a:pPr>
            <a:endParaRPr sz="1000" b="0" i="0" u="none" strike="noStrike" cap="none" dirty="0">
              <a:solidFill>
                <a:schemeClr val="dk1"/>
              </a:solidFill>
              <a:latin typeface="Arial Narrow"/>
              <a:ea typeface="Arial Narrow"/>
              <a:cs typeface="Arial Narrow"/>
              <a:sym typeface="Arial Narrow"/>
            </a:endParaRPr>
          </a:p>
        </p:txBody>
      </p:sp>
      <p:sp>
        <p:nvSpPr>
          <p:cNvPr id="1212" name="Shape 1212"/>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
        <p:nvSpPr>
          <p:cNvPr id="2" name="TextBox 1"/>
          <p:cNvSpPr txBox="1"/>
          <p:nvPr/>
        </p:nvSpPr>
        <p:spPr>
          <a:xfrm>
            <a:off x="51206" y="1994492"/>
            <a:ext cx="490118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79400" algn="ctr">
              <a:spcBef>
                <a:spcPts val="600"/>
              </a:spcBef>
              <a:buClr>
                <a:schemeClr val="dk1"/>
              </a:buClr>
              <a:buSzPct val="100000"/>
            </a:pPr>
            <a:r>
              <a:rPr lang="de-DE" sz="1600" b="1" u="sng" dirty="0">
                <a:solidFill>
                  <a:schemeClr val="dk1"/>
                </a:solidFill>
                <a:latin typeface="Times New Roman" panose="02020603050405020304" pitchFamily="18" charset="0"/>
                <a:ea typeface="Nunito"/>
                <a:cs typeface="Times New Roman" panose="02020603050405020304" pitchFamily="18" charset="0"/>
                <a:sym typeface="Nunito"/>
              </a:rPr>
              <a:t>Sachverhalt: </a:t>
            </a:r>
            <a:endPar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endParaRP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Geplante </a:t>
            </a:r>
            <a:r>
              <a:rPr lang="de-DE" dirty="0">
                <a:solidFill>
                  <a:schemeClr val="dk1"/>
                </a:solidFill>
                <a:latin typeface="Times New Roman" panose="02020603050405020304" pitchFamily="18" charset="0"/>
                <a:ea typeface="Nunito"/>
                <a:cs typeface="Times New Roman" panose="02020603050405020304" pitchFamily="18" charset="0"/>
                <a:sym typeface="Nunito"/>
              </a:rPr>
              <a:t>Zusammenlegung des Bergbaugeschäfts von </a:t>
            </a:r>
            <a:r>
              <a:rPr lang="de-DE" dirty="0" err="1">
                <a:solidFill>
                  <a:schemeClr val="dk1"/>
                </a:solidFill>
                <a:latin typeface="Times New Roman" panose="02020603050405020304" pitchFamily="18" charset="0"/>
                <a:ea typeface="Nunito"/>
                <a:cs typeface="Times New Roman" panose="02020603050405020304" pitchFamily="18" charset="0"/>
                <a:sym typeface="Nunito"/>
              </a:rPr>
              <a:t>Gencor</a:t>
            </a:r>
            <a:r>
              <a:rPr lang="de-DE" dirty="0">
                <a:solidFill>
                  <a:schemeClr val="dk1"/>
                </a:solidFill>
                <a:latin typeface="Times New Roman" panose="02020603050405020304" pitchFamily="18" charset="0"/>
                <a:ea typeface="Nunito"/>
                <a:cs typeface="Times New Roman" panose="02020603050405020304" pitchFamily="18" charset="0"/>
                <a:sym typeface="Nunito"/>
              </a:rPr>
              <a:t> und </a:t>
            </a:r>
            <a:r>
              <a:rPr lang="de-DE" dirty="0" err="1">
                <a:solidFill>
                  <a:schemeClr val="dk1"/>
                </a:solidFill>
                <a:latin typeface="Times New Roman" panose="02020603050405020304" pitchFamily="18" charset="0"/>
                <a:ea typeface="Nunito"/>
                <a:cs typeface="Times New Roman" panose="02020603050405020304" pitchFamily="18" charset="0"/>
                <a:sym typeface="Nunito"/>
              </a:rPr>
              <a:t>Lonhro</a:t>
            </a:r>
            <a:r>
              <a:rPr lang="de-DE" dirty="0">
                <a:solidFill>
                  <a:schemeClr val="dk1"/>
                </a:solidFill>
                <a:latin typeface="Times New Roman" panose="02020603050405020304" pitchFamily="18" charset="0"/>
                <a:ea typeface="Nunito"/>
                <a:cs typeface="Times New Roman" panose="02020603050405020304" pitchFamily="18" charset="0"/>
                <a:sym typeface="Nunito"/>
              </a:rPr>
              <a:t> – Anwendbarkeit der </a:t>
            </a: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FKVO?</a:t>
            </a: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Beide </a:t>
            </a:r>
            <a:r>
              <a:rPr lang="de-DE" dirty="0">
                <a:solidFill>
                  <a:schemeClr val="dk1"/>
                </a:solidFill>
                <a:latin typeface="Times New Roman" panose="02020603050405020304" pitchFamily="18" charset="0"/>
                <a:ea typeface="Nunito"/>
                <a:cs typeface="Times New Roman" panose="02020603050405020304" pitchFamily="18" charset="0"/>
                <a:sym typeface="Nunito"/>
              </a:rPr>
              <a:t>Unternehmen Sitz in der Republik </a:t>
            </a: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Südafrika</a:t>
            </a: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Zusammenlegung </a:t>
            </a:r>
            <a:r>
              <a:rPr lang="de-DE" dirty="0">
                <a:solidFill>
                  <a:schemeClr val="dk1"/>
                </a:solidFill>
                <a:latin typeface="Times New Roman" panose="02020603050405020304" pitchFamily="18" charset="0"/>
                <a:ea typeface="Nunito"/>
                <a:cs typeface="Times New Roman" panose="02020603050405020304" pitchFamily="18" charset="0"/>
                <a:sym typeface="Nunito"/>
              </a:rPr>
              <a:t>betrifft allein südafrikanischen Bergbauinteressen der beteiligten Unternehmen</a:t>
            </a:r>
          </a:p>
          <a:p>
            <a:pPr marL="627063" lvl="2" indent="-182562">
              <a:spcBef>
                <a:spcPts val="600"/>
              </a:spcBef>
              <a:buClr>
                <a:schemeClr val="dk1"/>
              </a:buClr>
              <a:buSzPct val="100000"/>
            </a:pPr>
            <a:endParaRPr lang="de-DE" dirty="0">
              <a:solidFill>
                <a:schemeClr val="dk1"/>
              </a:solidFill>
              <a:latin typeface="+mn-lt"/>
              <a:ea typeface="Nunito"/>
              <a:cs typeface="Nunito"/>
              <a:sym typeface="Nunito"/>
            </a:endParaRPr>
          </a:p>
        </p:txBody>
      </p:sp>
      <p:sp>
        <p:nvSpPr>
          <p:cNvPr id="8" name="TextBox 7"/>
          <p:cNvSpPr txBox="1"/>
          <p:nvPr/>
        </p:nvSpPr>
        <p:spPr>
          <a:xfrm>
            <a:off x="5024310" y="1994107"/>
            <a:ext cx="4024141" cy="236988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79400" algn="ctr">
              <a:spcBef>
                <a:spcPts val="600"/>
              </a:spcBef>
              <a:buClr>
                <a:schemeClr val="dk1"/>
              </a:buClr>
              <a:buSzPct val="100000"/>
            </a:pPr>
            <a:r>
              <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rPr>
              <a:t>Entscheidung Kom</a:t>
            </a:r>
            <a:r>
              <a:rPr lang="de-DE" sz="1600" b="1" u="sng" dirty="0" smtClean="0">
                <a:latin typeface="Times New Roman" panose="02020603050405020304" pitchFamily="18" charset="0"/>
                <a:ea typeface="Nunito"/>
                <a:cs typeface="Times New Roman" panose="02020603050405020304" pitchFamily="18" charset="0"/>
                <a:sym typeface="Nunito"/>
              </a:rPr>
              <a:t>mission</a:t>
            </a:r>
            <a:endPar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endParaRP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Hält Anwendbarkeit der FKVO unproblematisch für gegeben</a:t>
            </a:r>
          </a:p>
          <a:p>
            <a:pPr marL="460375" lvl="1" indent="-180975">
              <a:spcBef>
                <a:spcPts val="600"/>
              </a:spcBef>
              <a:buClr>
                <a:schemeClr val="dk1"/>
              </a:buClr>
              <a:buSzPct val="100000"/>
              <a:buFont typeface="Arial"/>
              <a:buChar char="•"/>
            </a:pPr>
            <a:r>
              <a:rPr lang="de-DE" dirty="0">
                <a:latin typeface="Times New Roman" panose="02020603050405020304" pitchFamily="18" charset="0"/>
                <a:ea typeface="Nunito"/>
                <a:cs typeface="Times New Roman" panose="02020603050405020304" pitchFamily="18" charset="0"/>
                <a:sym typeface="Nunito"/>
              </a:rPr>
              <a:t>Zur Begründung stellt sie (ihrer bisherigen Praxis entsprechend) auf Art. 1 FKVO ab</a:t>
            </a: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Zusammenlegung </a:t>
            </a:r>
            <a:r>
              <a:rPr lang="de-DE" dirty="0">
                <a:solidFill>
                  <a:schemeClr val="dk1"/>
                </a:solidFill>
                <a:latin typeface="Times New Roman" panose="02020603050405020304" pitchFamily="18" charset="0"/>
                <a:ea typeface="Nunito"/>
                <a:cs typeface="Times New Roman" panose="02020603050405020304" pitchFamily="18" charset="0"/>
                <a:sym typeface="Nunito"/>
              </a:rPr>
              <a:t>betrifft allein südafrikanischen Bergbauinteressen der beteiligten Unternehmen</a:t>
            </a:r>
          </a:p>
          <a:p>
            <a:pPr marL="627063" lvl="2" indent="-182562">
              <a:spcBef>
                <a:spcPts val="600"/>
              </a:spcBef>
              <a:buClr>
                <a:schemeClr val="dk1"/>
              </a:buClr>
              <a:buSzPct val="100000"/>
            </a:pPr>
            <a:endParaRPr lang="de-DE" dirty="0">
              <a:solidFill>
                <a:schemeClr val="dk1"/>
              </a:solidFill>
              <a:latin typeface="+mn-lt"/>
              <a:ea typeface="Nunito"/>
              <a:cs typeface="Nunito"/>
              <a:sym typeface="Nunito"/>
            </a:endParaRPr>
          </a:p>
        </p:txBody>
      </p:sp>
      <p:sp>
        <p:nvSpPr>
          <p:cNvPr id="4" name="Rounded Rectangle 3"/>
          <p:cNvSpPr/>
          <p:nvPr/>
        </p:nvSpPr>
        <p:spPr>
          <a:xfrm>
            <a:off x="228599" y="4213555"/>
            <a:ext cx="8828329" cy="2136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9400" algn="ctr">
              <a:spcBef>
                <a:spcPts val="600"/>
              </a:spcBef>
              <a:buClr>
                <a:schemeClr val="dk1"/>
              </a:buClr>
              <a:buSzPct val="100000"/>
            </a:pPr>
            <a:r>
              <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rPr>
              <a:t>Entscheidung des </a:t>
            </a:r>
            <a:r>
              <a:rPr lang="de-DE" sz="1600" b="1" u="sng" dirty="0" err="1" smtClean="0">
                <a:solidFill>
                  <a:schemeClr val="dk1"/>
                </a:solidFill>
                <a:latin typeface="Times New Roman" panose="02020603050405020304" pitchFamily="18" charset="0"/>
                <a:ea typeface="Nunito"/>
                <a:cs typeface="Times New Roman" panose="02020603050405020304" pitchFamily="18" charset="0"/>
                <a:sym typeface="Nunito"/>
              </a:rPr>
              <a:t>EuG</a:t>
            </a:r>
            <a:r>
              <a:rPr lang="de-DE" sz="1600" b="1" u="sng" dirty="0">
                <a:solidFill>
                  <a:schemeClr val="dk1"/>
                </a:solidFill>
                <a:latin typeface="Times New Roman" panose="02020603050405020304" pitchFamily="18" charset="0"/>
                <a:ea typeface="Nunito"/>
                <a:cs typeface="Times New Roman" panose="02020603050405020304" pitchFamily="18" charset="0"/>
                <a:sym typeface="Nunito"/>
              </a:rPr>
              <a:t> (T-102/96</a:t>
            </a:r>
            <a:r>
              <a:rPr lang="de-DE" sz="1600" b="1" u="sng" dirty="0" smtClean="0">
                <a:solidFill>
                  <a:schemeClr val="dk1"/>
                </a:solidFill>
                <a:latin typeface="Times New Roman" panose="02020603050405020304" pitchFamily="18" charset="0"/>
                <a:ea typeface="Nunito"/>
                <a:cs typeface="Times New Roman" panose="02020603050405020304" pitchFamily="18" charset="0"/>
                <a:sym typeface="Nunito"/>
              </a:rPr>
              <a:t>) v. 25. 3.1999- </a:t>
            </a:r>
            <a:r>
              <a:rPr lang="de-DE" sz="1600" b="1" u="sng" dirty="0" err="1" smtClean="0">
                <a:solidFill>
                  <a:schemeClr val="dk1"/>
                </a:solidFill>
                <a:latin typeface="Times New Roman" panose="02020603050405020304" pitchFamily="18" charset="0"/>
                <a:ea typeface="Nunito"/>
                <a:cs typeface="Times New Roman" panose="02020603050405020304" pitchFamily="18" charset="0"/>
                <a:sym typeface="Nunito"/>
              </a:rPr>
              <a:t>Gencor</a:t>
            </a:r>
            <a:endParaRPr lang="de-DE" sz="1600" b="1" u="sng" dirty="0">
              <a:solidFill>
                <a:schemeClr val="dk1"/>
              </a:solidFill>
              <a:latin typeface="Times New Roman" panose="02020603050405020304" pitchFamily="18" charset="0"/>
              <a:ea typeface="Nunito"/>
              <a:cs typeface="Times New Roman" panose="02020603050405020304" pitchFamily="18" charset="0"/>
              <a:sym typeface="Nunito"/>
            </a:endParaRP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Geht von einer </a:t>
            </a:r>
            <a:r>
              <a:rPr lang="de-DE" dirty="0" err="1" smtClean="0">
                <a:solidFill>
                  <a:schemeClr val="dk1"/>
                </a:solidFill>
                <a:latin typeface="Times New Roman" panose="02020603050405020304" pitchFamily="18" charset="0"/>
                <a:ea typeface="Nunito"/>
                <a:cs typeface="Times New Roman" panose="02020603050405020304" pitchFamily="18" charset="0"/>
                <a:sym typeface="Nunito"/>
              </a:rPr>
              <a:t>grds</a:t>
            </a: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 Ermächtigung der Kommission. zur Prüfung von Auslandszusammenschlüssen aus; allerdings nur (insofern in Einklang mit dem allg. Völkerrecht) nach Maßgabe des Auswirkungsprinzips</a:t>
            </a:r>
          </a:p>
          <a:p>
            <a:pPr marL="460375" lvl="1" indent="-180975">
              <a:spcBef>
                <a:spcPts val="600"/>
              </a:spcBef>
              <a:buClr>
                <a:schemeClr val="dk1"/>
              </a:buClr>
              <a:buSzPct val="100000"/>
              <a:buFont typeface="Arial"/>
              <a:buChar char="•"/>
            </a:pPr>
            <a:r>
              <a:rPr lang="de-DE" dirty="0" smtClean="0">
                <a:solidFill>
                  <a:schemeClr val="dk1"/>
                </a:solidFill>
                <a:latin typeface="Times New Roman" panose="02020603050405020304" pitchFamily="18" charset="0"/>
                <a:ea typeface="Nunito"/>
                <a:cs typeface="Times New Roman" panose="02020603050405020304" pitchFamily="18" charset="0"/>
                <a:sym typeface="Nunito"/>
              </a:rPr>
              <a:t>Hier Auswirkungen auf den Wettbewerb im Gemeinsamen Markt (+): wegen Lieferungen in denselben Begründung einer marktbeherrschenden Stellung</a:t>
            </a:r>
            <a:br>
              <a:rPr lang="de-DE" dirty="0" smtClean="0">
                <a:solidFill>
                  <a:schemeClr val="dk1"/>
                </a:solidFill>
                <a:latin typeface="Times New Roman" panose="02020603050405020304" pitchFamily="18" charset="0"/>
                <a:ea typeface="Nunito"/>
                <a:cs typeface="Times New Roman" panose="02020603050405020304" pitchFamily="18" charset="0"/>
                <a:sym typeface="Nunito"/>
              </a:rPr>
            </a:br>
            <a:r>
              <a:rPr lang="de-DE" dirty="0" smtClean="0">
                <a:solidFill>
                  <a:schemeClr val="dk1"/>
                </a:solidFill>
                <a:latin typeface="Times New Roman" panose="02020603050405020304" pitchFamily="18" charset="0"/>
                <a:ea typeface="Nunito"/>
                <a:cs typeface="Times New Roman" panose="02020603050405020304" pitchFamily="18" charset="0"/>
                <a:sym typeface="Wingdings" panose="05000000000000000000" pitchFamily="2" charset="2"/>
              </a:rPr>
              <a:t> im Ergebnis bejaht </a:t>
            </a:r>
            <a:r>
              <a:rPr lang="de-DE" dirty="0" err="1" smtClean="0">
                <a:solidFill>
                  <a:schemeClr val="dk1"/>
                </a:solidFill>
                <a:latin typeface="Times New Roman" panose="02020603050405020304" pitchFamily="18" charset="0"/>
                <a:ea typeface="Nunito"/>
                <a:cs typeface="Times New Roman" panose="02020603050405020304" pitchFamily="18" charset="0"/>
                <a:sym typeface="Wingdings" panose="05000000000000000000" pitchFamily="2" charset="2"/>
              </a:rPr>
              <a:t>EuG</a:t>
            </a:r>
            <a:r>
              <a:rPr lang="de-DE" dirty="0" smtClean="0">
                <a:solidFill>
                  <a:schemeClr val="dk1"/>
                </a:solidFill>
                <a:latin typeface="Times New Roman" panose="02020603050405020304" pitchFamily="18" charset="0"/>
                <a:ea typeface="Nunito"/>
                <a:cs typeface="Times New Roman" panose="02020603050405020304" pitchFamily="18" charset="0"/>
                <a:sym typeface="Wingdings" panose="05000000000000000000" pitchFamily="2" charset="2"/>
              </a:rPr>
              <a:t> Anwendbarkeit ebenfalls</a:t>
            </a:r>
            <a:endParaRPr lang="de-DE" dirty="0" smtClean="0">
              <a:solidFill>
                <a:schemeClr val="dk1"/>
              </a:solidFill>
              <a:latin typeface="Times New Roman" panose="02020603050405020304" pitchFamily="18" charset="0"/>
              <a:ea typeface="Nunito"/>
              <a:cs typeface="Times New Roman" panose="02020603050405020304" pitchFamily="18" charset="0"/>
              <a:sym typeface="Nunito"/>
            </a:endParaRPr>
          </a:p>
          <a:p>
            <a:pPr marL="460375" lvl="5" indent="-180975">
              <a:spcBef>
                <a:spcPts val="600"/>
              </a:spcBef>
              <a:buClr>
                <a:schemeClr val="dk1"/>
              </a:buClr>
              <a:buSzPct val="100000"/>
              <a:buFont typeface="Arial"/>
              <a:buChar char="•"/>
            </a:pPr>
            <a:endParaRPr lang="de-DE" dirty="0" smtClean="0">
              <a:solidFill>
                <a:schemeClr val="dk1"/>
              </a:solidFill>
              <a:ea typeface="Nunito"/>
              <a:cs typeface="Nunito"/>
              <a:sym typeface="Nunit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8"/>
        <p:cNvGrpSpPr/>
        <p:nvPr/>
      </p:nvGrpSpPr>
      <p:grpSpPr>
        <a:xfrm>
          <a:off x="0" y="0"/>
          <a:ext cx="0" cy="0"/>
          <a:chOff x="0" y="0"/>
          <a:chExt cx="0" cy="0"/>
        </a:xfrm>
      </p:grpSpPr>
      <p:sp>
        <p:nvSpPr>
          <p:cNvPr id="1219" name="Shape 1219"/>
          <p:cNvSpPr txBox="1">
            <a:spLocks noGrp="1"/>
          </p:cNvSpPr>
          <p:nvPr>
            <p:ph type="title"/>
          </p:nvPr>
        </p:nvSpPr>
        <p:spPr>
          <a:xfrm>
            <a:off x="228600" y="612647"/>
            <a:ext cx="8685213" cy="587046"/>
          </a:xfrm>
          <a:prstGeom prst="rect">
            <a:avLst/>
          </a:prstGeom>
          <a:noFill/>
          <a:ln>
            <a:noFill/>
          </a:ln>
        </p:spPr>
        <p:txBody>
          <a:bodyPr lIns="0" tIns="0" rIns="0" bIns="0" anchor="t" anchorCtr="0">
            <a:noAutofit/>
          </a:bodyPr>
          <a:lstStyle/>
          <a:p>
            <a:pPr marL="0" marR="0" lvl="0" indent="0" algn="ctr" rtl="0">
              <a:spcBef>
                <a:spcPts val="0"/>
              </a:spcBef>
              <a:buClr>
                <a:schemeClr val="dk1"/>
              </a:buClr>
              <a:buSzPct val="25000"/>
              <a:buFont typeface="Nunito"/>
              <a:buNone/>
            </a:pP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 </a:t>
            </a:r>
            <a:r>
              <a:rPr lang="de-DE" sz="2000" u="sng" dirty="0" smtClean="0">
                <a:latin typeface="Times New Roman" panose="02020603050405020304" pitchFamily="18" charset="0"/>
                <a:cs typeface="Times New Roman" panose="02020603050405020304" pitchFamily="18" charset="0"/>
              </a:rPr>
              <a:t>1.2 Anwendbarkeit der FKVO im </a:t>
            </a:r>
            <a:r>
              <a:rPr lang="de-DE" sz="2000" b="1" i="0" u="sng" strike="noStrike" cap="none" dirty="0" smtClean="0">
                <a:solidFill>
                  <a:schemeClr val="dk1"/>
                </a:solidFill>
                <a:latin typeface="Times New Roman" panose="02020603050405020304" pitchFamily="18" charset="0"/>
                <a:cs typeface="Times New Roman" panose="02020603050405020304" pitchFamily="18" charset="0"/>
                <a:sym typeface="Nunito"/>
              </a:rPr>
              <a:t>Verhältnis zu Drittstaaten (Extraterritorialität)</a:t>
            </a:r>
            <a:endParaRPr lang="de-DE" sz="2000" b="1" i="0" u="sng" strike="noStrike" cap="none" dirty="0">
              <a:solidFill>
                <a:schemeClr val="dk1"/>
              </a:solidFill>
              <a:latin typeface="Times New Roman" panose="02020603050405020304" pitchFamily="18" charset="0"/>
              <a:cs typeface="Times New Roman" panose="02020603050405020304" pitchFamily="18" charset="0"/>
              <a:sym typeface="Nunito"/>
            </a:endParaRPr>
          </a:p>
        </p:txBody>
      </p:sp>
      <p:sp>
        <p:nvSpPr>
          <p:cNvPr id="1220" name="Shape 1220"/>
          <p:cNvSpPr txBox="1">
            <a:spLocks noGrp="1"/>
          </p:cNvSpPr>
          <p:nvPr>
            <p:ph type="body" idx="1"/>
          </p:nvPr>
        </p:nvSpPr>
        <p:spPr>
          <a:xfrm>
            <a:off x="179511" y="1280159"/>
            <a:ext cx="8735886" cy="4945075"/>
          </a:xfrm>
          <a:prstGeom prst="rect">
            <a:avLst/>
          </a:prstGeom>
          <a:noFill/>
          <a:ln>
            <a:noFill/>
          </a:ln>
        </p:spPr>
        <p:txBody>
          <a:bodyPr lIns="0" tIns="0" rIns="0" bIns="0" anchor="t" anchorCtr="0">
            <a:noAutofit/>
          </a:bodyPr>
          <a:lstStyle/>
          <a:p>
            <a:pPr lvl="1" indent="0" algn="ctr">
              <a:spcBef>
                <a:spcPts val="600"/>
              </a:spcBef>
              <a:spcAft>
                <a:spcPts val="0"/>
              </a:spcAft>
              <a:buSzPct val="25000"/>
              <a:buNone/>
            </a:pPr>
            <a:r>
              <a:rPr lang="de-DE"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Multi- und bilaterale Abkommen als Konkretisierung des </a:t>
            </a:r>
            <a:br>
              <a:rPr lang="de-DE"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br>
            <a:r>
              <a:rPr lang="de-DE" b="1"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Grundsatzes der Rücksichtnahme</a:t>
            </a:r>
          </a:p>
          <a:p>
            <a:pPr marL="0" marR="0" lvl="0" indent="0" algn="ctr" rtl="0">
              <a:lnSpc>
                <a:spcPct val="100000"/>
              </a:lnSpc>
              <a:spcAft>
                <a:spcPts val="0"/>
              </a:spcAft>
              <a:buClr>
                <a:schemeClr val="dk1"/>
              </a:buClr>
              <a:buSzPct val="25000"/>
              <a:buFont typeface="Arial"/>
              <a:buNone/>
            </a:pPr>
            <a:endParaRPr lang="de-DE" sz="1600" i="0" u="sng" strike="noStrike" cap="none"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0375" marR="0" lvl="1" indent="-180975" algn="l" rtl="0">
              <a:lnSpc>
                <a:spcPct val="100000"/>
              </a:lnSpc>
              <a:spcBef>
                <a:spcPts val="600"/>
              </a:spcBef>
              <a:spcAft>
                <a:spcPts val="0"/>
              </a:spcAft>
              <a:buClr>
                <a:schemeClr val="dk1"/>
              </a:buClr>
              <a:buSzPct val="100000"/>
              <a:buFont typeface="Arial"/>
              <a:buChar char="•"/>
            </a:pPr>
            <a:r>
              <a:rPr lang="de-DE"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Insbesondere bei Transaktionen multinationaler Konzerne häufig </a:t>
            </a:r>
            <a:r>
              <a:rPr lang="de-DE" b="1" i="0" u="sng"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parallele Prüfung </a:t>
            </a:r>
            <a:r>
              <a:rPr lang="de-DE"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durch Kommission und Kartellbehörden in Drittstaaten</a:t>
            </a:r>
          </a:p>
          <a:p>
            <a:pPr marL="800100" lvl="3" indent="-182562">
              <a:spcBef>
                <a:spcPts val="600"/>
              </a:spcBef>
              <a:spcAft>
                <a:spcPts val="0"/>
              </a:spcAft>
              <a:buFont typeface="Wingdings" panose="05000000000000000000" pitchFamily="2" charset="2"/>
              <a:buChar char="§"/>
            </a:pPr>
            <a:r>
              <a:rPr lang="de-DE" sz="1600" dirty="0" smtClean="0">
                <a:latin typeface="Times New Roman" panose="02020603050405020304" pitchFamily="18" charset="0"/>
                <a:ea typeface="Nunito"/>
                <a:cs typeface="Times New Roman" panose="02020603050405020304" pitchFamily="18" charset="0"/>
                <a:sym typeface="Nunito"/>
              </a:rPr>
              <a:t>Mit</a:t>
            </a:r>
            <a:r>
              <a:rPr lang="de-DE" sz="1600"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 US –</a:t>
            </a:r>
            <a:r>
              <a:rPr lang="de-DE" sz="1600" dirty="0" smtClean="0">
                <a:latin typeface="Times New Roman" panose="02020603050405020304" pitchFamily="18" charset="0"/>
                <a:ea typeface="Nunito"/>
                <a:cs typeface="Times New Roman" panose="02020603050405020304" pitchFamily="18" charset="0"/>
                <a:sym typeface="Nunito"/>
              </a:rPr>
              <a:t>Kartellbehörden “</a:t>
            </a:r>
            <a:r>
              <a:rPr lang="de-DE" sz="1600" dirty="0" smtClean="0">
                <a:latin typeface="Times New Roman" panose="02020603050405020304" pitchFamily="18" charset="0"/>
                <a:ea typeface="Nunito"/>
                <a:cs typeface="Times New Roman" panose="02020603050405020304" pitchFamily="18" charset="0"/>
                <a:sym typeface="Verdana"/>
              </a:rPr>
              <a:t>Best Practices on </a:t>
            </a:r>
            <a:r>
              <a:rPr lang="de-DE" sz="1600" dirty="0" err="1" smtClean="0">
                <a:latin typeface="Times New Roman" panose="02020603050405020304" pitchFamily="18" charset="0"/>
                <a:ea typeface="Nunito"/>
                <a:cs typeface="Times New Roman" panose="02020603050405020304" pitchFamily="18" charset="0"/>
                <a:sym typeface="Verdana"/>
              </a:rPr>
              <a:t>the</a:t>
            </a:r>
            <a:r>
              <a:rPr lang="de-DE" sz="1600" dirty="0" smtClean="0">
                <a:latin typeface="Times New Roman" panose="02020603050405020304" pitchFamily="18" charset="0"/>
                <a:ea typeface="Nunito"/>
                <a:cs typeface="Times New Roman" panose="02020603050405020304" pitchFamily="18" charset="0"/>
                <a:sym typeface="Verdana"/>
              </a:rPr>
              <a:t> </a:t>
            </a:r>
            <a:r>
              <a:rPr lang="de-DE" sz="1600" dirty="0" err="1" smtClean="0">
                <a:latin typeface="Times New Roman" panose="02020603050405020304" pitchFamily="18" charset="0"/>
                <a:ea typeface="Nunito"/>
                <a:cs typeface="Times New Roman" panose="02020603050405020304" pitchFamily="18" charset="0"/>
                <a:sym typeface="Verdana"/>
              </a:rPr>
              <a:t>Cooperation</a:t>
            </a:r>
            <a:r>
              <a:rPr lang="de-DE" sz="1600" dirty="0" smtClean="0">
                <a:latin typeface="Times New Roman" panose="02020603050405020304" pitchFamily="18" charset="0"/>
                <a:ea typeface="Nunito"/>
                <a:cs typeface="Times New Roman" panose="02020603050405020304" pitchFamily="18" charset="0"/>
                <a:sym typeface="Verdana"/>
              </a:rPr>
              <a:t> in Merger </a:t>
            </a:r>
            <a:r>
              <a:rPr lang="de-DE" sz="1600" dirty="0" err="1" smtClean="0">
                <a:latin typeface="Times New Roman" panose="02020603050405020304" pitchFamily="18" charset="0"/>
                <a:ea typeface="Nunito"/>
                <a:cs typeface="Times New Roman" panose="02020603050405020304" pitchFamily="18" charset="0"/>
                <a:sym typeface="Verdana"/>
              </a:rPr>
              <a:t>Investigations</a:t>
            </a:r>
            <a:r>
              <a:rPr lang="de-DE" sz="1600" dirty="0" smtClean="0">
                <a:latin typeface="Times New Roman" panose="02020603050405020304" pitchFamily="18" charset="0"/>
                <a:ea typeface="Nunito"/>
                <a:cs typeface="Times New Roman" panose="02020603050405020304" pitchFamily="18" charset="0"/>
                <a:sym typeface="Verdana"/>
              </a:rPr>
              <a:t>” (2011) </a:t>
            </a:r>
            <a:endParaRPr lang="de-DE" sz="1600"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endParaRPr>
          </a:p>
          <a:p>
            <a:pPr marL="800100" lvl="3" indent="-182562">
              <a:spcBef>
                <a:spcPts val="600"/>
              </a:spcBef>
              <a:spcAft>
                <a:spcPts val="0"/>
              </a:spcAft>
              <a:buFont typeface="Wingdings" panose="05000000000000000000" pitchFamily="2" charset="2"/>
              <a:buChar char="§"/>
            </a:pPr>
            <a:r>
              <a:rPr lang="de-DE" sz="1600"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Gefahr divergierender Entscheidungen und Kompetenzkonflikte</a:t>
            </a:r>
          </a:p>
          <a:p>
            <a:pPr marL="460375" marR="0" lvl="1" indent="-180975" algn="l" rtl="0">
              <a:lnSpc>
                <a:spcPct val="100000"/>
              </a:lnSpc>
              <a:spcBef>
                <a:spcPts val="600"/>
              </a:spcBef>
              <a:spcAft>
                <a:spcPts val="0"/>
              </a:spcAft>
              <a:buClr>
                <a:schemeClr val="dk1"/>
              </a:buClr>
              <a:buSzPct val="100000"/>
              <a:buFont typeface="Arial"/>
              <a:buChar char="•"/>
            </a:pPr>
            <a:r>
              <a:rPr lang="de-DE" i="0" u="none"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Vereinbarung von </a:t>
            </a:r>
            <a:r>
              <a:rPr lang="de-DE" b="1" i="0" u="sng" strike="noStrike" cap="none" dirty="0" smtClean="0">
                <a:solidFill>
                  <a:schemeClr val="dk1"/>
                </a:solidFill>
                <a:latin typeface="Times New Roman" panose="02020603050405020304" pitchFamily="18" charset="0"/>
                <a:ea typeface="Nunito"/>
                <a:cs typeface="Times New Roman" panose="02020603050405020304" pitchFamily="18" charset="0"/>
                <a:sym typeface="Nunito"/>
              </a:rPr>
              <a:t>Kooperationsabkommen</a:t>
            </a:r>
          </a:p>
          <a:p>
            <a:pPr marL="730251" marR="0" lvl="2" indent="-285750" algn="l" rtl="0">
              <a:lnSpc>
                <a:spcPct val="100000"/>
              </a:lnSpc>
              <a:spcBef>
                <a:spcPts val="600"/>
              </a:spcBef>
              <a:spcAft>
                <a:spcPts val="0"/>
              </a:spcAft>
              <a:buClr>
                <a:schemeClr val="dk1"/>
              </a:buClr>
              <a:buSzPct val="100000"/>
              <a:buFont typeface="Wingdings" panose="05000000000000000000" pitchFamily="2" charset="2"/>
              <a:buChar char="Ø"/>
            </a:pPr>
            <a:r>
              <a:rPr lang="de-DE" sz="160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Deren erhebliche Auswirkungen (</a:t>
            </a:r>
            <a:r>
              <a:rPr lang="de-DE" sz="1600" dirty="0" smtClean="0">
                <a:latin typeface="Times New Roman" panose="02020603050405020304" pitchFamily="18" charset="0"/>
                <a:ea typeface="Arial"/>
                <a:cs typeface="Times New Roman" panose="02020603050405020304" pitchFamily="18" charset="0"/>
                <a:sym typeface="Arial"/>
              </a:rPr>
              <a:t>faktische</a:t>
            </a:r>
            <a:r>
              <a:rPr lang="de-DE" sz="1600" i="0" u="none" strike="noStrike" cap="none" dirty="0" smtClean="0">
                <a:solidFill>
                  <a:schemeClr val="dk1"/>
                </a:solidFill>
                <a:latin typeface="Times New Roman" panose="02020603050405020304" pitchFamily="18" charset="0"/>
                <a:ea typeface="Arial"/>
                <a:cs typeface="Times New Roman" panose="02020603050405020304" pitchFamily="18" charset="0"/>
                <a:sym typeface="Arial"/>
              </a:rPr>
              <a:t> Beschränkungen des Entscheidungsspielraums der Kommission) zeigt die Freigabe durch die Kommission in Oracle/Sun Microsystems</a:t>
            </a:r>
          </a:p>
          <a:p>
            <a:pPr marL="2794000" lvl="5" indent="-285750">
              <a:spcBef>
                <a:spcPts val="600"/>
              </a:spcBef>
              <a:buFont typeface="Wingdings" panose="05000000000000000000" pitchFamily="2" charset="2"/>
              <a:buChar char="§"/>
            </a:pPr>
            <a:r>
              <a:rPr lang="de-DE" sz="1600" i="0" u="none" strike="noStrike" cap="none" dirty="0" smtClean="0">
                <a:solidFill>
                  <a:schemeClr val="dk1"/>
                </a:solidFill>
                <a:latin typeface="Times New Roman" panose="02020603050405020304" pitchFamily="18" charset="0"/>
                <a:cs typeface="Times New Roman" panose="02020603050405020304" pitchFamily="18" charset="0"/>
                <a:sym typeface="Arial"/>
              </a:rPr>
              <a:t>Erhebliche wettbewerbsrechtliche Bedenken der Kommission</a:t>
            </a:r>
          </a:p>
          <a:p>
            <a:pPr marL="2794000" lvl="5" indent="-285750">
              <a:spcBef>
                <a:spcPts val="600"/>
              </a:spcBef>
              <a:buFont typeface="Wingdings" panose="05000000000000000000" pitchFamily="2" charset="2"/>
              <a:buChar char="§"/>
            </a:pPr>
            <a:r>
              <a:rPr lang="de-DE" sz="1600" i="0" u="none" strike="noStrike" cap="none" dirty="0" smtClean="0">
                <a:solidFill>
                  <a:schemeClr val="dk1"/>
                </a:solidFill>
                <a:latin typeface="Times New Roman" panose="02020603050405020304" pitchFamily="18" charset="0"/>
                <a:cs typeface="Times New Roman" panose="02020603050405020304" pitchFamily="18" charset="0"/>
                <a:sym typeface="Arial"/>
              </a:rPr>
              <a:t>Oracle ließ die mit der Kommission abgestimmte Frist, zur Unterbreitung von Zusagen, verstreichen</a:t>
            </a:r>
          </a:p>
          <a:p>
            <a:pPr marL="2794000" lvl="5" indent="-285750">
              <a:spcBef>
                <a:spcPts val="600"/>
              </a:spcBef>
              <a:buFont typeface="Wingdings" panose="05000000000000000000" pitchFamily="2" charset="2"/>
              <a:buChar char="§"/>
            </a:pPr>
            <a:r>
              <a:rPr lang="de-DE" sz="1600" i="0" u="none" strike="noStrike" cap="none" dirty="0" smtClean="0">
                <a:solidFill>
                  <a:schemeClr val="dk1"/>
                </a:solidFill>
                <a:latin typeface="Times New Roman" panose="02020603050405020304" pitchFamily="18" charset="0"/>
                <a:cs typeface="Times New Roman" panose="02020603050405020304" pitchFamily="18" charset="0"/>
                <a:sym typeface="Arial"/>
              </a:rPr>
              <a:t>Kommission wertete bloße Presseerklärungen als neue Tatsachen und gab den Zusammenschluss frei (einige Monate zuvor bereits durch das Department </a:t>
            </a:r>
            <a:r>
              <a:rPr lang="de-DE" sz="1600" i="0" u="none" strike="noStrike" cap="none" dirty="0" err="1" smtClean="0">
                <a:solidFill>
                  <a:schemeClr val="dk1"/>
                </a:solidFill>
                <a:latin typeface="Times New Roman" panose="02020603050405020304" pitchFamily="18" charset="0"/>
                <a:cs typeface="Times New Roman" panose="02020603050405020304" pitchFamily="18" charset="0"/>
                <a:sym typeface="Arial"/>
              </a:rPr>
              <a:t>of</a:t>
            </a:r>
            <a:r>
              <a:rPr lang="de-DE" sz="1600" i="0" u="none" strike="noStrike" cap="none" dirty="0" smtClean="0">
                <a:solidFill>
                  <a:schemeClr val="dk1"/>
                </a:solidFill>
                <a:latin typeface="Times New Roman" panose="02020603050405020304" pitchFamily="18" charset="0"/>
                <a:cs typeface="Times New Roman" panose="02020603050405020304" pitchFamily="18" charset="0"/>
                <a:sym typeface="Arial"/>
              </a:rPr>
              <a:t> Justice </a:t>
            </a:r>
            <a:r>
              <a:rPr lang="de-DE" sz="1600" dirty="0" smtClean="0">
                <a:latin typeface="Times New Roman" panose="02020603050405020304" pitchFamily="18" charset="0"/>
                <a:cs typeface="Times New Roman" panose="02020603050405020304" pitchFamily="18" charset="0"/>
              </a:rPr>
              <a:t>freigegeben</a:t>
            </a:r>
            <a:r>
              <a:rPr lang="de-DE" sz="1600" i="0" u="none" strike="noStrike" cap="none" dirty="0" smtClean="0">
                <a:solidFill>
                  <a:schemeClr val="dk1"/>
                </a:solidFill>
                <a:latin typeface="Times New Roman" panose="02020603050405020304" pitchFamily="18" charset="0"/>
                <a:cs typeface="Times New Roman" panose="02020603050405020304" pitchFamily="18" charset="0"/>
                <a:sym typeface="Arial"/>
              </a:rPr>
              <a:t>)</a:t>
            </a:r>
          </a:p>
          <a:p>
            <a:pPr marL="741363" marR="0" lvl="2" indent="-296863" algn="l" rtl="0">
              <a:lnSpc>
                <a:spcPct val="100000"/>
              </a:lnSpc>
              <a:spcBef>
                <a:spcPts val="600"/>
              </a:spcBef>
              <a:spcAft>
                <a:spcPts val="0"/>
              </a:spcAft>
              <a:buClr>
                <a:schemeClr val="dk1"/>
              </a:buClr>
              <a:buSzPct val="100000"/>
              <a:buFont typeface="Arial"/>
              <a:buNone/>
            </a:pPr>
            <a:endParaRPr lang="de-DE" i="0" u="none" strike="noStrike" cap="none" dirty="0">
              <a:solidFill>
                <a:schemeClr val="dk1"/>
              </a:solidFill>
              <a:latin typeface="+mn-lt"/>
              <a:sym typeface="Arial Narrow"/>
            </a:endParaRPr>
          </a:p>
        </p:txBody>
      </p:sp>
      <p:sp>
        <p:nvSpPr>
          <p:cNvPr id="1221" name="Shape 1221"/>
          <p:cNvSpPr txBox="1">
            <a:spLocks noGrp="1"/>
          </p:cNvSpPr>
          <p:nvPr>
            <p:ph type="ftr" idx="11"/>
          </p:nvPr>
        </p:nvSpPr>
        <p:spPr>
          <a:xfrm>
            <a:off x="1443708" y="6469428"/>
            <a:ext cx="6420096" cy="183951"/>
          </a:xfrm>
          <a:prstGeom prst="rect">
            <a:avLst/>
          </a:prstGeom>
          <a:noFill/>
          <a:ln>
            <a:noFill/>
          </a:ln>
        </p:spPr>
        <p:txBody>
          <a:bodyPr lIns="182875" tIns="0" rIns="182875" bIns="45700" anchor="ctr" anchorCtr="0">
            <a:noAutofit/>
          </a:bodyPr>
          <a:lstStyle/>
          <a:p>
            <a:pPr marL="0" marR="0" lvl="0" indent="0" algn="ctr" rtl="0">
              <a:spcBef>
                <a:spcPts val="0"/>
              </a:spcBef>
              <a:buSzPct val="25000"/>
              <a:buNone/>
            </a:pPr>
            <a:r>
              <a:rPr lang="en-US" sz="900">
                <a:solidFill>
                  <a:srgbClr val="000000"/>
                </a:solidFill>
                <a:latin typeface="Times New Roman"/>
                <a:ea typeface="Times New Roman"/>
                <a:cs typeface="Times New Roman"/>
                <a:sym typeface="Times New Roman"/>
              </a:rPr>
              <a:t>Dr. Romina Polley</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0.xml><?xml version="1.0" encoding="utf-8"?>
<p:tagLst xmlns:a="http://schemas.openxmlformats.org/drawingml/2006/main" xmlns:r="http://schemas.openxmlformats.org/officeDocument/2006/relationships" xmlns:p="http://schemas.openxmlformats.org/presentationml/2006/main">
  <p:tag name="TIMESCALVALUEFONT" val="Yes"/>
</p:tagLst>
</file>

<file path=ppt/tags/tag2.xml><?xml version="1.0" encoding="utf-8"?>
<p:tagLst xmlns:a="http://schemas.openxmlformats.org/drawingml/2006/main" xmlns:r="http://schemas.openxmlformats.org/officeDocument/2006/relationships" xmlns:p="http://schemas.openxmlformats.org/presentationml/2006/main">
  <p:tag name="TIMESCALVALUEFONT" val="Yes"/>
</p:tagLst>
</file>

<file path=ppt/tags/tag3.xml><?xml version="1.0" encoding="utf-8"?>
<p:tagLst xmlns:a="http://schemas.openxmlformats.org/drawingml/2006/main" xmlns:r="http://schemas.openxmlformats.org/officeDocument/2006/relationships" xmlns:p="http://schemas.openxmlformats.org/presentationml/2006/main">
  <p:tag name="TIMESCALVALUEFONT" val="Yes"/>
</p:tagLst>
</file>

<file path=ppt/tags/tag4.xml><?xml version="1.0" encoding="utf-8"?>
<p:tagLst xmlns:a="http://schemas.openxmlformats.org/drawingml/2006/main" xmlns:r="http://schemas.openxmlformats.org/officeDocument/2006/relationships" xmlns:p="http://schemas.openxmlformats.org/presentationml/2006/main">
  <p:tag name="TIMESCALVALUEFONT" val="Yes"/>
</p:tagLst>
</file>

<file path=ppt/tags/tag5.xml><?xml version="1.0" encoding="utf-8"?>
<p:tagLst xmlns:a="http://schemas.openxmlformats.org/drawingml/2006/main" xmlns:r="http://schemas.openxmlformats.org/officeDocument/2006/relationships" xmlns:p="http://schemas.openxmlformats.org/presentationml/2006/main">
  <p:tag name="TIMESCALVALUEFONT" val="Yes"/>
</p:tagLst>
</file>

<file path=ppt/tags/tag6.xml><?xml version="1.0" encoding="utf-8"?>
<p:tagLst xmlns:a="http://schemas.openxmlformats.org/drawingml/2006/main" xmlns:r="http://schemas.openxmlformats.org/officeDocument/2006/relationships" xmlns:p="http://schemas.openxmlformats.org/presentationml/2006/main">
  <p:tag name="TIMESCALVALUEFONT" val="Yes"/>
</p:tagLst>
</file>

<file path=ppt/tags/tag7.xml><?xml version="1.0" encoding="utf-8"?>
<p:tagLst xmlns:a="http://schemas.openxmlformats.org/drawingml/2006/main" xmlns:r="http://schemas.openxmlformats.org/officeDocument/2006/relationships" xmlns:p="http://schemas.openxmlformats.org/presentationml/2006/main">
  <p:tag name="TIMESCALVALUEFONT" val="Yes"/>
</p:tagLst>
</file>

<file path=ppt/tags/tag8.xml><?xml version="1.0" encoding="utf-8"?>
<p:tagLst xmlns:a="http://schemas.openxmlformats.org/drawingml/2006/main" xmlns:r="http://schemas.openxmlformats.org/officeDocument/2006/relationships" xmlns:p="http://schemas.openxmlformats.org/presentationml/2006/main">
  <p:tag name="TIMESCALVALUEFONT" val="Yes"/>
</p:tagLst>
</file>

<file path=ppt/tags/tag9.xml><?xml version="1.0" encoding="utf-8"?>
<p:tagLst xmlns:a="http://schemas.openxmlformats.org/drawingml/2006/main" xmlns:r="http://schemas.openxmlformats.org/officeDocument/2006/relationships" xmlns:p="http://schemas.openxmlformats.org/presentationml/2006/main">
  <p:tag name="TIMESCALVALUEFONT" val="Yes"/>
</p:tagLst>
</file>

<file path=ppt/theme/theme1.xml><?xml version="1.0" encoding="utf-8"?>
<a:theme xmlns:a="http://schemas.openxmlformats.org/drawingml/2006/main" name="CG Body - Standard">
  <a:themeElements>
    <a:clrScheme name="Custom 1">
      <a:dk1>
        <a:srgbClr val="000000"/>
      </a:dk1>
      <a:lt1>
        <a:srgbClr val="FFFFFF"/>
      </a:lt1>
      <a:dk2>
        <a:srgbClr val="000000"/>
      </a:dk2>
      <a:lt2>
        <a:srgbClr val="FFFFFF"/>
      </a:lt2>
      <a:accent1>
        <a:srgbClr val="68ABFF"/>
      </a:accent1>
      <a:accent2>
        <a:srgbClr val="FF6361"/>
      </a:accent2>
      <a:accent3>
        <a:srgbClr val="FCC300"/>
      </a:accent3>
      <a:accent4>
        <a:srgbClr val="828282"/>
      </a:accent4>
      <a:accent5>
        <a:srgbClr val="D7F0FA"/>
      </a:accent5>
      <a:accent6>
        <a:srgbClr val="32D700"/>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G Body - Standard">
  <a:themeElements>
    <a:clrScheme name="Custom 1">
      <a:dk1>
        <a:sysClr val="windowText" lastClr="000000"/>
      </a:dk1>
      <a:lt1>
        <a:srgbClr val="FFFFFF"/>
      </a:lt1>
      <a:dk2>
        <a:srgbClr val="000000"/>
      </a:dk2>
      <a:lt2>
        <a:srgbClr val="FFFFFF"/>
      </a:lt2>
      <a:accent1>
        <a:srgbClr val="68ABFF"/>
      </a:accent1>
      <a:accent2>
        <a:srgbClr val="FF6361"/>
      </a:accent2>
      <a:accent3>
        <a:srgbClr val="FCC300"/>
      </a:accent3>
      <a:accent4>
        <a:srgbClr val="828282"/>
      </a:accent4>
      <a:accent5>
        <a:srgbClr val="D7F0FA"/>
      </a:accent5>
      <a:accent6>
        <a:srgbClr val="32D7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TotalTime>
  <Words>4735</Words>
  <Application>Microsoft Office PowerPoint</Application>
  <PresentationFormat>On-screen Show (4:3)</PresentationFormat>
  <Paragraphs>604</Paragraphs>
  <Slides>38</Slides>
  <Notes>36</Notes>
  <HiddenSlides>0</HiddenSlides>
  <MMClips>0</MMClips>
  <ScaleCrop>false</ScaleCrop>
  <HeadingPairs>
    <vt:vector size="6" baseType="variant">
      <vt:variant>
        <vt:lpstr>Fonts Used</vt:lpstr>
      </vt:variant>
      <vt:variant>
        <vt:i4>18</vt:i4>
      </vt:variant>
      <vt:variant>
        <vt:lpstr>Theme</vt:lpstr>
      </vt:variant>
      <vt:variant>
        <vt:i4>2</vt:i4>
      </vt:variant>
      <vt:variant>
        <vt:lpstr>Slide Titles</vt:lpstr>
      </vt:variant>
      <vt:variant>
        <vt:i4>38</vt:i4>
      </vt:variant>
    </vt:vector>
  </HeadingPairs>
  <TitlesOfParts>
    <vt:vector size="58" baseType="lpstr">
      <vt:lpstr>MS UI Gothic</vt:lpstr>
      <vt:lpstr>Arial</vt:lpstr>
      <vt:lpstr>Arial Narrow</vt:lpstr>
      <vt:lpstr>Arial Rounded MT Bold</vt:lpstr>
      <vt:lpstr>Calibri</vt:lpstr>
      <vt:lpstr>Corbel</vt:lpstr>
      <vt:lpstr>Courier New</vt:lpstr>
      <vt:lpstr>Franklin Gothic Book</vt:lpstr>
      <vt:lpstr>Lucida Grande</vt:lpstr>
      <vt:lpstr>Merriweather Sans</vt:lpstr>
      <vt:lpstr>Noto Sans Symbols</vt:lpstr>
      <vt:lpstr>Nunito</vt:lpstr>
      <vt:lpstr>Source Sans Pro</vt:lpstr>
      <vt:lpstr>Times</vt:lpstr>
      <vt:lpstr>Times New Roman</vt:lpstr>
      <vt:lpstr>Verdana</vt:lpstr>
      <vt:lpstr>Wingdings</vt:lpstr>
      <vt:lpstr>Wingdings 2</vt:lpstr>
      <vt:lpstr>CG Body - Standard</vt:lpstr>
      <vt:lpstr>1_CG Body - Standard</vt:lpstr>
      <vt:lpstr>Vorlesungseinheit (2) – 8.5.2017 Thema: Anwendbarkeit der FKVO und Zusammenschlussbegriff</vt:lpstr>
      <vt:lpstr>Gliederung Einheit 2  </vt:lpstr>
      <vt:lpstr>Prüfungsschema: Zusammenschlusskontrolle nach der FKVO</vt:lpstr>
      <vt:lpstr> I. Anwendbarkeit der FKVO 1.1       Im Verhältnis zu den nationalen Fusionskontrollregimen</vt:lpstr>
      <vt:lpstr> 1. Anwendbarkeit der FKVO 1.1 Im Verhältnis zu den nationalen Fusionskontrollregimen</vt:lpstr>
      <vt:lpstr> 1.1  Anwendbarkeit der FKVO im Verhältnis zu den nationalen Fusionskontrollregimen - Verweisungsmöglichkeiten auf Antrag der Unternehmen </vt:lpstr>
      <vt:lpstr> 1.2 Anwendbarkeit der FKVO im Verhältnis zu Drittstaaten (territorialer Anwendungsbereich) </vt:lpstr>
      <vt:lpstr> 1.2 Anwendbarkeit der FKVO im Verhältnis zu Drittstaaten (territorialer Anwendungsbereich) </vt:lpstr>
      <vt:lpstr> 1.2 Anwendbarkeit der FKVO im Verhältnis zu Drittstaaten (Extraterritorialität)</vt:lpstr>
      <vt:lpstr>Exkurs: EWR</vt:lpstr>
      <vt:lpstr>Prüfungsschema: Zusammenschlusskontrolle nach der FKVO</vt:lpstr>
      <vt:lpstr> 2. Die Aufgreifkriterien (formelle Fusionskontrolle) </vt:lpstr>
      <vt:lpstr>2. Die Aufgreifkriterien </vt:lpstr>
      <vt:lpstr> 2. Die Aufgreifkriterien  2.1 Zusammenschluss durch Fusion nach Art. 3 Abs. 1 lit. a FKVO</vt:lpstr>
      <vt:lpstr> 2. Die Aufgreifkriterien  2.1 Zusammenschluss  durch Fusion nach Art. 3 Abs. 1 lit. a FKVO</vt:lpstr>
      <vt:lpstr> 2. Die Aufgreifkriterien  2.2 Zusammenschluss  durch Kontrollerwerb nach Art. 3 Abs. 1 lit. b FKVO</vt:lpstr>
      <vt:lpstr>2.2 Zusammenschluss durch Kontrollerwerb nach Art. 3 Abs. 1 lit. b FKVO</vt:lpstr>
      <vt:lpstr>2.2 Zusammenschluss durch Kontrollerwerb nach Art. 3 Abs. 1 lit. b FKVO</vt:lpstr>
      <vt:lpstr>2.2 Zusammenschluss durch Kontrollerwerb nach Art. 3 Abs. 1 lit. b FKVO</vt:lpstr>
      <vt:lpstr>2.2 Zusammenschluss durch Kontrollerwerb nach Art. 3 Abs. 1 lit. b FKVO</vt:lpstr>
      <vt:lpstr>2.2 Zusammenschluss durch Kontrollerwerb nach Art. 3 Abs. 1 lit. b FKVO</vt:lpstr>
      <vt:lpstr>2.2 Zusammenschluss durch Kontrollerwerb nach Art. 3 Abs. 1 lit. b FKVO</vt:lpstr>
      <vt:lpstr>2.2 Zusammenschluss durch Kontrollerwerb nach Art. 3 Abs. 1 lit. b FKVO</vt:lpstr>
      <vt:lpstr>2.2 Zusammenschluss durch Kontrollerwerb nach Art. 3 Abs. 1 lit. b FKVO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3.1 Behandlung Minderheitsbeteiligungen unterhalb der Kontrollschwelle nach der FKVO  –  Ryanair/Aer Lingus –Fall (COMP/M 4439) </vt:lpstr>
      <vt:lpstr> 3.1 Behandlung Minderheitsbeteiligungen unterhalb der Kontrollschwelle nach der FKVO  –  Entscheidungsbesprechung Aer Lingus </vt:lpstr>
      <vt:lpstr>3.1 Behandlung Minderheitsbeteiligungen unterhalb der Kontrollschwelle nach der FKVO (de lege lata) –  Entscheidungsbesprechung Air Lingus </vt:lpstr>
      <vt:lpstr>3. 1Minderheitsbeteiligungen unterhalb der Kontrollschwelle  Behandlung nach europäischem Kartellrecht (de lege lata)</vt:lpstr>
      <vt:lpstr>3.2 Minderheitsbeteiligungen unterhalb der Kontrollschwelle  Bedürfnis nach einer Einbeziehung in die FKVO (de lege ferenda)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Recht der Fusionskontrolle WS 2016/2017</dc:title>
  <dc:creator>Kruse, Johannes</dc:creator>
  <cp:lastModifiedBy>CGSH</cp:lastModifiedBy>
  <cp:revision>191</cp:revision>
  <cp:lastPrinted>2016-10-20T13:58:03Z</cp:lastPrinted>
  <dcterms:modified xsi:type="dcterms:W3CDTF">2017-05-02T17:13:37Z</dcterms:modified>
</cp:coreProperties>
</file>